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2" r:id="rId2"/>
    <p:sldId id="256" r:id="rId3"/>
    <p:sldId id="261" r:id="rId4"/>
    <p:sldId id="262" r:id="rId5"/>
    <p:sldId id="263" r:id="rId6"/>
    <p:sldId id="260" r:id="rId7"/>
    <p:sldId id="266" r:id="rId8"/>
    <p:sldId id="267" r:id="rId9"/>
    <p:sldId id="290" r:id="rId10"/>
    <p:sldId id="291" r:id="rId11"/>
    <p:sldId id="268" r:id="rId12"/>
    <p:sldId id="293" r:id="rId13"/>
    <p:sldId id="270" r:id="rId14"/>
    <p:sldId id="271" r:id="rId15"/>
    <p:sldId id="272" r:id="rId16"/>
    <p:sldId id="276" r:id="rId17"/>
    <p:sldId id="275" r:id="rId18"/>
    <p:sldId id="277" r:id="rId19"/>
    <p:sldId id="279" r:id="rId20"/>
    <p:sldId id="280" r:id="rId21"/>
    <p:sldId id="282" r:id="rId22"/>
    <p:sldId id="281" r:id="rId23"/>
    <p:sldId id="283" r:id="rId24"/>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30B53F5E-75CF-4290-8611-A52CD2860993}">
          <p14:sldIdLst>
            <p14:sldId id="292"/>
            <p14:sldId id="256"/>
            <p14:sldId id="261"/>
            <p14:sldId id="262"/>
            <p14:sldId id="263"/>
            <p14:sldId id="260"/>
            <p14:sldId id="266"/>
            <p14:sldId id="267"/>
            <p14:sldId id="290"/>
            <p14:sldId id="291"/>
            <p14:sldId id="268"/>
            <p14:sldId id="293"/>
            <p14:sldId id="270"/>
            <p14:sldId id="271"/>
            <p14:sldId id="272"/>
            <p14:sldId id="276"/>
            <p14:sldId id="275"/>
            <p14:sldId id="277"/>
            <p14:sldId id="279"/>
            <p14:sldId id="280"/>
            <p14:sldId id="282"/>
            <p14:sldId id="281"/>
            <p14:sldId id="28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1674" y="-19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5.xml.rels><?xml version="1.0" encoding="UTF-8" standalone="yes"?>
<Relationships xmlns="http://schemas.openxmlformats.org/package/2006/relationships"><Relationship Id="rId1" Type="http://schemas.openxmlformats.org/officeDocument/2006/relationships/image" Target="../media/image1.png"/></Relationships>
</file>

<file path=ppt/diagrams/_rels/data16.xml.rels><?xml version="1.0" encoding="UTF-8" standalone="yes"?>
<Relationships xmlns="http://schemas.openxmlformats.org/package/2006/relationships"><Relationship Id="rId2" Type="http://schemas.microsoft.com/office/2007/relationships/hdphoto" Target="../media/hdphoto1.wdp"/><Relationship Id="rId1" Type="http://schemas.openxmlformats.org/officeDocument/2006/relationships/image" Target="../media/image2.png"/></Relationships>
</file>

<file path=ppt/diagrams/_rels/drawing15.xml.rels><?xml version="1.0" encoding="UTF-8" standalone="yes"?>
<Relationships xmlns="http://schemas.openxmlformats.org/package/2006/relationships"><Relationship Id="rId1" Type="http://schemas.openxmlformats.org/officeDocument/2006/relationships/image" Target="../media/image1.png"/></Relationships>
</file>

<file path=ppt/diagrams/_rels/drawing16.xml.rels><?xml version="1.0" encoding="UTF-8" standalone="yes"?>
<Relationships xmlns="http://schemas.openxmlformats.org/package/2006/relationships"><Relationship Id="rId2" Type="http://schemas.microsoft.com/office/2007/relationships/hdphoto" Target="../media/hdphoto1.wdp"/><Relationship Id="rId1" Type="http://schemas.openxmlformats.org/officeDocument/2006/relationships/image" Target="../media/image2.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BD1F19-AC14-45FC-B50E-82949C024475}"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zh-CN" altLang="en-US"/>
        </a:p>
      </dgm:t>
    </dgm:pt>
    <dgm:pt modelId="{C66530FF-95DF-418C-AF50-088793FDB9CF}">
      <dgm:prSet phldrT="[文本]"/>
      <dgm:spPr/>
      <dgm:t>
        <a:bodyPr/>
        <a:lstStyle/>
        <a:p>
          <a:r>
            <a:rPr lang="zh-CN" altLang="en-US" dirty="0" smtClean="0"/>
            <a:t>蔬菜</a:t>
          </a:r>
          <a:endParaRPr lang="zh-CN" altLang="en-US" dirty="0"/>
        </a:p>
      </dgm:t>
    </dgm:pt>
    <dgm:pt modelId="{55C63C4F-9973-494E-A606-7DEF98720D83}" type="parTrans" cxnId="{ABFF1C04-C569-4BED-B0BF-EF4FAE25E915}">
      <dgm:prSet/>
      <dgm:spPr/>
      <dgm:t>
        <a:bodyPr/>
        <a:lstStyle/>
        <a:p>
          <a:endParaRPr lang="zh-CN" altLang="en-US"/>
        </a:p>
      </dgm:t>
    </dgm:pt>
    <dgm:pt modelId="{EACB29F9-5174-48EB-8024-9F35FC2E60E6}" type="sibTrans" cxnId="{ABFF1C04-C569-4BED-B0BF-EF4FAE25E915}">
      <dgm:prSet/>
      <dgm:spPr/>
      <dgm:t>
        <a:bodyPr/>
        <a:lstStyle/>
        <a:p>
          <a:r>
            <a:rPr lang="zh-CN" altLang="en-US" dirty="0" smtClean="0"/>
            <a:t>粮食</a:t>
          </a:r>
          <a:endParaRPr lang="zh-CN" altLang="en-US" dirty="0"/>
        </a:p>
      </dgm:t>
    </dgm:pt>
    <dgm:pt modelId="{E37C1544-7E35-466C-89D9-30E194B8A453}">
      <dgm:prSet phldrT="[文本]" phldr="1"/>
      <dgm:spPr/>
      <dgm:t>
        <a:bodyPr/>
        <a:lstStyle/>
        <a:p>
          <a:endParaRPr lang="zh-CN" altLang="en-US" dirty="0"/>
        </a:p>
      </dgm:t>
    </dgm:pt>
    <dgm:pt modelId="{5681B09C-CCF3-4D5B-9BE9-C56633AFFE60}" type="parTrans" cxnId="{6786A8F7-8D6F-4955-AF73-2DCFF4FCD2AA}">
      <dgm:prSet/>
      <dgm:spPr/>
      <dgm:t>
        <a:bodyPr/>
        <a:lstStyle/>
        <a:p>
          <a:endParaRPr lang="zh-CN" altLang="en-US"/>
        </a:p>
      </dgm:t>
    </dgm:pt>
    <dgm:pt modelId="{39CD09C7-4391-4C93-9A54-947B59DC7712}" type="sibTrans" cxnId="{6786A8F7-8D6F-4955-AF73-2DCFF4FCD2AA}">
      <dgm:prSet/>
      <dgm:spPr/>
      <dgm:t>
        <a:bodyPr/>
        <a:lstStyle/>
        <a:p>
          <a:endParaRPr lang="zh-CN" altLang="en-US"/>
        </a:p>
      </dgm:t>
    </dgm:pt>
    <dgm:pt modelId="{90EA0F19-0586-468D-8623-8D5F678E54D0}">
      <dgm:prSet phldrT="[文本]"/>
      <dgm:spPr/>
      <dgm:t>
        <a:bodyPr/>
        <a:lstStyle/>
        <a:p>
          <a:r>
            <a:rPr lang="zh-CN" altLang="en-US" dirty="0" smtClean="0"/>
            <a:t>动物毛绒</a:t>
          </a:r>
          <a:endParaRPr lang="zh-CN" altLang="en-US" dirty="0"/>
        </a:p>
      </dgm:t>
    </dgm:pt>
    <dgm:pt modelId="{982854E3-E20D-4881-A8CB-3ABA2C7C77A7}" type="parTrans" cxnId="{83C05E97-664E-4A3D-8FEC-5BE7751FE055}">
      <dgm:prSet/>
      <dgm:spPr/>
      <dgm:t>
        <a:bodyPr/>
        <a:lstStyle/>
        <a:p>
          <a:endParaRPr lang="zh-CN" altLang="en-US"/>
        </a:p>
      </dgm:t>
    </dgm:pt>
    <dgm:pt modelId="{34917D59-59D0-4A0B-9736-23750A0390F2}" type="sibTrans" cxnId="{83C05E97-664E-4A3D-8FEC-5BE7751FE055}">
      <dgm:prSet/>
      <dgm:spPr/>
      <dgm:t>
        <a:bodyPr/>
        <a:lstStyle/>
        <a:p>
          <a:r>
            <a:rPr lang="zh-CN" altLang="en-US" dirty="0" smtClean="0"/>
            <a:t>动物皮张</a:t>
          </a:r>
          <a:endParaRPr lang="zh-CN" altLang="en-US" dirty="0"/>
        </a:p>
      </dgm:t>
    </dgm:pt>
    <dgm:pt modelId="{9FF1780F-BC7D-42A6-98B1-DEF0BEEA90A1}">
      <dgm:prSet phldrT="[文本]" phldr="1"/>
      <dgm:spPr/>
      <dgm:t>
        <a:bodyPr/>
        <a:lstStyle/>
        <a:p>
          <a:endParaRPr lang="zh-CN" altLang="en-US"/>
        </a:p>
      </dgm:t>
    </dgm:pt>
    <dgm:pt modelId="{33064961-CE1B-48DE-8230-D065378F2854}" type="parTrans" cxnId="{477DAB8A-607B-4D60-862C-6E2E2EA6E618}">
      <dgm:prSet/>
      <dgm:spPr/>
      <dgm:t>
        <a:bodyPr/>
        <a:lstStyle/>
        <a:p>
          <a:endParaRPr lang="zh-CN" altLang="en-US"/>
        </a:p>
      </dgm:t>
    </dgm:pt>
    <dgm:pt modelId="{37A4C03A-C4DA-4C56-83E8-997C663E6891}" type="sibTrans" cxnId="{477DAB8A-607B-4D60-862C-6E2E2EA6E618}">
      <dgm:prSet/>
      <dgm:spPr/>
      <dgm:t>
        <a:bodyPr/>
        <a:lstStyle/>
        <a:p>
          <a:endParaRPr lang="zh-CN" altLang="en-US"/>
        </a:p>
      </dgm:t>
    </dgm:pt>
    <dgm:pt modelId="{2EC4F507-68BE-422A-AC65-9A9ACA81D590}">
      <dgm:prSet phldrT="[文本]"/>
      <dgm:spPr/>
      <dgm:t>
        <a:bodyPr/>
        <a:lstStyle/>
        <a:p>
          <a:r>
            <a:rPr lang="zh-CN" altLang="en-US" dirty="0" smtClean="0"/>
            <a:t>玉米胚芽</a:t>
          </a:r>
          <a:endParaRPr lang="zh-CN" altLang="en-US" dirty="0"/>
        </a:p>
      </dgm:t>
    </dgm:pt>
    <dgm:pt modelId="{47367F43-D869-44A0-9651-A85429F26938}" type="parTrans" cxnId="{77C0AD69-332C-4224-9127-F3861EB40561}">
      <dgm:prSet/>
      <dgm:spPr/>
      <dgm:t>
        <a:bodyPr/>
        <a:lstStyle/>
        <a:p>
          <a:endParaRPr lang="zh-CN" altLang="en-US"/>
        </a:p>
      </dgm:t>
    </dgm:pt>
    <dgm:pt modelId="{34D28D90-926C-4E11-8EE8-9D90FD7FEACD}" type="sibTrans" cxnId="{77C0AD69-332C-4224-9127-F3861EB40561}">
      <dgm:prSet/>
      <dgm:spPr/>
      <dgm:t>
        <a:bodyPr/>
        <a:lstStyle/>
        <a:p>
          <a:endParaRPr lang="zh-CN" altLang="en-US"/>
        </a:p>
      </dgm:t>
    </dgm:pt>
    <dgm:pt modelId="{0FB1AEB7-A907-4E28-A0EE-833ADFBCBF74}">
      <dgm:prSet phldrT="[文本]"/>
      <dgm:spPr/>
      <dgm:t>
        <a:bodyPr/>
        <a:lstStyle/>
        <a:p>
          <a:r>
            <a:rPr lang="en-US" altLang="zh-CN" dirty="0" smtClean="0"/>
            <a:t> </a:t>
          </a:r>
          <a:endParaRPr lang="zh-CN" altLang="en-US" dirty="0"/>
        </a:p>
      </dgm:t>
    </dgm:pt>
    <dgm:pt modelId="{C3737F7D-2875-4C01-A351-7FBAA213C891}" type="parTrans" cxnId="{16530931-0EB5-491E-8407-DBF1245DA1D1}">
      <dgm:prSet/>
      <dgm:spPr/>
      <dgm:t>
        <a:bodyPr/>
        <a:lstStyle/>
        <a:p>
          <a:endParaRPr lang="zh-CN" altLang="en-US"/>
        </a:p>
      </dgm:t>
    </dgm:pt>
    <dgm:pt modelId="{DB76A67C-871E-434F-AB9E-244127E6B670}" type="sibTrans" cxnId="{16530931-0EB5-491E-8407-DBF1245DA1D1}">
      <dgm:prSet/>
      <dgm:spPr/>
      <dgm:t>
        <a:bodyPr/>
        <a:lstStyle/>
        <a:p>
          <a:endParaRPr lang="zh-CN" altLang="en-US"/>
        </a:p>
      </dgm:t>
    </dgm:pt>
    <dgm:pt modelId="{99DDE795-518D-424E-B252-4DBBEB82A5DF}">
      <dgm:prSet/>
      <dgm:spPr/>
      <dgm:t>
        <a:bodyPr/>
        <a:lstStyle/>
        <a:p>
          <a:r>
            <a:rPr lang="zh-CN" altLang="en-US" dirty="0" smtClean="0"/>
            <a:t>纤维植物</a:t>
          </a:r>
          <a:endParaRPr lang="zh-CN" altLang="en-US" dirty="0"/>
        </a:p>
      </dgm:t>
    </dgm:pt>
    <dgm:pt modelId="{93ED26E5-2934-45EC-9F33-6ACBC68F5D65}" type="parTrans" cxnId="{8434DFBC-E3D4-48FF-AFC2-A7CE98E2577A}">
      <dgm:prSet/>
      <dgm:spPr/>
      <dgm:t>
        <a:bodyPr/>
        <a:lstStyle/>
        <a:p>
          <a:endParaRPr lang="zh-CN" altLang="en-US"/>
        </a:p>
      </dgm:t>
    </dgm:pt>
    <dgm:pt modelId="{735596DA-F9BD-4B42-B94E-A36DF9200AC1}" type="sibTrans" cxnId="{8434DFBC-E3D4-48FF-AFC2-A7CE98E2577A}">
      <dgm:prSet/>
      <dgm:spPr/>
      <dgm:t>
        <a:bodyPr/>
        <a:lstStyle/>
        <a:p>
          <a:endParaRPr lang="zh-CN" altLang="en-US"/>
        </a:p>
      </dgm:t>
    </dgm:pt>
    <dgm:pt modelId="{666C9815-43B7-433B-AF1C-1AE531613C01}" type="pres">
      <dgm:prSet presAssocID="{DCBD1F19-AC14-45FC-B50E-82949C024475}" presName="Name0" presStyleCnt="0">
        <dgm:presLayoutVars>
          <dgm:chMax/>
          <dgm:chPref/>
          <dgm:dir/>
          <dgm:animLvl val="lvl"/>
        </dgm:presLayoutVars>
      </dgm:prSet>
      <dgm:spPr/>
      <dgm:t>
        <a:bodyPr/>
        <a:lstStyle/>
        <a:p>
          <a:endParaRPr lang="zh-CN" altLang="en-US"/>
        </a:p>
      </dgm:t>
    </dgm:pt>
    <dgm:pt modelId="{29CF90D7-1B6D-4959-9B86-952208535A71}" type="pres">
      <dgm:prSet presAssocID="{C66530FF-95DF-418C-AF50-088793FDB9CF}" presName="composite" presStyleCnt="0"/>
      <dgm:spPr/>
    </dgm:pt>
    <dgm:pt modelId="{EA332A57-B614-4BBA-9530-F471CC6A5948}" type="pres">
      <dgm:prSet presAssocID="{C66530FF-95DF-418C-AF50-088793FDB9CF}" presName="Parent1" presStyleLbl="node1" presStyleIdx="0" presStyleCnt="8">
        <dgm:presLayoutVars>
          <dgm:chMax val="1"/>
          <dgm:chPref val="1"/>
          <dgm:bulletEnabled val="1"/>
        </dgm:presLayoutVars>
      </dgm:prSet>
      <dgm:spPr/>
      <dgm:t>
        <a:bodyPr/>
        <a:lstStyle/>
        <a:p>
          <a:endParaRPr lang="zh-CN" altLang="en-US"/>
        </a:p>
      </dgm:t>
    </dgm:pt>
    <dgm:pt modelId="{ED224761-7754-49DB-9E33-FECE23C71F50}" type="pres">
      <dgm:prSet presAssocID="{C66530FF-95DF-418C-AF50-088793FDB9CF}" presName="Childtext1" presStyleLbl="revTx" presStyleIdx="0" presStyleCnt="4">
        <dgm:presLayoutVars>
          <dgm:chMax val="0"/>
          <dgm:chPref val="0"/>
          <dgm:bulletEnabled val="1"/>
        </dgm:presLayoutVars>
      </dgm:prSet>
      <dgm:spPr/>
      <dgm:t>
        <a:bodyPr/>
        <a:lstStyle/>
        <a:p>
          <a:endParaRPr lang="zh-CN" altLang="en-US"/>
        </a:p>
      </dgm:t>
    </dgm:pt>
    <dgm:pt modelId="{DA420D23-CF7A-4831-93A3-FE1DA792F1DD}" type="pres">
      <dgm:prSet presAssocID="{C66530FF-95DF-418C-AF50-088793FDB9CF}" presName="BalanceSpacing" presStyleCnt="0"/>
      <dgm:spPr/>
    </dgm:pt>
    <dgm:pt modelId="{C754976D-2087-4200-99CC-98CD0ED55A2B}" type="pres">
      <dgm:prSet presAssocID="{C66530FF-95DF-418C-AF50-088793FDB9CF}" presName="BalanceSpacing1" presStyleCnt="0"/>
      <dgm:spPr/>
    </dgm:pt>
    <dgm:pt modelId="{89034B3B-2A39-4270-94D1-19C7EBA93E43}" type="pres">
      <dgm:prSet presAssocID="{EACB29F9-5174-48EB-8024-9F35FC2E60E6}" presName="Accent1Text" presStyleLbl="node1" presStyleIdx="1" presStyleCnt="8"/>
      <dgm:spPr/>
      <dgm:t>
        <a:bodyPr/>
        <a:lstStyle/>
        <a:p>
          <a:endParaRPr lang="zh-CN" altLang="en-US"/>
        </a:p>
      </dgm:t>
    </dgm:pt>
    <dgm:pt modelId="{8EB7F403-7E18-41E2-8CA3-08250512FFC7}" type="pres">
      <dgm:prSet presAssocID="{EACB29F9-5174-48EB-8024-9F35FC2E60E6}" presName="spaceBetweenRectangles" presStyleCnt="0"/>
      <dgm:spPr/>
    </dgm:pt>
    <dgm:pt modelId="{5E5E7B31-AB1F-4B90-82CC-ADF9DB754AB6}" type="pres">
      <dgm:prSet presAssocID="{99DDE795-518D-424E-B252-4DBBEB82A5DF}" presName="composite" presStyleCnt="0"/>
      <dgm:spPr/>
    </dgm:pt>
    <dgm:pt modelId="{FD9D70F6-7B45-4A94-9E0A-1D30639EB304}" type="pres">
      <dgm:prSet presAssocID="{99DDE795-518D-424E-B252-4DBBEB82A5DF}" presName="Parent1" presStyleLbl="node1" presStyleIdx="2" presStyleCnt="8">
        <dgm:presLayoutVars>
          <dgm:chMax val="1"/>
          <dgm:chPref val="1"/>
          <dgm:bulletEnabled val="1"/>
        </dgm:presLayoutVars>
      </dgm:prSet>
      <dgm:spPr/>
      <dgm:t>
        <a:bodyPr/>
        <a:lstStyle/>
        <a:p>
          <a:endParaRPr lang="zh-CN" altLang="en-US"/>
        </a:p>
      </dgm:t>
    </dgm:pt>
    <dgm:pt modelId="{1194420F-4F9A-43C6-A7BA-ADD21FFA9D41}" type="pres">
      <dgm:prSet presAssocID="{99DDE795-518D-424E-B252-4DBBEB82A5DF}" presName="Childtext1" presStyleLbl="revTx" presStyleIdx="1" presStyleCnt="4">
        <dgm:presLayoutVars>
          <dgm:chMax val="0"/>
          <dgm:chPref val="0"/>
          <dgm:bulletEnabled val="1"/>
        </dgm:presLayoutVars>
      </dgm:prSet>
      <dgm:spPr/>
    </dgm:pt>
    <dgm:pt modelId="{2F8DACA3-8AC9-450E-B618-91812929F168}" type="pres">
      <dgm:prSet presAssocID="{99DDE795-518D-424E-B252-4DBBEB82A5DF}" presName="BalanceSpacing" presStyleCnt="0"/>
      <dgm:spPr/>
    </dgm:pt>
    <dgm:pt modelId="{EF5A2A9B-BD94-4428-90D6-CDD5D6455DE8}" type="pres">
      <dgm:prSet presAssocID="{99DDE795-518D-424E-B252-4DBBEB82A5DF}" presName="BalanceSpacing1" presStyleCnt="0"/>
      <dgm:spPr/>
    </dgm:pt>
    <dgm:pt modelId="{E99C08DE-9E03-428B-8D13-382CD9A5A23E}" type="pres">
      <dgm:prSet presAssocID="{735596DA-F9BD-4B42-B94E-A36DF9200AC1}" presName="Accent1Text" presStyleLbl="node1" presStyleIdx="3" presStyleCnt="8"/>
      <dgm:spPr/>
      <dgm:t>
        <a:bodyPr/>
        <a:lstStyle/>
        <a:p>
          <a:endParaRPr lang="zh-CN" altLang="en-US"/>
        </a:p>
      </dgm:t>
    </dgm:pt>
    <dgm:pt modelId="{6B4DF007-C90B-44CB-B561-0C668FAC87CA}" type="pres">
      <dgm:prSet presAssocID="{735596DA-F9BD-4B42-B94E-A36DF9200AC1}" presName="spaceBetweenRectangles" presStyleCnt="0"/>
      <dgm:spPr/>
    </dgm:pt>
    <dgm:pt modelId="{BE84A9DB-92E4-4973-89D4-74BB8348D229}" type="pres">
      <dgm:prSet presAssocID="{90EA0F19-0586-468D-8623-8D5F678E54D0}" presName="composite" presStyleCnt="0"/>
      <dgm:spPr/>
    </dgm:pt>
    <dgm:pt modelId="{0CC5A4EA-70CD-4FEE-B3C8-E722A692E9D1}" type="pres">
      <dgm:prSet presAssocID="{90EA0F19-0586-468D-8623-8D5F678E54D0}" presName="Parent1" presStyleLbl="node1" presStyleIdx="4" presStyleCnt="8">
        <dgm:presLayoutVars>
          <dgm:chMax val="1"/>
          <dgm:chPref val="1"/>
          <dgm:bulletEnabled val="1"/>
        </dgm:presLayoutVars>
      </dgm:prSet>
      <dgm:spPr/>
      <dgm:t>
        <a:bodyPr/>
        <a:lstStyle/>
        <a:p>
          <a:endParaRPr lang="zh-CN" altLang="en-US"/>
        </a:p>
      </dgm:t>
    </dgm:pt>
    <dgm:pt modelId="{3EC5DE6E-538B-48D9-AF9A-8AB0768910FE}" type="pres">
      <dgm:prSet presAssocID="{90EA0F19-0586-468D-8623-8D5F678E54D0}" presName="Childtext1" presStyleLbl="revTx" presStyleIdx="2" presStyleCnt="4">
        <dgm:presLayoutVars>
          <dgm:chMax val="0"/>
          <dgm:chPref val="0"/>
          <dgm:bulletEnabled val="1"/>
        </dgm:presLayoutVars>
      </dgm:prSet>
      <dgm:spPr/>
      <dgm:t>
        <a:bodyPr/>
        <a:lstStyle/>
        <a:p>
          <a:endParaRPr lang="zh-CN" altLang="en-US"/>
        </a:p>
      </dgm:t>
    </dgm:pt>
    <dgm:pt modelId="{D1A3014A-B16F-4F21-99B2-1DE72039CC83}" type="pres">
      <dgm:prSet presAssocID="{90EA0F19-0586-468D-8623-8D5F678E54D0}" presName="BalanceSpacing" presStyleCnt="0"/>
      <dgm:spPr/>
    </dgm:pt>
    <dgm:pt modelId="{D692E2DE-FEF8-45E1-A63E-BFB6276C52FE}" type="pres">
      <dgm:prSet presAssocID="{90EA0F19-0586-468D-8623-8D5F678E54D0}" presName="BalanceSpacing1" presStyleCnt="0"/>
      <dgm:spPr/>
    </dgm:pt>
    <dgm:pt modelId="{4542A21B-F5A1-4F84-B4CC-2841FA8442B1}" type="pres">
      <dgm:prSet presAssocID="{34917D59-59D0-4A0B-9736-23750A0390F2}" presName="Accent1Text" presStyleLbl="node1" presStyleIdx="5" presStyleCnt="8"/>
      <dgm:spPr/>
      <dgm:t>
        <a:bodyPr/>
        <a:lstStyle/>
        <a:p>
          <a:endParaRPr lang="zh-CN" altLang="en-US"/>
        </a:p>
      </dgm:t>
    </dgm:pt>
    <dgm:pt modelId="{9ADAF959-7B27-4DE8-AD4D-C99D681461B7}" type="pres">
      <dgm:prSet presAssocID="{34917D59-59D0-4A0B-9736-23750A0390F2}" presName="spaceBetweenRectangles" presStyleCnt="0"/>
      <dgm:spPr/>
    </dgm:pt>
    <dgm:pt modelId="{0B0E6758-A4F2-4048-9CA3-4E0B5A9718DD}" type="pres">
      <dgm:prSet presAssocID="{2EC4F507-68BE-422A-AC65-9A9ACA81D590}" presName="composite" presStyleCnt="0"/>
      <dgm:spPr/>
    </dgm:pt>
    <dgm:pt modelId="{AFF2EB75-FCF9-42E6-85DF-402FAAE837F9}" type="pres">
      <dgm:prSet presAssocID="{2EC4F507-68BE-422A-AC65-9A9ACA81D590}" presName="Parent1" presStyleLbl="node1" presStyleIdx="6" presStyleCnt="8">
        <dgm:presLayoutVars>
          <dgm:chMax val="1"/>
          <dgm:chPref val="1"/>
          <dgm:bulletEnabled val="1"/>
        </dgm:presLayoutVars>
      </dgm:prSet>
      <dgm:spPr/>
      <dgm:t>
        <a:bodyPr/>
        <a:lstStyle/>
        <a:p>
          <a:endParaRPr lang="zh-CN" altLang="en-US"/>
        </a:p>
      </dgm:t>
    </dgm:pt>
    <dgm:pt modelId="{6C301CB9-CABB-40B2-963D-EB5F3C5B390A}" type="pres">
      <dgm:prSet presAssocID="{2EC4F507-68BE-422A-AC65-9A9ACA81D590}" presName="Childtext1" presStyleLbl="revTx" presStyleIdx="3" presStyleCnt="4">
        <dgm:presLayoutVars>
          <dgm:chMax val="0"/>
          <dgm:chPref val="0"/>
          <dgm:bulletEnabled val="1"/>
        </dgm:presLayoutVars>
      </dgm:prSet>
      <dgm:spPr/>
      <dgm:t>
        <a:bodyPr/>
        <a:lstStyle/>
        <a:p>
          <a:endParaRPr lang="zh-CN" altLang="en-US"/>
        </a:p>
      </dgm:t>
    </dgm:pt>
    <dgm:pt modelId="{FE276C2B-5536-4ECB-A302-FF6E92A50E44}" type="pres">
      <dgm:prSet presAssocID="{2EC4F507-68BE-422A-AC65-9A9ACA81D590}" presName="BalanceSpacing" presStyleCnt="0"/>
      <dgm:spPr/>
    </dgm:pt>
    <dgm:pt modelId="{D6F418CF-498E-4652-886A-14B3C88553EC}" type="pres">
      <dgm:prSet presAssocID="{2EC4F507-68BE-422A-AC65-9A9ACA81D590}" presName="BalanceSpacing1" presStyleCnt="0"/>
      <dgm:spPr/>
    </dgm:pt>
    <dgm:pt modelId="{8C2500E1-5EE2-41F1-8A94-547E25B440F4}" type="pres">
      <dgm:prSet presAssocID="{34D28D90-926C-4E11-8EE8-9D90FD7FEACD}" presName="Accent1Text" presStyleLbl="node1" presStyleIdx="7" presStyleCnt="8"/>
      <dgm:spPr/>
      <dgm:t>
        <a:bodyPr/>
        <a:lstStyle/>
        <a:p>
          <a:endParaRPr lang="zh-CN" altLang="en-US"/>
        </a:p>
      </dgm:t>
    </dgm:pt>
  </dgm:ptLst>
  <dgm:cxnLst>
    <dgm:cxn modelId="{35429D2E-9BA6-4B2D-8B45-5B707A6CC7D9}" type="presOf" srcId="{34917D59-59D0-4A0B-9736-23750A0390F2}" destId="{4542A21B-F5A1-4F84-B4CC-2841FA8442B1}" srcOrd="0" destOrd="0" presId="urn:microsoft.com/office/officeart/2008/layout/AlternatingHexagons"/>
    <dgm:cxn modelId="{A4E245CD-50FF-4D99-BDDD-64A2592220A6}" type="presOf" srcId="{2EC4F507-68BE-422A-AC65-9A9ACA81D590}" destId="{AFF2EB75-FCF9-42E6-85DF-402FAAE837F9}" srcOrd="0" destOrd="0" presId="urn:microsoft.com/office/officeart/2008/layout/AlternatingHexagons"/>
    <dgm:cxn modelId="{77C0AD69-332C-4224-9127-F3861EB40561}" srcId="{DCBD1F19-AC14-45FC-B50E-82949C024475}" destId="{2EC4F507-68BE-422A-AC65-9A9ACA81D590}" srcOrd="3" destOrd="0" parTransId="{47367F43-D869-44A0-9651-A85429F26938}" sibTransId="{34D28D90-926C-4E11-8EE8-9D90FD7FEACD}"/>
    <dgm:cxn modelId="{13929C91-BFDD-4422-88CC-08ED82683361}" type="presOf" srcId="{99DDE795-518D-424E-B252-4DBBEB82A5DF}" destId="{FD9D70F6-7B45-4A94-9E0A-1D30639EB304}" srcOrd="0" destOrd="0" presId="urn:microsoft.com/office/officeart/2008/layout/AlternatingHexagons"/>
    <dgm:cxn modelId="{6D2B33D0-43C1-43D1-B9EE-ECA289D62D37}" type="presOf" srcId="{90EA0F19-0586-468D-8623-8D5F678E54D0}" destId="{0CC5A4EA-70CD-4FEE-B3C8-E722A692E9D1}" srcOrd="0" destOrd="0" presId="urn:microsoft.com/office/officeart/2008/layout/AlternatingHexagons"/>
    <dgm:cxn modelId="{6786A8F7-8D6F-4955-AF73-2DCFF4FCD2AA}" srcId="{C66530FF-95DF-418C-AF50-088793FDB9CF}" destId="{E37C1544-7E35-466C-89D9-30E194B8A453}" srcOrd="0" destOrd="0" parTransId="{5681B09C-CCF3-4D5B-9BE9-C56633AFFE60}" sibTransId="{39CD09C7-4391-4C93-9A54-947B59DC7712}"/>
    <dgm:cxn modelId="{8434DFBC-E3D4-48FF-AFC2-A7CE98E2577A}" srcId="{DCBD1F19-AC14-45FC-B50E-82949C024475}" destId="{99DDE795-518D-424E-B252-4DBBEB82A5DF}" srcOrd="1" destOrd="0" parTransId="{93ED26E5-2934-45EC-9F33-6ACBC68F5D65}" sibTransId="{735596DA-F9BD-4B42-B94E-A36DF9200AC1}"/>
    <dgm:cxn modelId="{16530931-0EB5-491E-8407-DBF1245DA1D1}" srcId="{2EC4F507-68BE-422A-AC65-9A9ACA81D590}" destId="{0FB1AEB7-A907-4E28-A0EE-833ADFBCBF74}" srcOrd="0" destOrd="0" parTransId="{C3737F7D-2875-4C01-A351-7FBAA213C891}" sibTransId="{DB76A67C-871E-434F-AB9E-244127E6B670}"/>
    <dgm:cxn modelId="{1F5FC7C4-741D-424F-BA37-F06C6D062556}" type="presOf" srcId="{0FB1AEB7-A907-4E28-A0EE-833ADFBCBF74}" destId="{6C301CB9-CABB-40B2-963D-EB5F3C5B390A}" srcOrd="0" destOrd="0" presId="urn:microsoft.com/office/officeart/2008/layout/AlternatingHexagons"/>
    <dgm:cxn modelId="{14FE49A6-75C0-4276-99A1-146478889C83}" type="presOf" srcId="{EACB29F9-5174-48EB-8024-9F35FC2E60E6}" destId="{89034B3B-2A39-4270-94D1-19C7EBA93E43}" srcOrd="0" destOrd="0" presId="urn:microsoft.com/office/officeart/2008/layout/AlternatingHexagons"/>
    <dgm:cxn modelId="{23F2EF98-3804-48CD-A9D4-AD380CB315D2}" type="presOf" srcId="{34D28D90-926C-4E11-8EE8-9D90FD7FEACD}" destId="{8C2500E1-5EE2-41F1-8A94-547E25B440F4}" srcOrd="0" destOrd="0" presId="urn:microsoft.com/office/officeart/2008/layout/AlternatingHexagons"/>
    <dgm:cxn modelId="{E9D1B171-A6B0-4A3A-B797-1F1EB47A94BA}" type="presOf" srcId="{DCBD1F19-AC14-45FC-B50E-82949C024475}" destId="{666C9815-43B7-433B-AF1C-1AE531613C01}" srcOrd="0" destOrd="0" presId="urn:microsoft.com/office/officeart/2008/layout/AlternatingHexagons"/>
    <dgm:cxn modelId="{B78E58C2-4876-40DF-A603-613DF6D7C18F}" type="presOf" srcId="{735596DA-F9BD-4B42-B94E-A36DF9200AC1}" destId="{E99C08DE-9E03-428B-8D13-382CD9A5A23E}" srcOrd="0" destOrd="0" presId="urn:microsoft.com/office/officeart/2008/layout/AlternatingHexagons"/>
    <dgm:cxn modelId="{83C05E97-664E-4A3D-8FEC-5BE7751FE055}" srcId="{DCBD1F19-AC14-45FC-B50E-82949C024475}" destId="{90EA0F19-0586-468D-8623-8D5F678E54D0}" srcOrd="2" destOrd="0" parTransId="{982854E3-E20D-4881-A8CB-3ABA2C7C77A7}" sibTransId="{34917D59-59D0-4A0B-9736-23750A0390F2}"/>
    <dgm:cxn modelId="{7BDB19BA-C538-4259-A941-BD339E539D14}" type="presOf" srcId="{E37C1544-7E35-466C-89D9-30E194B8A453}" destId="{ED224761-7754-49DB-9E33-FECE23C71F50}" srcOrd="0" destOrd="0" presId="urn:microsoft.com/office/officeart/2008/layout/AlternatingHexagons"/>
    <dgm:cxn modelId="{477DAB8A-607B-4D60-862C-6E2E2EA6E618}" srcId="{90EA0F19-0586-468D-8623-8D5F678E54D0}" destId="{9FF1780F-BC7D-42A6-98B1-DEF0BEEA90A1}" srcOrd="0" destOrd="0" parTransId="{33064961-CE1B-48DE-8230-D065378F2854}" sibTransId="{37A4C03A-C4DA-4C56-83E8-997C663E6891}"/>
    <dgm:cxn modelId="{3568B436-F79C-4BDE-AB4D-7B03AF6E8686}" type="presOf" srcId="{C66530FF-95DF-418C-AF50-088793FDB9CF}" destId="{EA332A57-B614-4BBA-9530-F471CC6A5948}" srcOrd="0" destOrd="0" presId="urn:microsoft.com/office/officeart/2008/layout/AlternatingHexagons"/>
    <dgm:cxn modelId="{060F2531-1EBA-4172-B789-8D765A3F1FC4}" type="presOf" srcId="{9FF1780F-BC7D-42A6-98B1-DEF0BEEA90A1}" destId="{3EC5DE6E-538B-48D9-AF9A-8AB0768910FE}" srcOrd="0" destOrd="0" presId="urn:microsoft.com/office/officeart/2008/layout/AlternatingHexagons"/>
    <dgm:cxn modelId="{ABFF1C04-C569-4BED-B0BF-EF4FAE25E915}" srcId="{DCBD1F19-AC14-45FC-B50E-82949C024475}" destId="{C66530FF-95DF-418C-AF50-088793FDB9CF}" srcOrd="0" destOrd="0" parTransId="{55C63C4F-9973-494E-A606-7DEF98720D83}" sibTransId="{EACB29F9-5174-48EB-8024-9F35FC2E60E6}"/>
    <dgm:cxn modelId="{EB5165F7-8B68-4467-B668-31852B957138}" type="presParOf" srcId="{666C9815-43B7-433B-AF1C-1AE531613C01}" destId="{29CF90D7-1B6D-4959-9B86-952208535A71}" srcOrd="0" destOrd="0" presId="urn:microsoft.com/office/officeart/2008/layout/AlternatingHexagons"/>
    <dgm:cxn modelId="{1EED78CD-0FCB-4E8A-8501-46B4EFC94A3F}" type="presParOf" srcId="{29CF90D7-1B6D-4959-9B86-952208535A71}" destId="{EA332A57-B614-4BBA-9530-F471CC6A5948}" srcOrd="0" destOrd="0" presId="urn:microsoft.com/office/officeart/2008/layout/AlternatingHexagons"/>
    <dgm:cxn modelId="{7A2200EB-0E7D-485C-8078-F2365D03D0FC}" type="presParOf" srcId="{29CF90D7-1B6D-4959-9B86-952208535A71}" destId="{ED224761-7754-49DB-9E33-FECE23C71F50}" srcOrd="1" destOrd="0" presId="urn:microsoft.com/office/officeart/2008/layout/AlternatingHexagons"/>
    <dgm:cxn modelId="{847D53E7-B8A4-4A28-91EA-4E421F61CBAE}" type="presParOf" srcId="{29CF90D7-1B6D-4959-9B86-952208535A71}" destId="{DA420D23-CF7A-4831-93A3-FE1DA792F1DD}" srcOrd="2" destOrd="0" presId="urn:microsoft.com/office/officeart/2008/layout/AlternatingHexagons"/>
    <dgm:cxn modelId="{CC636D20-AB15-49F8-A52B-D4F400E96E3B}" type="presParOf" srcId="{29CF90D7-1B6D-4959-9B86-952208535A71}" destId="{C754976D-2087-4200-99CC-98CD0ED55A2B}" srcOrd="3" destOrd="0" presId="urn:microsoft.com/office/officeart/2008/layout/AlternatingHexagons"/>
    <dgm:cxn modelId="{D7DF889E-25A1-44CF-A899-D51B1203D302}" type="presParOf" srcId="{29CF90D7-1B6D-4959-9B86-952208535A71}" destId="{89034B3B-2A39-4270-94D1-19C7EBA93E43}" srcOrd="4" destOrd="0" presId="urn:microsoft.com/office/officeart/2008/layout/AlternatingHexagons"/>
    <dgm:cxn modelId="{CB12AC9C-7C69-4771-AEEF-E2BF1138F188}" type="presParOf" srcId="{666C9815-43B7-433B-AF1C-1AE531613C01}" destId="{8EB7F403-7E18-41E2-8CA3-08250512FFC7}" srcOrd="1" destOrd="0" presId="urn:microsoft.com/office/officeart/2008/layout/AlternatingHexagons"/>
    <dgm:cxn modelId="{BFC4FE0D-D437-4201-8CEE-67E4342F0A23}" type="presParOf" srcId="{666C9815-43B7-433B-AF1C-1AE531613C01}" destId="{5E5E7B31-AB1F-4B90-82CC-ADF9DB754AB6}" srcOrd="2" destOrd="0" presId="urn:microsoft.com/office/officeart/2008/layout/AlternatingHexagons"/>
    <dgm:cxn modelId="{E3510CCD-BEE6-4F57-B5A2-2782E9717144}" type="presParOf" srcId="{5E5E7B31-AB1F-4B90-82CC-ADF9DB754AB6}" destId="{FD9D70F6-7B45-4A94-9E0A-1D30639EB304}" srcOrd="0" destOrd="0" presId="urn:microsoft.com/office/officeart/2008/layout/AlternatingHexagons"/>
    <dgm:cxn modelId="{D1DD6FBD-8640-471D-AC27-41B43C1A56C3}" type="presParOf" srcId="{5E5E7B31-AB1F-4B90-82CC-ADF9DB754AB6}" destId="{1194420F-4F9A-43C6-A7BA-ADD21FFA9D41}" srcOrd="1" destOrd="0" presId="urn:microsoft.com/office/officeart/2008/layout/AlternatingHexagons"/>
    <dgm:cxn modelId="{A4AF3116-2007-4007-AA4B-81A4E3E7036B}" type="presParOf" srcId="{5E5E7B31-AB1F-4B90-82CC-ADF9DB754AB6}" destId="{2F8DACA3-8AC9-450E-B618-91812929F168}" srcOrd="2" destOrd="0" presId="urn:microsoft.com/office/officeart/2008/layout/AlternatingHexagons"/>
    <dgm:cxn modelId="{E1CEE44C-B277-4120-87AF-500F2308C17E}" type="presParOf" srcId="{5E5E7B31-AB1F-4B90-82CC-ADF9DB754AB6}" destId="{EF5A2A9B-BD94-4428-90D6-CDD5D6455DE8}" srcOrd="3" destOrd="0" presId="urn:microsoft.com/office/officeart/2008/layout/AlternatingHexagons"/>
    <dgm:cxn modelId="{3F9F3FE1-47C2-4038-BDA2-99F14AC460DA}" type="presParOf" srcId="{5E5E7B31-AB1F-4B90-82CC-ADF9DB754AB6}" destId="{E99C08DE-9E03-428B-8D13-382CD9A5A23E}" srcOrd="4" destOrd="0" presId="urn:microsoft.com/office/officeart/2008/layout/AlternatingHexagons"/>
    <dgm:cxn modelId="{66D68140-E519-4E6B-9BCE-8F7DDB351E51}" type="presParOf" srcId="{666C9815-43B7-433B-AF1C-1AE531613C01}" destId="{6B4DF007-C90B-44CB-B561-0C668FAC87CA}" srcOrd="3" destOrd="0" presId="urn:microsoft.com/office/officeart/2008/layout/AlternatingHexagons"/>
    <dgm:cxn modelId="{7EB5D4E2-95DF-49CD-B929-79A7CD5196E8}" type="presParOf" srcId="{666C9815-43B7-433B-AF1C-1AE531613C01}" destId="{BE84A9DB-92E4-4973-89D4-74BB8348D229}" srcOrd="4" destOrd="0" presId="urn:microsoft.com/office/officeart/2008/layout/AlternatingHexagons"/>
    <dgm:cxn modelId="{8FCD6D7C-7B40-4CA4-8D08-3D1914E4719A}" type="presParOf" srcId="{BE84A9DB-92E4-4973-89D4-74BB8348D229}" destId="{0CC5A4EA-70CD-4FEE-B3C8-E722A692E9D1}" srcOrd="0" destOrd="0" presId="urn:microsoft.com/office/officeart/2008/layout/AlternatingHexagons"/>
    <dgm:cxn modelId="{927FAD13-8783-45A1-BAC2-168E3BF80AA2}" type="presParOf" srcId="{BE84A9DB-92E4-4973-89D4-74BB8348D229}" destId="{3EC5DE6E-538B-48D9-AF9A-8AB0768910FE}" srcOrd="1" destOrd="0" presId="urn:microsoft.com/office/officeart/2008/layout/AlternatingHexagons"/>
    <dgm:cxn modelId="{2F209FE7-203E-41D4-8E9F-5F27472ED1EF}" type="presParOf" srcId="{BE84A9DB-92E4-4973-89D4-74BB8348D229}" destId="{D1A3014A-B16F-4F21-99B2-1DE72039CC83}" srcOrd="2" destOrd="0" presId="urn:microsoft.com/office/officeart/2008/layout/AlternatingHexagons"/>
    <dgm:cxn modelId="{48C21371-BE2D-4CA8-A767-C2285D2110FE}" type="presParOf" srcId="{BE84A9DB-92E4-4973-89D4-74BB8348D229}" destId="{D692E2DE-FEF8-45E1-A63E-BFB6276C52FE}" srcOrd="3" destOrd="0" presId="urn:microsoft.com/office/officeart/2008/layout/AlternatingHexagons"/>
    <dgm:cxn modelId="{067931B3-7EC1-4B4A-9D1C-8A53E54BDF95}" type="presParOf" srcId="{BE84A9DB-92E4-4973-89D4-74BB8348D229}" destId="{4542A21B-F5A1-4F84-B4CC-2841FA8442B1}" srcOrd="4" destOrd="0" presId="urn:microsoft.com/office/officeart/2008/layout/AlternatingHexagons"/>
    <dgm:cxn modelId="{1D9D5E2A-FD06-4B72-907D-CEB2E41777F1}" type="presParOf" srcId="{666C9815-43B7-433B-AF1C-1AE531613C01}" destId="{9ADAF959-7B27-4DE8-AD4D-C99D681461B7}" srcOrd="5" destOrd="0" presId="urn:microsoft.com/office/officeart/2008/layout/AlternatingHexagons"/>
    <dgm:cxn modelId="{83F4A5D3-E05E-49CF-B47B-17C26D7DA928}" type="presParOf" srcId="{666C9815-43B7-433B-AF1C-1AE531613C01}" destId="{0B0E6758-A4F2-4048-9CA3-4E0B5A9718DD}" srcOrd="6" destOrd="0" presId="urn:microsoft.com/office/officeart/2008/layout/AlternatingHexagons"/>
    <dgm:cxn modelId="{3CFFDCE3-C4BA-41B8-9106-0AE0343A0368}" type="presParOf" srcId="{0B0E6758-A4F2-4048-9CA3-4E0B5A9718DD}" destId="{AFF2EB75-FCF9-42E6-85DF-402FAAE837F9}" srcOrd="0" destOrd="0" presId="urn:microsoft.com/office/officeart/2008/layout/AlternatingHexagons"/>
    <dgm:cxn modelId="{5A1F699F-33C9-48AE-9FB3-A9B6F0E75F65}" type="presParOf" srcId="{0B0E6758-A4F2-4048-9CA3-4E0B5A9718DD}" destId="{6C301CB9-CABB-40B2-963D-EB5F3C5B390A}" srcOrd="1" destOrd="0" presId="urn:microsoft.com/office/officeart/2008/layout/AlternatingHexagons"/>
    <dgm:cxn modelId="{FCF02694-C4D9-421C-9625-79370E205B34}" type="presParOf" srcId="{0B0E6758-A4F2-4048-9CA3-4E0B5A9718DD}" destId="{FE276C2B-5536-4ECB-A302-FF6E92A50E44}" srcOrd="2" destOrd="0" presId="urn:microsoft.com/office/officeart/2008/layout/AlternatingHexagons"/>
    <dgm:cxn modelId="{FEF47ACD-4C36-4322-998D-9ACD87011AAF}" type="presParOf" srcId="{0B0E6758-A4F2-4048-9CA3-4E0B5A9718DD}" destId="{D6F418CF-498E-4652-886A-14B3C88553EC}" srcOrd="3" destOrd="0" presId="urn:microsoft.com/office/officeart/2008/layout/AlternatingHexagons"/>
    <dgm:cxn modelId="{C6687238-72CB-4A7B-BA05-DA1802EC09FA}" type="presParOf" srcId="{0B0E6758-A4F2-4048-9CA3-4E0B5A9718DD}" destId="{8C2500E1-5EE2-41F1-8A94-547E25B440F4}"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BD1F19-AC14-45FC-B50E-82949C024475}"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zh-CN" altLang="en-US"/>
        </a:p>
      </dgm:t>
    </dgm:pt>
    <dgm:pt modelId="{C66530FF-95DF-418C-AF50-088793FDB9CF}">
      <dgm:prSet phldrT="[文本]"/>
      <dgm:spPr/>
      <dgm:t>
        <a:bodyPr/>
        <a:lstStyle/>
        <a:p>
          <a:r>
            <a:rPr lang="zh-CN" altLang="en-US" dirty="0" smtClean="0"/>
            <a:t>园艺植物</a:t>
          </a:r>
          <a:endParaRPr lang="zh-CN" altLang="en-US" dirty="0"/>
        </a:p>
      </dgm:t>
    </dgm:pt>
    <dgm:pt modelId="{55C63C4F-9973-494E-A606-7DEF98720D83}" type="parTrans" cxnId="{ABFF1C04-C569-4BED-B0BF-EF4FAE25E915}">
      <dgm:prSet/>
      <dgm:spPr/>
      <dgm:t>
        <a:bodyPr/>
        <a:lstStyle/>
        <a:p>
          <a:endParaRPr lang="zh-CN" altLang="en-US"/>
        </a:p>
      </dgm:t>
    </dgm:pt>
    <dgm:pt modelId="{EACB29F9-5174-48EB-8024-9F35FC2E60E6}" type="sibTrans" cxnId="{ABFF1C04-C569-4BED-B0BF-EF4FAE25E915}">
      <dgm:prSet/>
      <dgm:spPr/>
      <dgm:t>
        <a:bodyPr/>
        <a:lstStyle/>
        <a:p>
          <a:r>
            <a:rPr lang="zh-CN" altLang="en-US" dirty="0" smtClean="0"/>
            <a:t>烟叶</a:t>
          </a:r>
          <a:endParaRPr lang="zh-CN" altLang="en-US" dirty="0"/>
        </a:p>
      </dgm:t>
    </dgm:pt>
    <dgm:pt modelId="{E37C1544-7E35-466C-89D9-30E194B8A453}">
      <dgm:prSet phldrT="[文本]" phldr="1"/>
      <dgm:spPr/>
      <dgm:t>
        <a:bodyPr/>
        <a:lstStyle/>
        <a:p>
          <a:endParaRPr lang="zh-CN" altLang="en-US" dirty="0"/>
        </a:p>
      </dgm:t>
    </dgm:pt>
    <dgm:pt modelId="{5681B09C-CCF3-4D5B-9BE9-C56633AFFE60}" type="parTrans" cxnId="{6786A8F7-8D6F-4955-AF73-2DCFF4FCD2AA}">
      <dgm:prSet/>
      <dgm:spPr/>
      <dgm:t>
        <a:bodyPr/>
        <a:lstStyle/>
        <a:p>
          <a:endParaRPr lang="zh-CN" altLang="en-US"/>
        </a:p>
      </dgm:t>
    </dgm:pt>
    <dgm:pt modelId="{39CD09C7-4391-4C93-9A54-947B59DC7712}" type="sibTrans" cxnId="{6786A8F7-8D6F-4955-AF73-2DCFF4FCD2AA}">
      <dgm:prSet/>
      <dgm:spPr/>
      <dgm:t>
        <a:bodyPr/>
        <a:lstStyle/>
        <a:p>
          <a:endParaRPr lang="zh-CN" altLang="en-US"/>
        </a:p>
      </dgm:t>
    </dgm:pt>
    <dgm:pt modelId="{90EA0F19-0586-468D-8623-8D5F678E54D0}">
      <dgm:prSet phldrT="[文本]"/>
      <dgm:spPr/>
      <dgm:t>
        <a:bodyPr/>
        <a:lstStyle/>
        <a:p>
          <a:r>
            <a:rPr lang="zh-CN" altLang="en-US" dirty="0" smtClean="0"/>
            <a:t>挂面</a:t>
          </a:r>
          <a:endParaRPr lang="zh-CN" altLang="en-US" dirty="0"/>
        </a:p>
      </dgm:t>
    </dgm:pt>
    <dgm:pt modelId="{982854E3-E20D-4881-A8CB-3ABA2C7C77A7}" type="parTrans" cxnId="{83C05E97-664E-4A3D-8FEC-5BE7751FE055}">
      <dgm:prSet/>
      <dgm:spPr/>
      <dgm:t>
        <a:bodyPr/>
        <a:lstStyle/>
        <a:p>
          <a:endParaRPr lang="zh-CN" altLang="en-US"/>
        </a:p>
      </dgm:t>
    </dgm:pt>
    <dgm:pt modelId="{34917D59-59D0-4A0B-9736-23750A0390F2}" type="sibTrans" cxnId="{83C05E97-664E-4A3D-8FEC-5BE7751FE055}">
      <dgm:prSet/>
      <dgm:spPr/>
      <dgm:t>
        <a:bodyPr/>
        <a:lstStyle/>
        <a:p>
          <a:r>
            <a:rPr lang="zh-CN" altLang="en-US" dirty="0" smtClean="0"/>
            <a:t>其他动物组织</a:t>
          </a:r>
          <a:endParaRPr lang="zh-CN" altLang="en-US" dirty="0"/>
        </a:p>
      </dgm:t>
    </dgm:pt>
    <dgm:pt modelId="{9FF1780F-BC7D-42A6-98B1-DEF0BEEA90A1}">
      <dgm:prSet phldrT="[文本]" phldr="1"/>
      <dgm:spPr/>
      <dgm:t>
        <a:bodyPr/>
        <a:lstStyle/>
        <a:p>
          <a:endParaRPr lang="zh-CN" altLang="en-US"/>
        </a:p>
      </dgm:t>
    </dgm:pt>
    <dgm:pt modelId="{33064961-CE1B-48DE-8230-D065378F2854}" type="parTrans" cxnId="{477DAB8A-607B-4D60-862C-6E2E2EA6E618}">
      <dgm:prSet/>
      <dgm:spPr/>
      <dgm:t>
        <a:bodyPr/>
        <a:lstStyle/>
        <a:p>
          <a:endParaRPr lang="zh-CN" altLang="en-US"/>
        </a:p>
      </dgm:t>
    </dgm:pt>
    <dgm:pt modelId="{37A4C03A-C4DA-4C56-83E8-997C663E6891}" type="sibTrans" cxnId="{477DAB8A-607B-4D60-862C-6E2E2EA6E618}">
      <dgm:prSet/>
      <dgm:spPr/>
      <dgm:t>
        <a:bodyPr/>
        <a:lstStyle/>
        <a:p>
          <a:endParaRPr lang="zh-CN" altLang="en-US"/>
        </a:p>
      </dgm:t>
    </dgm:pt>
    <dgm:pt modelId="{2EC4F507-68BE-422A-AC65-9A9ACA81D590}">
      <dgm:prSet phldrT="[文本]" custT="1"/>
      <dgm:spPr/>
      <dgm:t>
        <a:bodyPr/>
        <a:lstStyle/>
        <a:p>
          <a:r>
            <a:rPr lang="zh-CN" altLang="en-US" sz="1800" dirty="0" smtClean="0"/>
            <a:t>巴氏杀菌乳</a:t>
          </a:r>
          <a:endParaRPr lang="zh-CN" altLang="en-US" sz="1800" dirty="0"/>
        </a:p>
      </dgm:t>
    </dgm:pt>
    <dgm:pt modelId="{47367F43-D869-44A0-9651-A85429F26938}" type="parTrans" cxnId="{77C0AD69-332C-4224-9127-F3861EB40561}">
      <dgm:prSet/>
      <dgm:spPr/>
      <dgm:t>
        <a:bodyPr/>
        <a:lstStyle/>
        <a:p>
          <a:endParaRPr lang="zh-CN" altLang="en-US"/>
        </a:p>
      </dgm:t>
    </dgm:pt>
    <dgm:pt modelId="{34D28D90-926C-4E11-8EE8-9D90FD7FEACD}" type="sibTrans" cxnId="{77C0AD69-332C-4224-9127-F3861EB40561}">
      <dgm:prSet/>
      <dgm:spPr/>
      <dgm:t>
        <a:bodyPr/>
        <a:lstStyle/>
        <a:p>
          <a:endParaRPr lang="zh-CN" altLang="en-US"/>
        </a:p>
      </dgm:t>
    </dgm:pt>
    <dgm:pt modelId="{0FB1AEB7-A907-4E28-A0EE-833ADFBCBF74}">
      <dgm:prSet phldrT="[文本]" custT="1"/>
      <dgm:spPr/>
      <dgm:t>
        <a:bodyPr/>
        <a:lstStyle/>
        <a:p>
          <a:r>
            <a:rPr lang="zh-CN" altLang="en-US" sz="2000" dirty="0" smtClean="0">
              <a:solidFill>
                <a:schemeClr val="bg1"/>
              </a:solidFill>
            </a:rPr>
            <a:t>动物骨粒</a:t>
          </a:r>
          <a:endParaRPr lang="zh-CN" altLang="en-US" sz="2000" dirty="0">
            <a:solidFill>
              <a:schemeClr val="bg1"/>
            </a:solidFill>
          </a:endParaRPr>
        </a:p>
      </dgm:t>
    </dgm:pt>
    <dgm:pt modelId="{C3737F7D-2875-4C01-A351-7FBAA213C891}" type="parTrans" cxnId="{16530931-0EB5-491E-8407-DBF1245DA1D1}">
      <dgm:prSet/>
      <dgm:spPr/>
      <dgm:t>
        <a:bodyPr/>
        <a:lstStyle/>
        <a:p>
          <a:endParaRPr lang="zh-CN" altLang="en-US"/>
        </a:p>
      </dgm:t>
    </dgm:pt>
    <dgm:pt modelId="{DB76A67C-871E-434F-AB9E-244127E6B670}" type="sibTrans" cxnId="{16530931-0EB5-491E-8407-DBF1245DA1D1}">
      <dgm:prSet/>
      <dgm:spPr/>
      <dgm:t>
        <a:bodyPr/>
        <a:lstStyle/>
        <a:p>
          <a:endParaRPr lang="zh-CN" altLang="en-US"/>
        </a:p>
      </dgm:t>
    </dgm:pt>
    <dgm:pt modelId="{99DDE795-518D-424E-B252-4DBBEB82A5DF}">
      <dgm:prSet/>
      <dgm:spPr/>
      <dgm:t>
        <a:bodyPr/>
        <a:lstStyle/>
        <a:p>
          <a:r>
            <a:rPr lang="zh-CN" altLang="en-US" dirty="0" smtClean="0"/>
            <a:t>林业产品</a:t>
          </a:r>
          <a:endParaRPr lang="zh-CN" altLang="en-US" dirty="0"/>
        </a:p>
      </dgm:t>
    </dgm:pt>
    <dgm:pt modelId="{93ED26E5-2934-45EC-9F33-6ACBC68F5D65}" type="parTrans" cxnId="{8434DFBC-E3D4-48FF-AFC2-A7CE98E2577A}">
      <dgm:prSet/>
      <dgm:spPr/>
      <dgm:t>
        <a:bodyPr/>
        <a:lstStyle/>
        <a:p>
          <a:endParaRPr lang="zh-CN" altLang="en-US"/>
        </a:p>
      </dgm:t>
    </dgm:pt>
    <dgm:pt modelId="{735596DA-F9BD-4B42-B94E-A36DF9200AC1}" type="sibTrans" cxnId="{8434DFBC-E3D4-48FF-AFC2-A7CE98E2577A}">
      <dgm:prSet/>
      <dgm:spPr/>
      <dgm:t>
        <a:bodyPr/>
        <a:lstStyle/>
        <a:p>
          <a:endParaRPr lang="zh-CN" altLang="en-US"/>
        </a:p>
      </dgm:t>
    </dgm:pt>
    <dgm:pt modelId="{132D451B-2650-4590-A02D-3826407D3129}">
      <dgm:prSet custT="1"/>
      <dgm:spPr/>
      <dgm:t>
        <a:bodyPr/>
        <a:lstStyle/>
        <a:p>
          <a:r>
            <a:rPr lang="zh-CN" altLang="en-US" sz="2000" dirty="0" smtClean="0">
              <a:solidFill>
                <a:schemeClr val="bg1"/>
              </a:solidFill>
            </a:rPr>
            <a:t>糖料植物</a:t>
          </a:r>
          <a:endParaRPr lang="zh-CN" altLang="en-US" sz="2000" dirty="0">
            <a:solidFill>
              <a:schemeClr val="bg1"/>
            </a:solidFill>
          </a:endParaRPr>
        </a:p>
      </dgm:t>
    </dgm:pt>
    <dgm:pt modelId="{13A57517-245E-42F5-AC2E-DA2F6706E043}" type="parTrans" cxnId="{A5A0F469-A5A1-4208-B668-0AC41A6AE7FC}">
      <dgm:prSet/>
      <dgm:spPr/>
      <dgm:t>
        <a:bodyPr/>
        <a:lstStyle/>
        <a:p>
          <a:endParaRPr lang="zh-CN" altLang="en-US"/>
        </a:p>
      </dgm:t>
    </dgm:pt>
    <dgm:pt modelId="{1924440F-0EEB-45A6-A300-0EB6831BB1A6}" type="sibTrans" cxnId="{A5A0F469-A5A1-4208-B668-0AC41A6AE7FC}">
      <dgm:prSet/>
      <dgm:spPr/>
      <dgm:t>
        <a:bodyPr/>
        <a:lstStyle/>
        <a:p>
          <a:endParaRPr lang="zh-CN" altLang="en-US"/>
        </a:p>
      </dgm:t>
    </dgm:pt>
    <dgm:pt modelId="{666C9815-43B7-433B-AF1C-1AE531613C01}" type="pres">
      <dgm:prSet presAssocID="{DCBD1F19-AC14-45FC-B50E-82949C024475}" presName="Name0" presStyleCnt="0">
        <dgm:presLayoutVars>
          <dgm:chMax/>
          <dgm:chPref/>
          <dgm:dir/>
          <dgm:animLvl val="lvl"/>
        </dgm:presLayoutVars>
      </dgm:prSet>
      <dgm:spPr/>
      <dgm:t>
        <a:bodyPr/>
        <a:lstStyle/>
        <a:p>
          <a:endParaRPr lang="zh-CN" altLang="en-US"/>
        </a:p>
      </dgm:t>
    </dgm:pt>
    <dgm:pt modelId="{29CF90D7-1B6D-4959-9B86-952208535A71}" type="pres">
      <dgm:prSet presAssocID="{C66530FF-95DF-418C-AF50-088793FDB9CF}" presName="composite" presStyleCnt="0"/>
      <dgm:spPr/>
    </dgm:pt>
    <dgm:pt modelId="{EA332A57-B614-4BBA-9530-F471CC6A5948}" type="pres">
      <dgm:prSet presAssocID="{C66530FF-95DF-418C-AF50-088793FDB9CF}" presName="Parent1" presStyleLbl="node1" presStyleIdx="0" presStyleCnt="8">
        <dgm:presLayoutVars>
          <dgm:chMax val="1"/>
          <dgm:chPref val="1"/>
          <dgm:bulletEnabled val="1"/>
        </dgm:presLayoutVars>
      </dgm:prSet>
      <dgm:spPr/>
      <dgm:t>
        <a:bodyPr/>
        <a:lstStyle/>
        <a:p>
          <a:endParaRPr lang="zh-CN" altLang="en-US"/>
        </a:p>
      </dgm:t>
    </dgm:pt>
    <dgm:pt modelId="{ED224761-7754-49DB-9E33-FECE23C71F50}" type="pres">
      <dgm:prSet presAssocID="{C66530FF-95DF-418C-AF50-088793FDB9CF}" presName="Childtext1" presStyleLbl="revTx" presStyleIdx="0" presStyleCnt="4">
        <dgm:presLayoutVars>
          <dgm:chMax val="0"/>
          <dgm:chPref val="0"/>
          <dgm:bulletEnabled val="1"/>
        </dgm:presLayoutVars>
      </dgm:prSet>
      <dgm:spPr/>
      <dgm:t>
        <a:bodyPr/>
        <a:lstStyle/>
        <a:p>
          <a:endParaRPr lang="zh-CN" altLang="en-US"/>
        </a:p>
      </dgm:t>
    </dgm:pt>
    <dgm:pt modelId="{DA420D23-CF7A-4831-93A3-FE1DA792F1DD}" type="pres">
      <dgm:prSet presAssocID="{C66530FF-95DF-418C-AF50-088793FDB9CF}" presName="BalanceSpacing" presStyleCnt="0"/>
      <dgm:spPr/>
    </dgm:pt>
    <dgm:pt modelId="{C754976D-2087-4200-99CC-98CD0ED55A2B}" type="pres">
      <dgm:prSet presAssocID="{C66530FF-95DF-418C-AF50-088793FDB9CF}" presName="BalanceSpacing1" presStyleCnt="0"/>
      <dgm:spPr/>
    </dgm:pt>
    <dgm:pt modelId="{89034B3B-2A39-4270-94D1-19C7EBA93E43}" type="pres">
      <dgm:prSet presAssocID="{EACB29F9-5174-48EB-8024-9F35FC2E60E6}" presName="Accent1Text" presStyleLbl="node1" presStyleIdx="1" presStyleCnt="8"/>
      <dgm:spPr/>
      <dgm:t>
        <a:bodyPr/>
        <a:lstStyle/>
        <a:p>
          <a:endParaRPr lang="zh-CN" altLang="en-US"/>
        </a:p>
      </dgm:t>
    </dgm:pt>
    <dgm:pt modelId="{8EB7F403-7E18-41E2-8CA3-08250512FFC7}" type="pres">
      <dgm:prSet presAssocID="{EACB29F9-5174-48EB-8024-9F35FC2E60E6}" presName="spaceBetweenRectangles" presStyleCnt="0"/>
      <dgm:spPr/>
    </dgm:pt>
    <dgm:pt modelId="{5E5E7B31-AB1F-4B90-82CC-ADF9DB754AB6}" type="pres">
      <dgm:prSet presAssocID="{99DDE795-518D-424E-B252-4DBBEB82A5DF}" presName="composite" presStyleCnt="0"/>
      <dgm:spPr/>
    </dgm:pt>
    <dgm:pt modelId="{FD9D70F6-7B45-4A94-9E0A-1D30639EB304}" type="pres">
      <dgm:prSet presAssocID="{99DDE795-518D-424E-B252-4DBBEB82A5DF}" presName="Parent1" presStyleLbl="node1" presStyleIdx="2" presStyleCnt="8">
        <dgm:presLayoutVars>
          <dgm:chMax val="1"/>
          <dgm:chPref val="1"/>
          <dgm:bulletEnabled val="1"/>
        </dgm:presLayoutVars>
      </dgm:prSet>
      <dgm:spPr/>
      <dgm:t>
        <a:bodyPr/>
        <a:lstStyle/>
        <a:p>
          <a:endParaRPr lang="zh-CN" altLang="en-US"/>
        </a:p>
      </dgm:t>
    </dgm:pt>
    <dgm:pt modelId="{1194420F-4F9A-43C6-A7BA-ADD21FFA9D41}" type="pres">
      <dgm:prSet presAssocID="{99DDE795-518D-424E-B252-4DBBEB82A5DF}" presName="Childtext1" presStyleLbl="revTx" presStyleIdx="1" presStyleCnt="4" custLinFactNeighborX="-11127" custLinFactNeighborY="-1352">
        <dgm:presLayoutVars>
          <dgm:chMax val="0"/>
          <dgm:chPref val="0"/>
          <dgm:bulletEnabled val="1"/>
        </dgm:presLayoutVars>
      </dgm:prSet>
      <dgm:spPr/>
      <dgm:t>
        <a:bodyPr/>
        <a:lstStyle/>
        <a:p>
          <a:endParaRPr lang="zh-CN" altLang="en-US"/>
        </a:p>
      </dgm:t>
    </dgm:pt>
    <dgm:pt modelId="{2F8DACA3-8AC9-450E-B618-91812929F168}" type="pres">
      <dgm:prSet presAssocID="{99DDE795-518D-424E-B252-4DBBEB82A5DF}" presName="BalanceSpacing" presStyleCnt="0"/>
      <dgm:spPr/>
    </dgm:pt>
    <dgm:pt modelId="{EF5A2A9B-BD94-4428-90D6-CDD5D6455DE8}" type="pres">
      <dgm:prSet presAssocID="{99DDE795-518D-424E-B252-4DBBEB82A5DF}" presName="BalanceSpacing1" presStyleCnt="0"/>
      <dgm:spPr/>
    </dgm:pt>
    <dgm:pt modelId="{E99C08DE-9E03-428B-8D13-382CD9A5A23E}" type="pres">
      <dgm:prSet presAssocID="{735596DA-F9BD-4B42-B94E-A36DF9200AC1}" presName="Accent1Text" presStyleLbl="node1" presStyleIdx="3" presStyleCnt="8"/>
      <dgm:spPr/>
      <dgm:t>
        <a:bodyPr/>
        <a:lstStyle/>
        <a:p>
          <a:endParaRPr lang="zh-CN" altLang="en-US"/>
        </a:p>
      </dgm:t>
    </dgm:pt>
    <dgm:pt modelId="{6B4DF007-C90B-44CB-B561-0C668FAC87CA}" type="pres">
      <dgm:prSet presAssocID="{735596DA-F9BD-4B42-B94E-A36DF9200AC1}" presName="spaceBetweenRectangles" presStyleCnt="0"/>
      <dgm:spPr/>
    </dgm:pt>
    <dgm:pt modelId="{BE84A9DB-92E4-4973-89D4-74BB8348D229}" type="pres">
      <dgm:prSet presAssocID="{90EA0F19-0586-468D-8623-8D5F678E54D0}" presName="composite" presStyleCnt="0"/>
      <dgm:spPr/>
    </dgm:pt>
    <dgm:pt modelId="{0CC5A4EA-70CD-4FEE-B3C8-E722A692E9D1}" type="pres">
      <dgm:prSet presAssocID="{90EA0F19-0586-468D-8623-8D5F678E54D0}" presName="Parent1" presStyleLbl="node1" presStyleIdx="4" presStyleCnt="8">
        <dgm:presLayoutVars>
          <dgm:chMax val="1"/>
          <dgm:chPref val="1"/>
          <dgm:bulletEnabled val="1"/>
        </dgm:presLayoutVars>
      </dgm:prSet>
      <dgm:spPr/>
      <dgm:t>
        <a:bodyPr/>
        <a:lstStyle/>
        <a:p>
          <a:endParaRPr lang="zh-CN" altLang="en-US"/>
        </a:p>
      </dgm:t>
    </dgm:pt>
    <dgm:pt modelId="{3EC5DE6E-538B-48D9-AF9A-8AB0768910FE}" type="pres">
      <dgm:prSet presAssocID="{90EA0F19-0586-468D-8623-8D5F678E54D0}" presName="Childtext1" presStyleLbl="revTx" presStyleIdx="2" presStyleCnt="4">
        <dgm:presLayoutVars>
          <dgm:chMax val="0"/>
          <dgm:chPref val="0"/>
          <dgm:bulletEnabled val="1"/>
        </dgm:presLayoutVars>
      </dgm:prSet>
      <dgm:spPr/>
      <dgm:t>
        <a:bodyPr/>
        <a:lstStyle/>
        <a:p>
          <a:endParaRPr lang="zh-CN" altLang="en-US"/>
        </a:p>
      </dgm:t>
    </dgm:pt>
    <dgm:pt modelId="{D1A3014A-B16F-4F21-99B2-1DE72039CC83}" type="pres">
      <dgm:prSet presAssocID="{90EA0F19-0586-468D-8623-8D5F678E54D0}" presName="BalanceSpacing" presStyleCnt="0"/>
      <dgm:spPr/>
    </dgm:pt>
    <dgm:pt modelId="{D692E2DE-FEF8-45E1-A63E-BFB6276C52FE}" type="pres">
      <dgm:prSet presAssocID="{90EA0F19-0586-468D-8623-8D5F678E54D0}" presName="BalanceSpacing1" presStyleCnt="0"/>
      <dgm:spPr/>
    </dgm:pt>
    <dgm:pt modelId="{4542A21B-F5A1-4F84-B4CC-2841FA8442B1}" type="pres">
      <dgm:prSet presAssocID="{34917D59-59D0-4A0B-9736-23750A0390F2}" presName="Accent1Text" presStyleLbl="node1" presStyleIdx="5" presStyleCnt="8"/>
      <dgm:spPr/>
      <dgm:t>
        <a:bodyPr/>
        <a:lstStyle/>
        <a:p>
          <a:endParaRPr lang="zh-CN" altLang="en-US"/>
        </a:p>
      </dgm:t>
    </dgm:pt>
    <dgm:pt modelId="{9ADAF959-7B27-4DE8-AD4D-C99D681461B7}" type="pres">
      <dgm:prSet presAssocID="{34917D59-59D0-4A0B-9736-23750A0390F2}" presName="spaceBetweenRectangles" presStyleCnt="0"/>
      <dgm:spPr/>
    </dgm:pt>
    <dgm:pt modelId="{0B0E6758-A4F2-4048-9CA3-4E0B5A9718DD}" type="pres">
      <dgm:prSet presAssocID="{2EC4F507-68BE-422A-AC65-9A9ACA81D590}" presName="composite" presStyleCnt="0"/>
      <dgm:spPr/>
    </dgm:pt>
    <dgm:pt modelId="{AFF2EB75-FCF9-42E6-85DF-402FAAE837F9}" type="pres">
      <dgm:prSet presAssocID="{2EC4F507-68BE-422A-AC65-9A9ACA81D590}" presName="Parent1" presStyleLbl="node1" presStyleIdx="6" presStyleCnt="8">
        <dgm:presLayoutVars>
          <dgm:chMax val="1"/>
          <dgm:chPref val="1"/>
          <dgm:bulletEnabled val="1"/>
        </dgm:presLayoutVars>
      </dgm:prSet>
      <dgm:spPr/>
      <dgm:t>
        <a:bodyPr/>
        <a:lstStyle/>
        <a:p>
          <a:endParaRPr lang="zh-CN" altLang="en-US"/>
        </a:p>
      </dgm:t>
    </dgm:pt>
    <dgm:pt modelId="{6C301CB9-CABB-40B2-963D-EB5F3C5B390A}" type="pres">
      <dgm:prSet presAssocID="{2EC4F507-68BE-422A-AC65-9A9ACA81D590}" presName="Childtext1" presStyleLbl="revTx" presStyleIdx="3" presStyleCnt="4" custLinFactNeighborX="-5898" custLinFactNeighborY="-1906">
        <dgm:presLayoutVars>
          <dgm:chMax val="0"/>
          <dgm:chPref val="0"/>
          <dgm:bulletEnabled val="1"/>
        </dgm:presLayoutVars>
      </dgm:prSet>
      <dgm:spPr/>
      <dgm:t>
        <a:bodyPr/>
        <a:lstStyle/>
        <a:p>
          <a:endParaRPr lang="zh-CN" altLang="en-US"/>
        </a:p>
      </dgm:t>
    </dgm:pt>
    <dgm:pt modelId="{FE276C2B-5536-4ECB-A302-FF6E92A50E44}" type="pres">
      <dgm:prSet presAssocID="{2EC4F507-68BE-422A-AC65-9A9ACA81D590}" presName="BalanceSpacing" presStyleCnt="0"/>
      <dgm:spPr/>
    </dgm:pt>
    <dgm:pt modelId="{D6F418CF-498E-4652-886A-14B3C88553EC}" type="pres">
      <dgm:prSet presAssocID="{2EC4F507-68BE-422A-AC65-9A9ACA81D590}" presName="BalanceSpacing1" presStyleCnt="0"/>
      <dgm:spPr/>
    </dgm:pt>
    <dgm:pt modelId="{8C2500E1-5EE2-41F1-8A94-547E25B440F4}" type="pres">
      <dgm:prSet presAssocID="{34D28D90-926C-4E11-8EE8-9D90FD7FEACD}" presName="Accent1Text" presStyleLbl="node1" presStyleIdx="7" presStyleCnt="8"/>
      <dgm:spPr/>
      <dgm:t>
        <a:bodyPr/>
        <a:lstStyle/>
        <a:p>
          <a:endParaRPr lang="zh-CN" altLang="en-US"/>
        </a:p>
      </dgm:t>
    </dgm:pt>
  </dgm:ptLst>
  <dgm:cxnLst>
    <dgm:cxn modelId="{6786A8F7-8D6F-4955-AF73-2DCFF4FCD2AA}" srcId="{C66530FF-95DF-418C-AF50-088793FDB9CF}" destId="{E37C1544-7E35-466C-89D9-30E194B8A453}" srcOrd="0" destOrd="0" parTransId="{5681B09C-CCF3-4D5B-9BE9-C56633AFFE60}" sibTransId="{39CD09C7-4391-4C93-9A54-947B59DC7712}"/>
    <dgm:cxn modelId="{31A5D80F-4EC2-4286-88D7-5B51DC72A155}" type="presOf" srcId="{2EC4F507-68BE-422A-AC65-9A9ACA81D590}" destId="{AFF2EB75-FCF9-42E6-85DF-402FAAE837F9}" srcOrd="0" destOrd="0" presId="urn:microsoft.com/office/officeart/2008/layout/AlternatingHexagons"/>
    <dgm:cxn modelId="{F73DB7CF-80ED-44B4-B168-295DE68C4D21}" type="presOf" srcId="{9FF1780F-BC7D-42A6-98B1-DEF0BEEA90A1}" destId="{3EC5DE6E-538B-48D9-AF9A-8AB0768910FE}" srcOrd="0" destOrd="0" presId="urn:microsoft.com/office/officeart/2008/layout/AlternatingHexagons"/>
    <dgm:cxn modelId="{0F6CC781-5C81-46D3-A2B0-A12F799ABE5B}" type="presOf" srcId="{99DDE795-518D-424E-B252-4DBBEB82A5DF}" destId="{FD9D70F6-7B45-4A94-9E0A-1D30639EB304}" srcOrd="0" destOrd="0" presId="urn:microsoft.com/office/officeart/2008/layout/AlternatingHexagons"/>
    <dgm:cxn modelId="{83C05E97-664E-4A3D-8FEC-5BE7751FE055}" srcId="{DCBD1F19-AC14-45FC-B50E-82949C024475}" destId="{90EA0F19-0586-468D-8623-8D5F678E54D0}" srcOrd="2" destOrd="0" parTransId="{982854E3-E20D-4881-A8CB-3ABA2C7C77A7}" sibTransId="{34917D59-59D0-4A0B-9736-23750A0390F2}"/>
    <dgm:cxn modelId="{62B870C2-E48E-48B3-8E90-90281CDBDBE4}" type="presOf" srcId="{735596DA-F9BD-4B42-B94E-A36DF9200AC1}" destId="{E99C08DE-9E03-428B-8D13-382CD9A5A23E}" srcOrd="0" destOrd="0" presId="urn:microsoft.com/office/officeart/2008/layout/AlternatingHexagons"/>
    <dgm:cxn modelId="{9B8B5DB8-1EAF-4251-8B08-802F7B520A7F}" type="presOf" srcId="{34D28D90-926C-4E11-8EE8-9D90FD7FEACD}" destId="{8C2500E1-5EE2-41F1-8A94-547E25B440F4}" srcOrd="0" destOrd="0" presId="urn:microsoft.com/office/officeart/2008/layout/AlternatingHexagons"/>
    <dgm:cxn modelId="{E6F0277F-73D6-4FE3-978A-D3924C13F88A}" type="presOf" srcId="{34917D59-59D0-4A0B-9736-23750A0390F2}" destId="{4542A21B-F5A1-4F84-B4CC-2841FA8442B1}" srcOrd="0" destOrd="0" presId="urn:microsoft.com/office/officeart/2008/layout/AlternatingHexagons"/>
    <dgm:cxn modelId="{ABFF1C04-C569-4BED-B0BF-EF4FAE25E915}" srcId="{DCBD1F19-AC14-45FC-B50E-82949C024475}" destId="{C66530FF-95DF-418C-AF50-088793FDB9CF}" srcOrd="0" destOrd="0" parTransId="{55C63C4F-9973-494E-A606-7DEF98720D83}" sibTransId="{EACB29F9-5174-48EB-8024-9F35FC2E60E6}"/>
    <dgm:cxn modelId="{77C0AD69-332C-4224-9127-F3861EB40561}" srcId="{DCBD1F19-AC14-45FC-B50E-82949C024475}" destId="{2EC4F507-68BE-422A-AC65-9A9ACA81D590}" srcOrd="3" destOrd="0" parTransId="{47367F43-D869-44A0-9651-A85429F26938}" sibTransId="{34D28D90-926C-4E11-8EE8-9D90FD7FEACD}"/>
    <dgm:cxn modelId="{600E2553-B2F5-477E-8AC1-FF6B85A82AD2}" type="presOf" srcId="{90EA0F19-0586-468D-8623-8D5F678E54D0}" destId="{0CC5A4EA-70CD-4FEE-B3C8-E722A692E9D1}" srcOrd="0" destOrd="0" presId="urn:microsoft.com/office/officeart/2008/layout/AlternatingHexagons"/>
    <dgm:cxn modelId="{16530931-0EB5-491E-8407-DBF1245DA1D1}" srcId="{2EC4F507-68BE-422A-AC65-9A9ACA81D590}" destId="{0FB1AEB7-A907-4E28-A0EE-833ADFBCBF74}" srcOrd="0" destOrd="0" parTransId="{C3737F7D-2875-4C01-A351-7FBAA213C891}" sibTransId="{DB76A67C-871E-434F-AB9E-244127E6B670}"/>
    <dgm:cxn modelId="{8434DFBC-E3D4-48FF-AFC2-A7CE98E2577A}" srcId="{DCBD1F19-AC14-45FC-B50E-82949C024475}" destId="{99DDE795-518D-424E-B252-4DBBEB82A5DF}" srcOrd="1" destOrd="0" parTransId="{93ED26E5-2934-45EC-9F33-6ACBC68F5D65}" sibTransId="{735596DA-F9BD-4B42-B94E-A36DF9200AC1}"/>
    <dgm:cxn modelId="{61AF8D32-1DD2-4F64-BB5D-B8C5D20F4162}" type="presOf" srcId="{E37C1544-7E35-466C-89D9-30E194B8A453}" destId="{ED224761-7754-49DB-9E33-FECE23C71F50}" srcOrd="0" destOrd="0" presId="urn:microsoft.com/office/officeart/2008/layout/AlternatingHexagons"/>
    <dgm:cxn modelId="{477DAB8A-607B-4D60-862C-6E2E2EA6E618}" srcId="{90EA0F19-0586-468D-8623-8D5F678E54D0}" destId="{9FF1780F-BC7D-42A6-98B1-DEF0BEEA90A1}" srcOrd="0" destOrd="0" parTransId="{33064961-CE1B-48DE-8230-D065378F2854}" sibTransId="{37A4C03A-C4DA-4C56-83E8-997C663E6891}"/>
    <dgm:cxn modelId="{A5A0F469-A5A1-4208-B668-0AC41A6AE7FC}" srcId="{99DDE795-518D-424E-B252-4DBBEB82A5DF}" destId="{132D451B-2650-4590-A02D-3826407D3129}" srcOrd="0" destOrd="0" parTransId="{13A57517-245E-42F5-AC2E-DA2F6706E043}" sibTransId="{1924440F-0EEB-45A6-A300-0EB6831BB1A6}"/>
    <dgm:cxn modelId="{074879C4-34BF-484D-A214-68A6E806310D}" type="presOf" srcId="{C66530FF-95DF-418C-AF50-088793FDB9CF}" destId="{EA332A57-B614-4BBA-9530-F471CC6A5948}" srcOrd="0" destOrd="0" presId="urn:microsoft.com/office/officeart/2008/layout/AlternatingHexagons"/>
    <dgm:cxn modelId="{B736AB6E-A71C-4AA5-88DE-FC747CFA35B6}" type="presOf" srcId="{132D451B-2650-4590-A02D-3826407D3129}" destId="{1194420F-4F9A-43C6-A7BA-ADD21FFA9D41}" srcOrd="0" destOrd="0" presId="urn:microsoft.com/office/officeart/2008/layout/AlternatingHexagons"/>
    <dgm:cxn modelId="{7DD7866E-A7A6-4C7C-8216-1AD2E7A5268D}" type="presOf" srcId="{DCBD1F19-AC14-45FC-B50E-82949C024475}" destId="{666C9815-43B7-433B-AF1C-1AE531613C01}" srcOrd="0" destOrd="0" presId="urn:microsoft.com/office/officeart/2008/layout/AlternatingHexagons"/>
    <dgm:cxn modelId="{D15B8A7E-94DE-4EF9-BBDB-6C79B3A3D334}" type="presOf" srcId="{EACB29F9-5174-48EB-8024-9F35FC2E60E6}" destId="{89034B3B-2A39-4270-94D1-19C7EBA93E43}" srcOrd="0" destOrd="0" presId="urn:microsoft.com/office/officeart/2008/layout/AlternatingHexagons"/>
    <dgm:cxn modelId="{89426096-9F7D-4692-A26D-C8D92A084563}" type="presOf" srcId="{0FB1AEB7-A907-4E28-A0EE-833ADFBCBF74}" destId="{6C301CB9-CABB-40B2-963D-EB5F3C5B390A}" srcOrd="0" destOrd="0" presId="urn:microsoft.com/office/officeart/2008/layout/AlternatingHexagons"/>
    <dgm:cxn modelId="{0CE19B96-64FC-4F88-8F2E-3C9E880307F2}" type="presParOf" srcId="{666C9815-43B7-433B-AF1C-1AE531613C01}" destId="{29CF90D7-1B6D-4959-9B86-952208535A71}" srcOrd="0" destOrd="0" presId="urn:microsoft.com/office/officeart/2008/layout/AlternatingHexagons"/>
    <dgm:cxn modelId="{98F047AF-2D71-4A86-BB67-982B04735F7E}" type="presParOf" srcId="{29CF90D7-1B6D-4959-9B86-952208535A71}" destId="{EA332A57-B614-4BBA-9530-F471CC6A5948}" srcOrd="0" destOrd="0" presId="urn:microsoft.com/office/officeart/2008/layout/AlternatingHexagons"/>
    <dgm:cxn modelId="{5AB86597-E7FF-4FD1-A57B-FA8689B4D556}" type="presParOf" srcId="{29CF90D7-1B6D-4959-9B86-952208535A71}" destId="{ED224761-7754-49DB-9E33-FECE23C71F50}" srcOrd="1" destOrd="0" presId="urn:microsoft.com/office/officeart/2008/layout/AlternatingHexagons"/>
    <dgm:cxn modelId="{23045AC1-5E80-4177-AEC8-603A01714581}" type="presParOf" srcId="{29CF90D7-1B6D-4959-9B86-952208535A71}" destId="{DA420D23-CF7A-4831-93A3-FE1DA792F1DD}" srcOrd="2" destOrd="0" presId="urn:microsoft.com/office/officeart/2008/layout/AlternatingHexagons"/>
    <dgm:cxn modelId="{09F6DA69-D72C-43A7-8ABF-772CF67C58C6}" type="presParOf" srcId="{29CF90D7-1B6D-4959-9B86-952208535A71}" destId="{C754976D-2087-4200-99CC-98CD0ED55A2B}" srcOrd="3" destOrd="0" presId="urn:microsoft.com/office/officeart/2008/layout/AlternatingHexagons"/>
    <dgm:cxn modelId="{51A4E4CE-6DDE-455F-82B1-A1B8D7AA7905}" type="presParOf" srcId="{29CF90D7-1B6D-4959-9B86-952208535A71}" destId="{89034B3B-2A39-4270-94D1-19C7EBA93E43}" srcOrd="4" destOrd="0" presId="urn:microsoft.com/office/officeart/2008/layout/AlternatingHexagons"/>
    <dgm:cxn modelId="{73D10B76-2E7A-4ABB-9F22-74410881BEFA}" type="presParOf" srcId="{666C9815-43B7-433B-AF1C-1AE531613C01}" destId="{8EB7F403-7E18-41E2-8CA3-08250512FFC7}" srcOrd="1" destOrd="0" presId="urn:microsoft.com/office/officeart/2008/layout/AlternatingHexagons"/>
    <dgm:cxn modelId="{D3972527-97C1-4689-8AB1-A9F2A7A5C70D}" type="presParOf" srcId="{666C9815-43B7-433B-AF1C-1AE531613C01}" destId="{5E5E7B31-AB1F-4B90-82CC-ADF9DB754AB6}" srcOrd="2" destOrd="0" presId="urn:microsoft.com/office/officeart/2008/layout/AlternatingHexagons"/>
    <dgm:cxn modelId="{2C6F0A56-C51C-4697-9E49-354134D9D806}" type="presParOf" srcId="{5E5E7B31-AB1F-4B90-82CC-ADF9DB754AB6}" destId="{FD9D70F6-7B45-4A94-9E0A-1D30639EB304}" srcOrd="0" destOrd="0" presId="urn:microsoft.com/office/officeart/2008/layout/AlternatingHexagons"/>
    <dgm:cxn modelId="{C4BD5716-BE70-4B24-ADD9-4D7AE5194C15}" type="presParOf" srcId="{5E5E7B31-AB1F-4B90-82CC-ADF9DB754AB6}" destId="{1194420F-4F9A-43C6-A7BA-ADD21FFA9D41}" srcOrd="1" destOrd="0" presId="urn:microsoft.com/office/officeart/2008/layout/AlternatingHexagons"/>
    <dgm:cxn modelId="{122B0884-1508-4FEB-BEF5-A9E1957EE9E3}" type="presParOf" srcId="{5E5E7B31-AB1F-4B90-82CC-ADF9DB754AB6}" destId="{2F8DACA3-8AC9-450E-B618-91812929F168}" srcOrd="2" destOrd="0" presId="urn:microsoft.com/office/officeart/2008/layout/AlternatingHexagons"/>
    <dgm:cxn modelId="{D4A898C4-A3F1-4632-A43B-7129A88CE935}" type="presParOf" srcId="{5E5E7B31-AB1F-4B90-82CC-ADF9DB754AB6}" destId="{EF5A2A9B-BD94-4428-90D6-CDD5D6455DE8}" srcOrd="3" destOrd="0" presId="urn:microsoft.com/office/officeart/2008/layout/AlternatingHexagons"/>
    <dgm:cxn modelId="{C06512BA-C2FA-462F-A1BB-321CC5A3DA31}" type="presParOf" srcId="{5E5E7B31-AB1F-4B90-82CC-ADF9DB754AB6}" destId="{E99C08DE-9E03-428B-8D13-382CD9A5A23E}" srcOrd="4" destOrd="0" presId="urn:microsoft.com/office/officeart/2008/layout/AlternatingHexagons"/>
    <dgm:cxn modelId="{BE02240E-11BA-4C27-91CC-8A7E379D3059}" type="presParOf" srcId="{666C9815-43B7-433B-AF1C-1AE531613C01}" destId="{6B4DF007-C90B-44CB-B561-0C668FAC87CA}" srcOrd="3" destOrd="0" presId="urn:microsoft.com/office/officeart/2008/layout/AlternatingHexagons"/>
    <dgm:cxn modelId="{C1B1CC6F-ED38-48D6-A8B7-362F92C4C9A6}" type="presParOf" srcId="{666C9815-43B7-433B-AF1C-1AE531613C01}" destId="{BE84A9DB-92E4-4973-89D4-74BB8348D229}" srcOrd="4" destOrd="0" presId="urn:microsoft.com/office/officeart/2008/layout/AlternatingHexagons"/>
    <dgm:cxn modelId="{4A4531C9-A284-41C7-ADF0-50FAA8A856F8}" type="presParOf" srcId="{BE84A9DB-92E4-4973-89D4-74BB8348D229}" destId="{0CC5A4EA-70CD-4FEE-B3C8-E722A692E9D1}" srcOrd="0" destOrd="0" presId="urn:microsoft.com/office/officeart/2008/layout/AlternatingHexagons"/>
    <dgm:cxn modelId="{77F380E9-766C-44F6-9372-C3078BC32657}" type="presParOf" srcId="{BE84A9DB-92E4-4973-89D4-74BB8348D229}" destId="{3EC5DE6E-538B-48D9-AF9A-8AB0768910FE}" srcOrd="1" destOrd="0" presId="urn:microsoft.com/office/officeart/2008/layout/AlternatingHexagons"/>
    <dgm:cxn modelId="{BB8180D1-726A-438B-AEFE-C5D7891F1A75}" type="presParOf" srcId="{BE84A9DB-92E4-4973-89D4-74BB8348D229}" destId="{D1A3014A-B16F-4F21-99B2-1DE72039CC83}" srcOrd="2" destOrd="0" presId="urn:microsoft.com/office/officeart/2008/layout/AlternatingHexagons"/>
    <dgm:cxn modelId="{C6B0830A-1B30-4DFB-A724-DD386B8A1E60}" type="presParOf" srcId="{BE84A9DB-92E4-4973-89D4-74BB8348D229}" destId="{D692E2DE-FEF8-45E1-A63E-BFB6276C52FE}" srcOrd="3" destOrd="0" presId="urn:microsoft.com/office/officeart/2008/layout/AlternatingHexagons"/>
    <dgm:cxn modelId="{AC6DDE14-E71C-4600-A2BE-70B29DF16C5A}" type="presParOf" srcId="{BE84A9DB-92E4-4973-89D4-74BB8348D229}" destId="{4542A21B-F5A1-4F84-B4CC-2841FA8442B1}" srcOrd="4" destOrd="0" presId="urn:microsoft.com/office/officeart/2008/layout/AlternatingHexagons"/>
    <dgm:cxn modelId="{AA8C926B-2107-42C5-B42C-AF5EABE1DD09}" type="presParOf" srcId="{666C9815-43B7-433B-AF1C-1AE531613C01}" destId="{9ADAF959-7B27-4DE8-AD4D-C99D681461B7}" srcOrd="5" destOrd="0" presId="urn:microsoft.com/office/officeart/2008/layout/AlternatingHexagons"/>
    <dgm:cxn modelId="{B810AB89-0290-4366-82D5-458ADEBBFDA5}" type="presParOf" srcId="{666C9815-43B7-433B-AF1C-1AE531613C01}" destId="{0B0E6758-A4F2-4048-9CA3-4E0B5A9718DD}" srcOrd="6" destOrd="0" presId="urn:microsoft.com/office/officeart/2008/layout/AlternatingHexagons"/>
    <dgm:cxn modelId="{9E2B4744-A7AE-4F48-8380-C63771F53780}" type="presParOf" srcId="{0B0E6758-A4F2-4048-9CA3-4E0B5A9718DD}" destId="{AFF2EB75-FCF9-42E6-85DF-402FAAE837F9}" srcOrd="0" destOrd="0" presId="urn:microsoft.com/office/officeart/2008/layout/AlternatingHexagons"/>
    <dgm:cxn modelId="{4BF2BAD3-F7B7-4E8B-8C98-D5D3B0F24E27}" type="presParOf" srcId="{0B0E6758-A4F2-4048-9CA3-4E0B5A9718DD}" destId="{6C301CB9-CABB-40B2-963D-EB5F3C5B390A}" srcOrd="1" destOrd="0" presId="urn:microsoft.com/office/officeart/2008/layout/AlternatingHexagons"/>
    <dgm:cxn modelId="{FDA6BE3A-61E4-4799-AA70-313C0AD5F6A7}" type="presParOf" srcId="{0B0E6758-A4F2-4048-9CA3-4E0B5A9718DD}" destId="{FE276C2B-5536-4ECB-A302-FF6E92A50E44}" srcOrd="2" destOrd="0" presId="urn:microsoft.com/office/officeart/2008/layout/AlternatingHexagons"/>
    <dgm:cxn modelId="{72911A9B-4439-478B-A11D-C51D8A811C23}" type="presParOf" srcId="{0B0E6758-A4F2-4048-9CA3-4E0B5A9718DD}" destId="{D6F418CF-498E-4652-886A-14B3C88553EC}" srcOrd="3" destOrd="0" presId="urn:microsoft.com/office/officeart/2008/layout/AlternatingHexagons"/>
    <dgm:cxn modelId="{F2440AD8-F6A6-44AC-B126-07E5DD32A368}" type="presParOf" srcId="{0B0E6758-A4F2-4048-9CA3-4E0B5A9718DD}" destId="{8C2500E1-5EE2-41F1-8A94-547E25B440F4}" srcOrd="4" destOrd="0" presId="urn:microsoft.com/office/officeart/2008/layout/AlternatingHexagon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CBD1F19-AC14-45FC-B50E-82949C024475}"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zh-CN" altLang="en-US"/>
        </a:p>
      </dgm:t>
    </dgm:pt>
    <dgm:pt modelId="{C66530FF-95DF-418C-AF50-088793FDB9CF}">
      <dgm:prSet phldrT="[文本]"/>
      <dgm:spPr/>
      <dgm:t>
        <a:bodyPr/>
        <a:lstStyle/>
        <a:p>
          <a:r>
            <a:rPr lang="zh-CN" altLang="en-US" dirty="0" smtClean="0"/>
            <a:t>油料植物</a:t>
          </a:r>
          <a:endParaRPr lang="zh-CN" altLang="en-US" dirty="0"/>
        </a:p>
      </dgm:t>
    </dgm:pt>
    <dgm:pt modelId="{55C63C4F-9973-494E-A606-7DEF98720D83}" type="parTrans" cxnId="{ABFF1C04-C569-4BED-B0BF-EF4FAE25E915}">
      <dgm:prSet/>
      <dgm:spPr/>
      <dgm:t>
        <a:bodyPr/>
        <a:lstStyle/>
        <a:p>
          <a:endParaRPr lang="zh-CN" altLang="en-US"/>
        </a:p>
      </dgm:t>
    </dgm:pt>
    <dgm:pt modelId="{EACB29F9-5174-48EB-8024-9F35FC2E60E6}" type="sibTrans" cxnId="{ABFF1C04-C569-4BED-B0BF-EF4FAE25E915}">
      <dgm:prSet/>
      <dgm:spPr/>
      <dgm:t>
        <a:bodyPr/>
        <a:lstStyle/>
        <a:p>
          <a:r>
            <a:rPr lang="zh-CN" altLang="en-US" dirty="0" smtClean="0"/>
            <a:t>药用植物</a:t>
          </a:r>
          <a:endParaRPr lang="zh-CN" altLang="en-US" dirty="0"/>
        </a:p>
      </dgm:t>
    </dgm:pt>
    <dgm:pt modelId="{E37C1544-7E35-466C-89D9-30E194B8A453}">
      <dgm:prSet phldrT="[文本]"/>
      <dgm:spPr/>
      <dgm:t>
        <a:bodyPr/>
        <a:lstStyle/>
        <a:p>
          <a:r>
            <a:rPr lang="en-US" altLang="zh-CN" dirty="0" smtClean="0"/>
            <a:t> </a:t>
          </a:r>
          <a:endParaRPr lang="zh-CN" altLang="en-US" dirty="0"/>
        </a:p>
      </dgm:t>
    </dgm:pt>
    <dgm:pt modelId="{5681B09C-CCF3-4D5B-9BE9-C56633AFFE60}" type="parTrans" cxnId="{6786A8F7-8D6F-4955-AF73-2DCFF4FCD2AA}">
      <dgm:prSet/>
      <dgm:spPr/>
      <dgm:t>
        <a:bodyPr/>
        <a:lstStyle/>
        <a:p>
          <a:endParaRPr lang="zh-CN" altLang="en-US"/>
        </a:p>
      </dgm:t>
    </dgm:pt>
    <dgm:pt modelId="{39CD09C7-4391-4C93-9A54-947B59DC7712}" type="sibTrans" cxnId="{6786A8F7-8D6F-4955-AF73-2DCFF4FCD2AA}">
      <dgm:prSet/>
      <dgm:spPr/>
      <dgm:t>
        <a:bodyPr/>
        <a:lstStyle/>
        <a:p>
          <a:endParaRPr lang="zh-CN" altLang="en-US"/>
        </a:p>
      </dgm:t>
    </dgm:pt>
    <dgm:pt modelId="{90EA0F19-0586-468D-8623-8D5F678E54D0}">
      <dgm:prSet phldrT="[文本]"/>
      <dgm:spPr/>
      <dgm:t>
        <a:bodyPr/>
        <a:lstStyle/>
        <a:p>
          <a:r>
            <a:rPr lang="zh-CN" altLang="en-US" dirty="0" smtClean="0"/>
            <a:t>姜黄</a:t>
          </a:r>
          <a:endParaRPr lang="zh-CN" altLang="en-US" dirty="0"/>
        </a:p>
      </dgm:t>
    </dgm:pt>
    <dgm:pt modelId="{982854E3-E20D-4881-A8CB-3ABA2C7C77A7}" type="parTrans" cxnId="{83C05E97-664E-4A3D-8FEC-5BE7751FE055}">
      <dgm:prSet/>
      <dgm:spPr/>
      <dgm:t>
        <a:bodyPr/>
        <a:lstStyle/>
        <a:p>
          <a:endParaRPr lang="zh-CN" altLang="en-US"/>
        </a:p>
      </dgm:t>
    </dgm:pt>
    <dgm:pt modelId="{34917D59-59D0-4A0B-9736-23750A0390F2}" type="sibTrans" cxnId="{83C05E97-664E-4A3D-8FEC-5BE7751FE055}">
      <dgm:prSet/>
      <dgm:spPr/>
      <dgm:t>
        <a:bodyPr/>
        <a:lstStyle/>
        <a:p>
          <a:r>
            <a:rPr lang="zh-CN" altLang="en-US" dirty="0" smtClean="0"/>
            <a:t>干姜</a:t>
          </a:r>
          <a:endParaRPr lang="zh-CN" altLang="en-US" dirty="0"/>
        </a:p>
      </dgm:t>
    </dgm:pt>
    <dgm:pt modelId="{9FF1780F-BC7D-42A6-98B1-DEF0BEEA90A1}">
      <dgm:prSet phldrT="[文本]"/>
      <dgm:spPr/>
      <dgm:t>
        <a:bodyPr/>
        <a:lstStyle/>
        <a:p>
          <a:r>
            <a:rPr lang="en-US" altLang="zh-CN" dirty="0" smtClean="0"/>
            <a:t> </a:t>
          </a:r>
          <a:endParaRPr lang="zh-CN" altLang="en-US" dirty="0"/>
        </a:p>
      </dgm:t>
    </dgm:pt>
    <dgm:pt modelId="{33064961-CE1B-48DE-8230-D065378F2854}" type="parTrans" cxnId="{477DAB8A-607B-4D60-862C-6E2E2EA6E618}">
      <dgm:prSet/>
      <dgm:spPr/>
      <dgm:t>
        <a:bodyPr/>
        <a:lstStyle/>
        <a:p>
          <a:endParaRPr lang="zh-CN" altLang="en-US"/>
        </a:p>
      </dgm:t>
    </dgm:pt>
    <dgm:pt modelId="{37A4C03A-C4DA-4C56-83E8-997C663E6891}" type="sibTrans" cxnId="{477DAB8A-607B-4D60-862C-6E2E2EA6E618}">
      <dgm:prSet/>
      <dgm:spPr/>
      <dgm:t>
        <a:bodyPr/>
        <a:lstStyle/>
        <a:p>
          <a:endParaRPr lang="zh-CN" altLang="en-US"/>
        </a:p>
      </dgm:t>
    </dgm:pt>
    <dgm:pt modelId="{2EC4F507-68BE-422A-AC65-9A9ACA81D590}">
      <dgm:prSet phldrT="[文本]" custT="1"/>
      <dgm:spPr/>
      <dgm:t>
        <a:bodyPr/>
        <a:lstStyle/>
        <a:p>
          <a:r>
            <a:rPr lang="zh-CN" altLang="en-US" sz="1800" dirty="0" smtClean="0"/>
            <a:t>食用植物油</a:t>
          </a:r>
          <a:endParaRPr lang="zh-CN" altLang="en-US" sz="1800" dirty="0"/>
        </a:p>
      </dgm:t>
    </dgm:pt>
    <dgm:pt modelId="{47367F43-D869-44A0-9651-A85429F26938}" type="parTrans" cxnId="{77C0AD69-332C-4224-9127-F3861EB40561}">
      <dgm:prSet/>
      <dgm:spPr/>
      <dgm:t>
        <a:bodyPr/>
        <a:lstStyle/>
        <a:p>
          <a:endParaRPr lang="zh-CN" altLang="en-US"/>
        </a:p>
      </dgm:t>
    </dgm:pt>
    <dgm:pt modelId="{34D28D90-926C-4E11-8EE8-9D90FD7FEACD}" type="sibTrans" cxnId="{77C0AD69-332C-4224-9127-F3861EB40561}">
      <dgm:prSet/>
      <dgm:spPr/>
      <dgm:t>
        <a:bodyPr/>
        <a:lstStyle/>
        <a:p>
          <a:r>
            <a:rPr lang="zh-CN" altLang="en-US" dirty="0" smtClean="0"/>
            <a:t>自来水</a:t>
          </a:r>
          <a:endParaRPr lang="zh-CN" altLang="en-US" dirty="0"/>
        </a:p>
      </dgm:t>
    </dgm:pt>
    <dgm:pt modelId="{0FB1AEB7-A907-4E28-A0EE-833ADFBCBF74}">
      <dgm:prSet phldrT="[文本]" custT="1"/>
      <dgm:spPr/>
      <dgm:t>
        <a:bodyPr/>
        <a:lstStyle/>
        <a:p>
          <a:r>
            <a:rPr lang="zh-CN" altLang="en-US" sz="2000" dirty="0" smtClean="0">
              <a:solidFill>
                <a:schemeClr val="bg1"/>
              </a:solidFill>
            </a:rPr>
            <a:t>灭菌乳</a:t>
          </a:r>
          <a:endParaRPr lang="zh-CN" altLang="en-US" sz="2000" dirty="0">
            <a:solidFill>
              <a:schemeClr val="bg1"/>
            </a:solidFill>
          </a:endParaRPr>
        </a:p>
      </dgm:t>
    </dgm:pt>
    <dgm:pt modelId="{C3737F7D-2875-4C01-A351-7FBAA213C891}" type="parTrans" cxnId="{16530931-0EB5-491E-8407-DBF1245DA1D1}">
      <dgm:prSet/>
      <dgm:spPr/>
      <dgm:t>
        <a:bodyPr/>
        <a:lstStyle/>
        <a:p>
          <a:endParaRPr lang="zh-CN" altLang="en-US"/>
        </a:p>
      </dgm:t>
    </dgm:pt>
    <dgm:pt modelId="{DB76A67C-871E-434F-AB9E-244127E6B670}" type="sibTrans" cxnId="{16530931-0EB5-491E-8407-DBF1245DA1D1}">
      <dgm:prSet/>
      <dgm:spPr/>
      <dgm:t>
        <a:bodyPr/>
        <a:lstStyle/>
        <a:p>
          <a:endParaRPr lang="zh-CN" altLang="en-US"/>
        </a:p>
      </dgm:t>
    </dgm:pt>
    <dgm:pt modelId="{99DDE795-518D-424E-B252-4DBBEB82A5DF}">
      <dgm:prSet/>
      <dgm:spPr/>
      <dgm:t>
        <a:bodyPr/>
        <a:lstStyle/>
        <a:p>
          <a:r>
            <a:rPr lang="zh-CN" altLang="en-US" dirty="0" smtClean="0"/>
            <a:t>水产品</a:t>
          </a:r>
          <a:endParaRPr lang="zh-CN" altLang="en-US" dirty="0"/>
        </a:p>
      </dgm:t>
    </dgm:pt>
    <dgm:pt modelId="{93ED26E5-2934-45EC-9F33-6ACBC68F5D65}" type="parTrans" cxnId="{8434DFBC-E3D4-48FF-AFC2-A7CE98E2577A}">
      <dgm:prSet/>
      <dgm:spPr/>
      <dgm:t>
        <a:bodyPr/>
        <a:lstStyle/>
        <a:p>
          <a:endParaRPr lang="zh-CN" altLang="en-US"/>
        </a:p>
      </dgm:t>
    </dgm:pt>
    <dgm:pt modelId="{735596DA-F9BD-4B42-B94E-A36DF9200AC1}" type="sibTrans" cxnId="{8434DFBC-E3D4-48FF-AFC2-A7CE98E2577A}">
      <dgm:prSet/>
      <dgm:spPr/>
      <dgm:t>
        <a:bodyPr/>
        <a:lstStyle/>
        <a:p>
          <a:r>
            <a:rPr lang="zh-CN" altLang="en-US" dirty="0" smtClean="0"/>
            <a:t>畜牧产品</a:t>
          </a:r>
          <a:endParaRPr lang="zh-CN" altLang="en-US" dirty="0"/>
        </a:p>
      </dgm:t>
    </dgm:pt>
    <dgm:pt modelId="{30C31179-EFC1-4581-8DF4-DB27A516897A}">
      <dgm:prSet custT="1"/>
      <dgm:spPr/>
      <dgm:t>
        <a:bodyPr/>
        <a:lstStyle/>
        <a:p>
          <a:r>
            <a:rPr lang="zh-CN" altLang="en-US" sz="2000" dirty="0" smtClean="0">
              <a:solidFill>
                <a:schemeClr val="bg1"/>
              </a:solidFill>
            </a:rPr>
            <a:t>其他植物</a:t>
          </a:r>
          <a:endParaRPr lang="zh-CN" altLang="en-US" sz="2000" dirty="0">
            <a:solidFill>
              <a:schemeClr val="bg1"/>
            </a:solidFill>
          </a:endParaRPr>
        </a:p>
      </dgm:t>
    </dgm:pt>
    <dgm:pt modelId="{4DC061B2-9104-4C37-93DE-A0FF2F7ECFB6}" type="parTrans" cxnId="{E33A6EB2-93C8-48A9-9265-982A9A37EBBC}">
      <dgm:prSet/>
      <dgm:spPr/>
      <dgm:t>
        <a:bodyPr/>
        <a:lstStyle/>
        <a:p>
          <a:endParaRPr lang="zh-CN" altLang="en-US"/>
        </a:p>
      </dgm:t>
    </dgm:pt>
    <dgm:pt modelId="{C7207A13-70D8-4B5C-81FD-93815306C2E9}" type="sibTrans" cxnId="{E33A6EB2-93C8-48A9-9265-982A9A37EBBC}">
      <dgm:prSet/>
      <dgm:spPr/>
      <dgm:t>
        <a:bodyPr/>
        <a:lstStyle/>
        <a:p>
          <a:endParaRPr lang="zh-CN" altLang="en-US"/>
        </a:p>
      </dgm:t>
    </dgm:pt>
    <dgm:pt modelId="{666C9815-43B7-433B-AF1C-1AE531613C01}" type="pres">
      <dgm:prSet presAssocID="{DCBD1F19-AC14-45FC-B50E-82949C024475}" presName="Name0" presStyleCnt="0">
        <dgm:presLayoutVars>
          <dgm:chMax/>
          <dgm:chPref/>
          <dgm:dir/>
          <dgm:animLvl val="lvl"/>
        </dgm:presLayoutVars>
      </dgm:prSet>
      <dgm:spPr/>
      <dgm:t>
        <a:bodyPr/>
        <a:lstStyle/>
        <a:p>
          <a:endParaRPr lang="zh-CN" altLang="en-US"/>
        </a:p>
      </dgm:t>
    </dgm:pt>
    <dgm:pt modelId="{29CF90D7-1B6D-4959-9B86-952208535A71}" type="pres">
      <dgm:prSet presAssocID="{C66530FF-95DF-418C-AF50-088793FDB9CF}" presName="composite" presStyleCnt="0"/>
      <dgm:spPr/>
    </dgm:pt>
    <dgm:pt modelId="{EA332A57-B614-4BBA-9530-F471CC6A5948}" type="pres">
      <dgm:prSet presAssocID="{C66530FF-95DF-418C-AF50-088793FDB9CF}" presName="Parent1" presStyleLbl="node1" presStyleIdx="0" presStyleCnt="8">
        <dgm:presLayoutVars>
          <dgm:chMax val="1"/>
          <dgm:chPref val="1"/>
          <dgm:bulletEnabled val="1"/>
        </dgm:presLayoutVars>
      </dgm:prSet>
      <dgm:spPr/>
      <dgm:t>
        <a:bodyPr/>
        <a:lstStyle/>
        <a:p>
          <a:endParaRPr lang="zh-CN" altLang="en-US"/>
        </a:p>
      </dgm:t>
    </dgm:pt>
    <dgm:pt modelId="{ED224761-7754-49DB-9E33-FECE23C71F50}" type="pres">
      <dgm:prSet presAssocID="{C66530FF-95DF-418C-AF50-088793FDB9CF}" presName="Childtext1" presStyleLbl="revTx" presStyleIdx="0" presStyleCnt="4">
        <dgm:presLayoutVars>
          <dgm:chMax val="0"/>
          <dgm:chPref val="0"/>
          <dgm:bulletEnabled val="1"/>
        </dgm:presLayoutVars>
      </dgm:prSet>
      <dgm:spPr/>
      <dgm:t>
        <a:bodyPr/>
        <a:lstStyle/>
        <a:p>
          <a:endParaRPr lang="zh-CN" altLang="en-US"/>
        </a:p>
      </dgm:t>
    </dgm:pt>
    <dgm:pt modelId="{DA420D23-CF7A-4831-93A3-FE1DA792F1DD}" type="pres">
      <dgm:prSet presAssocID="{C66530FF-95DF-418C-AF50-088793FDB9CF}" presName="BalanceSpacing" presStyleCnt="0"/>
      <dgm:spPr/>
    </dgm:pt>
    <dgm:pt modelId="{C754976D-2087-4200-99CC-98CD0ED55A2B}" type="pres">
      <dgm:prSet presAssocID="{C66530FF-95DF-418C-AF50-088793FDB9CF}" presName="BalanceSpacing1" presStyleCnt="0"/>
      <dgm:spPr/>
    </dgm:pt>
    <dgm:pt modelId="{89034B3B-2A39-4270-94D1-19C7EBA93E43}" type="pres">
      <dgm:prSet presAssocID="{EACB29F9-5174-48EB-8024-9F35FC2E60E6}" presName="Accent1Text" presStyleLbl="node1" presStyleIdx="1" presStyleCnt="8"/>
      <dgm:spPr/>
      <dgm:t>
        <a:bodyPr/>
        <a:lstStyle/>
        <a:p>
          <a:endParaRPr lang="zh-CN" altLang="en-US"/>
        </a:p>
      </dgm:t>
    </dgm:pt>
    <dgm:pt modelId="{8EB7F403-7E18-41E2-8CA3-08250512FFC7}" type="pres">
      <dgm:prSet presAssocID="{EACB29F9-5174-48EB-8024-9F35FC2E60E6}" presName="spaceBetweenRectangles" presStyleCnt="0"/>
      <dgm:spPr/>
    </dgm:pt>
    <dgm:pt modelId="{5E5E7B31-AB1F-4B90-82CC-ADF9DB754AB6}" type="pres">
      <dgm:prSet presAssocID="{99DDE795-518D-424E-B252-4DBBEB82A5DF}" presName="composite" presStyleCnt="0"/>
      <dgm:spPr/>
    </dgm:pt>
    <dgm:pt modelId="{FD9D70F6-7B45-4A94-9E0A-1D30639EB304}" type="pres">
      <dgm:prSet presAssocID="{99DDE795-518D-424E-B252-4DBBEB82A5DF}" presName="Parent1" presStyleLbl="node1" presStyleIdx="2" presStyleCnt="8">
        <dgm:presLayoutVars>
          <dgm:chMax val="1"/>
          <dgm:chPref val="1"/>
          <dgm:bulletEnabled val="1"/>
        </dgm:presLayoutVars>
      </dgm:prSet>
      <dgm:spPr/>
      <dgm:t>
        <a:bodyPr/>
        <a:lstStyle/>
        <a:p>
          <a:endParaRPr lang="zh-CN" altLang="en-US"/>
        </a:p>
      </dgm:t>
    </dgm:pt>
    <dgm:pt modelId="{1194420F-4F9A-43C6-A7BA-ADD21FFA9D41}" type="pres">
      <dgm:prSet presAssocID="{99DDE795-518D-424E-B252-4DBBEB82A5DF}" presName="Childtext1" presStyleLbl="revTx" presStyleIdx="1" presStyleCnt="4" custLinFactNeighborX="-5898" custLinFactNeighborY="3765">
        <dgm:presLayoutVars>
          <dgm:chMax val="0"/>
          <dgm:chPref val="0"/>
          <dgm:bulletEnabled val="1"/>
        </dgm:presLayoutVars>
      </dgm:prSet>
      <dgm:spPr/>
      <dgm:t>
        <a:bodyPr/>
        <a:lstStyle/>
        <a:p>
          <a:endParaRPr lang="zh-CN" altLang="en-US"/>
        </a:p>
      </dgm:t>
    </dgm:pt>
    <dgm:pt modelId="{2F8DACA3-8AC9-450E-B618-91812929F168}" type="pres">
      <dgm:prSet presAssocID="{99DDE795-518D-424E-B252-4DBBEB82A5DF}" presName="BalanceSpacing" presStyleCnt="0"/>
      <dgm:spPr/>
    </dgm:pt>
    <dgm:pt modelId="{EF5A2A9B-BD94-4428-90D6-CDD5D6455DE8}" type="pres">
      <dgm:prSet presAssocID="{99DDE795-518D-424E-B252-4DBBEB82A5DF}" presName="BalanceSpacing1" presStyleCnt="0"/>
      <dgm:spPr/>
    </dgm:pt>
    <dgm:pt modelId="{E99C08DE-9E03-428B-8D13-382CD9A5A23E}" type="pres">
      <dgm:prSet presAssocID="{735596DA-F9BD-4B42-B94E-A36DF9200AC1}" presName="Accent1Text" presStyleLbl="node1" presStyleIdx="3" presStyleCnt="8"/>
      <dgm:spPr/>
      <dgm:t>
        <a:bodyPr/>
        <a:lstStyle/>
        <a:p>
          <a:endParaRPr lang="zh-CN" altLang="en-US"/>
        </a:p>
      </dgm:t>
    </dgm:pt>
    <dgm:pt modelId="{6B4DF007-C90B-44CB-B561-0C668FAC87CA}" type="pres">
      <dgm:prSet presAssocID="{735596DA-F9BD-4B42-B94E-A36DF9200AC1}" presName="spaceBetweenRectangles" presStyleCnt="0"/>
      <dgm:spPr/>
    </dgm:pt>
    <dgm:pt modelId="{BE84A9DB-92E4-4973-89D4-74BB8348D229}" type="pres">
      <dgm:prSet presAssocID="{90EA0F19-0586-468D-8623-8D5F678E54D0}" presName="composite" presStyleCnt="0"/>
      <dgm:spPr/>
    </dgm:pt>
    <dgm:pt modelId="{0CC5A4EA-70CD-4FEE-B3C8-E722A692E9D1}" type="pres">
      <dgm:prSet presAssocID="{90EA0F19-0586-468D-8623-8D5F678E54D0}" presName="Parent1" presStyleLbl="node1" presStyleIdx="4" presStyleCnt="8">
        <dgm:presLayoutVars>
          <dgm:chMax val="1"/>
          <dgm:chPref val="1"/>
          <dgm:bulletEnabled val="1"/>
        </dgm:presLayoutVars>
      </dgm:prSet>
      <dgm:spPr/>
      <dgm:t>
        <a:bodyPr/>
        <a:lstStyle/>
        <a:p>
          <a:endParaRPr lang="zh-CN" altLang="en-US"/>
        </a:p>
      </dgm:t>
    </dgm:pt>
    <dgm:pt modelId="{3EC5DE6E-538B-48D9-AF9A-8AB0768910FE}" type="pres">
      <dgm:prSet presAssocID="{90EA0F19-0586-468D-8623-8D5F678E54D0}" presName="Childtext1" presStyleLbl="revTx" presStyleIdx="2" presStyleCnt="4">
        <dgm:presLayoutVars>
          <dgm:chMax val="0"/>
          <dgm:chPref val="0"/>
          <dgm:bulletEnabled val="1"/>
        </dgm:presLayoutVars>
      </dgm:prSet>
      <dgm:spPr/>
      <dgm:t>
        <a:bodyPr/>
        <a:lstStyle/>
        <a:p>
          <a:endParaRPr lang="zh-CN" altLang="en-US"/>
        </a:p>
      </dgm:t>
    </dgm:pt>
    <dgm:pt modelId="{D1A3014A-B16F-4F21-99B2-1DE72039CC83}" type="pres">
      <dgm:prSet presAssocID="{90EA0F19-0586-468D-8623-8D5F678E54D0}" presName="BalanceSpacing" presStyleCnt="0"/>
      <dgm:spPr/>
    </dgm:pt>
    <dgm:pt modelId="{D692E2DE-FEF8-45E1-A63E-BFB6276C52FE}" type="pres">
      <dgm:prSet presAssocID="{90EA0F19-0586-468D-8623-8D5F678E54D0}" presName="BalanceSpacing1" presStyleCnt="0"/>
      <dgm:spPr/>
    </dgm:pt>
    <dgm:pt modelId="{4542A21B-F5A1-4F84-B4CC-2841FA8442B1}" type="pres">
      <dgm:prSet presAssocID="{34917D59-59D0-4A0B-9736-23750A0390F2}" presName="Accent1Text" presStyleLbl="node1" presStyleIdx="5" presStyleCnt="8"/>
      <dgm:spPr/>
      <dgm:t>
        <a:bodyPr/>
        <a:lstStyle/>
        <a:p>
          <a:endParaRPr lang="zh-CN" altLang="en-US"/>
        </a:p>
      </dgm:t>
    </dgm:pt>
    <dgm:pt modelId="{9ADAF959-7B27-4DE8-AD4D-C99D681461B7}" type="pres">
      <dgm:prSet presAssocID="{34917D59-59D0-4A0B-9736-23750A0390F2}" presName="spaceBetweenRectangles" presStyleCnt="0"/>
      <dgm:spPr/>
    </dgm:pt>
    <dgm:pt modelId="{0B0E6758-A4F2-4048-9CA3-4E0B5A9718DD}" type="pres">
      <dgm:prSet presAssocID="{2EC4F507-68BE-422A-AC65-9A9ACA81D590}" presName="composite" presStyleCnt="0"/>
      <dgm:spPr/>
    </dgm:pt>
    <dgm:pt modelId="{AFF2EB75-FCF9-42E6-85DF-402FAAE837F9}" type="pres">
      <dgm:prSet presAssocID="{2EC4F507-68BE-422A-AC65-9A9ACA81D590}" presName="Parent1" presStyleLbl="node1" presStyleIdx="6" presStyleCnt="8">
        <dgm:presLayoutVars>
          <dgm:chMax val="1"/>
          <dgm:chPref val="1"/>
          <dgm:bulletEnabled val="1"/>
        </dgm:presLayoutVars>
      </dgm:prSet>
      <dgm:spPr/>
      <dgm:t>
        <a:bodyPr/>
        <a:lstStyle/>
        <a:p>
          <a:endParaRPr lang="zh-CN" altLang="en-US"/>
        </a:p>
      </dgm:t>
    </dgm:pt>
    <dgm:pt modelId="{6C301CB9-CABB-40B2-963D-EB5F3C5B390A}" type="pres">
      <dgm:prSet presAssocID="{2EC4F507-68BE-422A-AC65-9A9ACA81D590}" presName="Childtext1" presStyleLbl="revTx" presStyleIdx="3" presStyleCnt="4" custLinFactNeighborX="-5898" custLinFactNeighborY="3210">
        <dgm:presLayoutVars>
          <dgm:chMax val="0"/>
          <dgm:chPref val="0"/>
          <dgm:bulletEnabled val="1"/>
        </dgm:presLayoutVars>
      </dgm:prSet>
      <dgm:spPr/>
      <dgm:t>
        <a:bodyPr/>
        <a:lstStyle/>
        <a:p>
          <a:endParaRPr lang="zh-CN" altLang="en-US"/>
        </a:p>
      </dgm:t>
    </dgm:pt>
    <dgm:pt modelId="{FE276C2B-5536-4ECB-A302-FF6E92A50E44}" type="pres">
      <dgm:prSet presAssocID="{2EC4F507-68BE-422A-AC65-9A9ACA81D590}" presName="BalanceSpacing" presStyleCnt="0"/>
      <dgm:spPr/>
    </dgm:pt>
    <dgm:pt modelId="{D6F418CF-498E-4652-886A-14B3C88553EC}" type="pres">
      <dgm:prSet presAssocID="{2EC4F507-68BE-422A-AC65-9A9ACA81D590}" presName="BalanceSpacing1" presStyleCnt="0"/>
      <dgm:spPr/>
    </dgm:pt>
    <dgm:pt modelId="{8C2500E1-5EE2-41F1-8A94-547E25B440F4}" type="pres">
      <dgm:prSet presAssocID="{34D28D90-926C-4E11-8EE8-9D90FD7FEACD}" presName="Accent1Text" presStyleLbl="node1" presStyleIdx="7" presStyleCnt="8"/>
      <dgm:spPr/>
      <dgm:t>
        <a:bodyPr/>
        <a:lstStyle/>
        <a:p>
          <a:endParaRPr lang="zh-CN" altLang="en-US"/>
        </a:p>
      </dgm:t>
    </dgm:pt>
  </dgm:ptLst>
  <dgm:cxnLst>
    <dgm:cxn modelId="{E33A6EB2-93C8-48A9-9265-982A9A37EBBC}" srcId="{99DDE795-518D-424E-B252-4DBBEB82A5DF}" destId="{30C31179-EFC1-4581-8DF4-DB27A516897A}" srcOrd="0" destOrd="0" parTransId="{4DC061B2-9104-4C37-93DE-A0FF2F7ECFB6}" sibTransId="{C7207A13-70D8-4B5C-81FD-93815306C2E9}"/>
    <dgm:cxn modelId="{6786A8F7-8D6F-4955-AF73-2DCFF4FCD2AA}" srcId="{C66530FF-95DF-418C-AF50-088793FDB9CF}" destId="{E37C1544-7E35-466C-89D9-30E194B8A453}" srcOrd="0" destOrd="0" parTransId="{5681B09C-CCF3-4D5B-9BE9-C56633AFFE60}" sibTransId="{39CD09C7-4391-4C93-9A54-947B59DC7712}"/>
    <dgm:cxn modelId="{28D247B0-EC07-455D-B9F9-F5BB17A41E5B}" type="presOf" srcId="{C66530FF-95DF-418C-AF50-088793FDB9CF}" destId="{EA332A57-B614-4BBA-9530-F471CC6A5948}" srcOrd="0" destOrd="0" presId="urn:microsoft.com/office/officeart/2008/layout/AlternatingHexagons"/>
    <dgm:cxn modelId="{5F63C094-5B52-4B53-B8C4-357B13F9E72E}" type="presOf" srcId="{34917D59-59D0-4A0B-9736-23750A0390F2}" destId="{4542A21B-F5A1-4F84-B4CC-2841FA8442B1}" srcOrd="0" destOrd="0" presId="urn:microsoft.com/office/officeart/2008/layout/AlternatingHexagons"/>
    <dgm:cxn modelId="{04EDF5B3-A7A6-49E6-8276-BEBE78E833A6}" type="presOf" srcId="{90EA0F19-0586-468D-8623-8D5F678E54D0}" destId="{0CC5A4EA-70CD-4FEE-B3C8-E722A692E9D1}" srcOrd="0" destOrd="0" presId="urn:microsoft.com/office/officeart/2008/layout/AlternatingHexagons"/>
    <dgm:cxn modelId="{83C05E97-664E-4A3D-8FEC-5BE7751FE055}" srcId="{DCBD1F19-AC14-45FC-B50E-82949C024475}" destId="{90EA0F19-0586-468D-8623-8D5F678E54D0}" srcOrd="2" destOrd="0" parTransId="{982854E3-E20D-4881-A8CB-3ABA2C7C77A7}" sibTransId="{34917D59-59D0-4A0B-9736-23750A0390F2}"/>
    <dgm:cxn modelId="{F11B7060-C518-472C-99A0-9FD040F29027}" type="presOf" srcId="{E37C1544-7E35-466C-89D9-30E194B8A453}" destId="{ED224761-7754-49DB-9E33-FECE23C71F50}" srcOrd="0" destOrd="0" presId="urn:microsoft.com/office/officeart/2008/layout/AlternatingHexagons"/>
    <dgm:cxn modelId="{5C730AE1-AA77-48BF-AD60-AD1A2168515C}" type="presOf" srcId="{EACB29F9-5174-48EB-8024-9F35FC2E60E6}" destId="{89034B3B-2A39-4270-94D1-19C7EBA93E43}" srcOrd="0" destOrd="0" presId="urn:microsoft.com/office/officeart/2008/layout/AlternatingHexagons"/>
    <dgm:cxn modelId="{F6398333-2664-4133-BA2B-33366C85C610}" type="presOf" srcId="{99DDE795-518D-424E-B252-4DBBEB82A5DF}" destId="{FD9D70F6-7B45-4A94-9E0A-1D30639EB304}" srcOrd="0" destOrd="0" presId="urn:microsoft.com/office/officeart/2008/layout/AlternatingHexagons"/>
    <dgm:cxn modelId="{E642D60A-1CD0-4FF0-A841-F5A0FBC03063}" type="presOf" srcId="{30C31179-EFC1-4581-8DF4-DB27A516897A}" destId="{1194420F-4F9A-43C6-A7BA-ADD21FFA9D41}" srcOrd="0" destOrd="0" presId="urn:microsoft.com/office/officeart/2008/layout/AlternatingHexagons"/>
    <dgm:cxn modelId="{ABFF1C04-C569-4BED-B0BF-EF4FAE25E915}" srcId="{DCBD1F19-AC14-45FC-B50E-82949C024475}" destId="{C66530FF-95DF-418C-AF50-088793FDB9CF}" srcOrd="0" destOrd="0" parTransId="{55C63C4F-9973-494E-A606-7DEF98720D83}" sibTransId="{EACB29F9-5174-48EB-8024-9F35FC2E60E6}"/>
    <dgm:cxn modelId="{CCA52B3F-D7E7-4D79-ADB0-0B3352FCA544}" type="presOf" srcId="{34D28D90-926C-4E11-8EE8-9D90FD7FEACD}" destId="{8C2500E1-5EE2-41F1-8A94-547E25B440F4}" srcOrd="0" destOrd="0" presId="urn:microsoft.com/office/officeart/2008/layout/AlternatingHexagons"/>
    <dgm:cxn modelId="{77C0AD69-332C-4224-9127-F3861EB40561}" srcId="{DCBD1F19-AC14-45FC-B50E-82949C024475}" destId="{2EC4F507-68BE-422A-AC65-9A9ACA81D590}" srcOrd="3" destOrd="0" parTransId="{47367F43-D869-44A0-9651-A85429F26938}" sibTransId="{34D28D90-926C-4E11-8EE8-9D90FD7FEACD}"/>
    <dgm:cxn modelId="{16530931-0EB5-491E-8407-DBF1245DA1D1}" srcId="{2EC4F507-68BE-422A-AC65-9A9ACA81D590}" destId="{0FB1AEB7-A907-4E28-A0EE-833ADFBCBF74}" srcOrd="0" destOrd="0" parTransId="{C3737F7D-2875-4C01-A351-7FBAA213C891}" sibTransId="{DB76A67C-871E-434F-AB9E-244127E6B670}"/>
    <dgm:cxn modelId="{38E281E5-0418-45DA-953A-0D7153358967}" type="presOf" srcId="{9FF1780F-BC7D-42A6-98B1-DEF0BEEA90A1}" destId="{3EC5DE6E-538B-48D9-AF9A-8AB0768910FE}" srcOrd="0" destOrd="0" presId="urn:microsoft.com/office/officeart/2008/layout/AlternatingHexagons"/>
    <dgm:cxn modelId="{EF560AC4-A0A4-4A9F-826F-ABCF1B0CCD4F}" type="presOf" srcId="{0FB1AEB7-A907-4E28-A0EE-833ADFBCBF74}" destId="{6C301CB9-CABB-40B2-963D-EB5F3C5B390A}" srcOrd="0" destOrd="0" presId="urn:microsoft.com/office/officeart/2008/layout/AlternatingHexagons"/>
    <dgm:cxn modelId="{A1DFE6F5-3CC1-4DCA-B3A4-8E345635B0F3}" type="presOf" srcId="{735596DA-F9BD-4B42-B94E-A36DF9200AC1}" destId="{E99C08DE-9E03-428B-8D13-382CD9A5A23E}" srcOrd="0" destOrd="0" presId="urn:microsoft.com/office/officeart/2008/layout/AlternatingHexagons"/>
    <dgm:cxn modelId="{8434DFBC-E3D4-48FF-AFC2-A7CE98E2577A}" srcId="{DCBD1F19-AC14-45FC-B50E-82949C024475}" destId="{99DDE795-518D-424E-B252-4DBBEB82A5DF}" srcOrd="1" destOrd="0" parTransId="{93ED26E5-2934-45EC-9F33-6ACBC68F5D65}" sibTransId="{735596DA-F9BD-4B42-B94E-A36DF9200AC1}"/>
    <dgm:cxn modelId="{03E25B74-7F44-46C8-8345-6A45814D8F94}" type="presOf" srcId="{2EC4F507-68BE-422A-AC65-9A9ACA81D590}" destId="{AFF2EB75-FCF9-42E6-85DF-402FAAE837F9}" srcOrd="0" destOrd="0" presId="urn:microsoft.com/office/officeart/2008/layout/AlternatingHexagons"/>
    <dgm:cxn modelId="{477DAB8A-607B-4D60-862C-6E2E2EA6E618}" srcId="{90EA0F19-0586-468D-8623-8D5F678E54D0}" destId="{9FF1780F-BC7D-42A6-98B1-DEF0BEEA90A1}" srcOrd="0" destOrd="0" parTransId="{33064961-CE1B-48DE-8230-D065378F2854}" sibTransId="{37A4C03A-C4DA-4C56-83E8-997C663E6891}"/>
    <dgm:cxn modelId="{B81814AD-43B3-4F65-8926-6B6EF26D9D82}" type="presOf" srcId="{DCBD1F19-AC14-45FC-B50E-82949C024475}" destId="{666C9815-43B7-433B-AF1C-1AE531613C01}" srcOrd="0" destOrd="0" presId="urn:microsoft.com/office/officeart/2008/layout/AlternatingHexagons"/>
    <dgm:cxn modelId="{1B9794F0-9D9D-4A72-B1B8-3B61F52A3C8E}" type="presParOf" srcId="{666C9815-43B7-433B-AF1C-1AE531613C01}" destId="{29CF90D7-1B6D-4959-9B86-952208535A71}" srcOrd="0" destOrd="0" presId="urn:microsoft.com/office/officeart/2008/layout/AlternatingHexagons"/>
    <dgm:cxn modelId="{DCD8C0EC-2018-4836-8FB6-2FC232213B84}" type="presParOf" srcId="{29CF90D7-1B6D-4959-9B86-952208535A71}" destId="{EA332A57-B614-4BBA-9530-F471CC6A5948}" srcOrd="0" destOrd="0" presId="urn:microsoft.com/office/officeart/2008/layout/AlternatingHexagons"/>
    <dgm:cxn modelId="{A41C57A0-22DB-45E6-B2FF-582ADC7FA9DF}" type="presParOf" srcId="{29CF90D7-1B6D-4959-9B86-952208535A71}" destId="{ED224761-7754-49DB-9E33-FECE23C71F50}" srcOrd="1" destOrd="0" presId="urn:microsoft.com/office/officeart/2008/layout/AlternatingHexagons"/>
    <dgm:cxn modelId="{A23B0DDF-A08A-4081-BAAE-46F014051BA4}" type="presParOf" srcId="{29CF90D7-1B6D-4959-9B86-952208535A71}" destId="{DA420D23-CF7A-4831-93A3-FE1DA792F1DD}" srcOrd="2" destOrd="0" presId="urn:microsoft.com/office/officeart/2008/layout/AlternatingHexagons"/>
    <dgm:cxn modelId="{58DEAEA1-B384-498A-AFB2-1FF01276EABA}" type="presParOf" srcId="{29CF90D7-1B6D-4959-9B86-952208535A71}" destId="{C754976D-2087-4200-99CC-98CD0ED55A2B}" srcOrd="3" destOrd="0" presId="urn:microsoft.com/office/officeart/2008/layout/AlternatingHexagons"/>
    <dgm:cxn modelId="{8F962229-69DA-4B1A-A0C9-E5444647E7F5}" type="presParOf" srcId="{29CF90D7-1B6D-4959-9B86-952208535A71}" destId="{89034B3B-2A39-4270-94D1-19C7EBA93E43}" srcOrd="4" destOrd="0" presId="urn:microsoft.com/office/officeart/2008/layout/AlternatingHexagons"/>
    <dgm:cxn modelId="{F79DF0FD-5E35-4F59-8ADC-4CC0633E3209}" type="presParOf" srcId="{666C9815-43B7-433B-AF1C-1AE531613C01}" destId="{8EB7F403-7E18-41E2-8CA3-08250512FFC7}" srcOrd="1" destOrd="0" presId="urn:microsoft.com/office/officeart/2008/layout/AlternatingHexagons"/>
    <dgm:cxn modelId="{330BA53D-96AA-4568-BBAB-2EEDD78FDF86}" type="presParOf" srcId="{666C9815-43B7-433B-AF1C-1AE531613C01}" destId="{5E5E7B31-AB1F-4B90-82CC-ADF9DB754AB6}" srcOrd="2" destOrd="0" presId="urn:microsoft.com/office/officeart/2008/layout/AlternatingHexagons"/>
    <dgm:cxn modelId="{AD428437-D8B7-473E-ACCD-50541AFDC0CC}" type="presParOf" srcId="{5E5E7B31-AB1F-4B90-82CC-ADF9DB754AB6}" destId="{FD9D70F6-7B45-4A94-9E0A-1D30639EB304}" srcOrd="0" destOrd="0" presId="urn:microsoft.com/office/officeart/2008/layout/AlternatingHexagons"/>
    <dgm:cxn modelId="{5BBEBA75-BE77-4316-A02A-17D23110D317}" type="presParOf" srcId="{5E5E7B31-AB1F-4B90-82CC-ADF9DB754AB6}" destId="{1194420F-4F9A-43C6-A7BA-ADD21FFA9D41}" srcOrd="1" destOrd="0" presId="urn:microsoft.com/office/officeart/2008/layout/AlternatingHexagons"/>
    <dgm:cxn modelId="{FAE586A5-A5F3-45A1-BC36-D0D274DE917D}" type="presParOf" srcId="{5E5E7B31-AB1F-4B90-82CC-ADF9DB754AB6}" destId="{2F8DACA3-8AC9-450E-B618-91812929F168}" srcOrd="2" destOrd="0" presId="urn:microsoft.com/office/officeart/2008/layout/AlternatingHexagons"/>
    <dgm:cxn modelId="{8A9BF589-DE86-4680-AA3A-1E338CE4B4B0}" type="presParOf" srcId="{5E5E7B31-AB1F-4B90-82CC-ADF9DB754AB6}" destId="{EF5A2A9B-BD94-4428-90D6-CDD5D6455DE8}" srcOrd="3" destOrd="0" presId="urn:microsoft.com/office/officeart/2008/layout/AlternatingHexagons"/>
    <dgm:cxn modelId="{EC633C44-22F5-4A7F-8FF1-46B569794879}" type="presParOf" srcId="{5E5E7B31-AB1F-4B90-82CC-ADF9DB754AB6}" destId="{E99C08DE-9E03-428B-8D13-382CD9A5A23E}" srcOrd="4" destOrd="0" presId="urn:microsoft.com/office/officeart/2008/layout/AlternatingHexagons"/>
    <dgm:cxn modelId="{CAEA8BF9-A7E4-499D-91AD-00660415011A}" type="presParOf" srcId="{666C9815-43B7-433B-AF1C-1AE531613C01}" destId="{6B4DF007-C90B-44CB-B561-0C668FAC87CA}" srcOrd="3" destOrd="0" presId="urn:microsoft.com/office/officeart/2008/layout/AlternatingHexagons"/>
    <dgm:cxn modelId="{422D2044-D893-4749-9020-A9B0D2336EE4}" type="presParOf" srcId="{666C9815-43B7-433B-AF1C-1AE531613C01}" destId="{BE84A9DB-92E4-4973-89D4-74BB8348D229}" srcOrd="4" destOrd="0" presId="urn:microsoft.com/office/officeart/2008/layout/AlternatingHexagons"/>
    <dgm:cxn modelId="{AFDBE3EC-2573-4569-9F8F-81C13152D5DD}" type="presParOf" srcId="{BE84A9DB-92E4-4973-89D4-74BB8348D229}" destId="{0CC5A4EA-70CD-4FEE-B3C8-E722A692E9D1}" srcOrd="0" destOrd="0" presId="urn:microsoft.com/office/officeart/2008/layout/AlternatingHexagons"/>
    <dgm:cxn modelId="{0345C045-056F-4F72-8F8A-F3A96CAAAC0A}" type="presParOf" srcId="{BE84A9DB-92E4-4973-89D4-74BB8348D229}" destId="{3EC5DE6E-538B-48D9-AF9A-8AB0768910FE}" srcOrd="1" destOrd="0" presId="urn:microsoft.com/office/officeart/2008/layout/AlternatingHexagons"/>
    <dgm:cxn modelId="{808A4B6D-3D7A-41C1-A006-8A7FFC9744F8}" type="presParOf" srcId="{BE84A9DB-92E4-4973-89D4-74BB8348D229}" destId="{D1A3014A-B16F-4F21-99B2-1DE72039CC83}" srcOrd="2" destOrd="0" presId="urn:microsoft.com/office/officeart/2008/layout/AlternatingHexagons"/>
    <dgm:cxn modelId="{95058A6A-A643-4101-AD80-811880A8F2E9}" type="presParOf" srcId="{BE84A9DB-92E4-4973-89D4-74BB8348D229}" destId="{D692E2DE-FEF8-45E1-A63E-BFB6276C52FE}" srcOrd="3" destOrd="0" presId="urn:microsoft.com/office/officeart/2008/layout/AlternatingHexagons"/>
    <dgm:cxn modelId="{066D800B-4447-4434-8E4D-B16463B35378}" type="presParOf" srcId="{BE84A9DB-92E4-4973-89D4-74BB8348D229}" destId="{4542A21B-F5A1-4F84-B4CC-2841FA8442B1}" srcOrd="4" destOrd="0" presId="urn:microsoft.com/office/officeart/2008/layout/AlternatingHexagons"/>
    <dgm:cxn modelId="{1618FC67-9E67-40FB-A863-F549D17E5EB6}" type="presParOf" srcId="{666C9815-43B7-433B-AF1C-1AE531613C01}" destId="{9ADAF959-7B27-4DE8-AD4D-C99D681461B7}" srcOrd="5" destOrd="0" presId="urn:microsoft.com/office/officeart/2008/layout/AlternatingHexagons"/>
    <dgm:cxn modelId="{2C12015B-639E-4D33-8093-728A36378050}" type="presParOf" srcId="{666C9815-43B7-433B-AF1C-1AE531613C01}" destId="{0B0E6758-A4F2-4048-9CA3-4E0B5A9718DD}" srcOrd="6" destOrd="0" presId="urn:microsoft.com/office/officeart/2008/layout/AlternatingHexagons"/>
    <dgm:cxn modelId="{D609738D-6545-43F8-BB9E-80B6DF9C0D42}" type="presParOf" srcId="{0B0E6758-A4F2-4048-9CA3-4E0B5A9718DD}" destId="{AFF2EB75-FCF9-42E6-85DF-402FAAE837F9}" srcOrd="0" destOrd="0" presId="urn:microsoft.com/office/officeart/2008/layout/AlternatingHexagons"/>
    <dgm:cxn modelId="{0C06877B-56A2-4E43-AC0A-93AE4E25B66C}" type="presParOf" srcId="{0B0E6758-A4F2-4048-9CA3-4E0B5A9718DD}" destId="{6C301CB9-CABB-40B2-963D-EB5F3C5B390A}" srcOrd="1" destOrd="0" presId="urn:microsoft.com/office/officeart/2008/layout/AlternatingHexagons"/>
    <dgm:cxn modelId="{25E6FAB3-63C2-4FE0-B857-8DB47597990A}" type="presParOf" srcId="{0B0E6758-A4F2-4048-9CA3-4E0B5A9718DD}" destId="{FE276C2B-5536-4ECB-A302-FF6E92A50E44}" srcOrd="2" destOrd="0" presId="urn:microsoft.com/office/officeart/2008/layout/AlternatingHexagons"/>
    <dgm:cxn modelId="{4A10D382-102F-4EE8-920F-F9C5847C7B34}" type="presParOf" srcId="{0B0E6758-A4F2-4048-9CA3-4E0B5A9718DD}" destId="{D6F418CF-498E-4652-886A-14B3C88553EC}" srcOrd="3" destOrd="0" presId="urn:microsoft.com/office/officeart/2008/layout/AlternatingHexagons"/>
    <dgm:cxn modelId="{04E8FBB9-9FF4-4960-A455-38A55A34EBC3}" type="presParOf" srcId="{0B0E6758-A4F2-4048-9CA3-4E0B5A9718DD}" destId="{8C2500E1-5EE2-41F1-8A94-547E25B440F4}" srcOrd="4" destOrd="0" presId="urn:microsoft.com/office/officeart/2008/layout/AlternatingHexagons"/>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CBD1F19-AC14-45FC-B50E-82949C024475}"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zh-CN" altLang="en-US"/>
        </a:p>
      </dgm:t>
    </dgm:pt>
    <dgm:pt modelId="{C66530FF-95DF-418C-AF50-088793FDB9CF}">
      <dgm:prSet phldrT="[文本]"/>
      <dgm:spPr/>
      <dgm:t>
        <a:bodyPr/>
        <a:lstStyle/>
        <a:p>
          <a:r>
            <a:rPr lang="zh-CN" altLang="en-US" dirty="0" smtClean="0"/>
            <a:t>冷气</a:t>
          </a:r>
          <a:endParaRPr lang="zh-CN" altLang="en-US" dirty="0"/>
        </a:p>
      </dgm:t>
    </dgm:pt>
    <dgm:pt modelId="{55C63C4F-9973-494E-A606-7DEF98720D83}" type="parTrans" cxnId="{ABFF1C04-C569-4BED-B0BF-EF4FAE25E915}">
      <dgm:prSet/>
      <dgm:spPr/>
      <dgm:t>
        <a:bodyPr/>
        <a:lstStyle/>
        <a:p>
          <a:endParaRPr lang="zh-CN" altLang="en-US"/>
        </a:p>
      </dgm:t>
    </dgm:pt>
    <dgm:pt modelId="{EACB29F9-5174-48EB-8024-9F35FC2E60E6}" type="sibTrans" cxnId="{ABFF1C04-C569-4BED-B0BF-EF4FAE25E915}">
      <dgm:prSet/>
      <dgm:spPr/>
      <dgm:t>
        <a:bodyPr/>
        <a:lstStyle/>
        <a:p>
          <a:r>
            <a:rPr lang="zh-CN" altLang="en-US" dirty="0" smtClean="0"/>
            <a:t>暖气</a:t>
          </a:r>
          <a:endParaRPr lang="zh-CN" altLang="en-US" dirty="0"/>
        </a:p>
      </dgm:t>
    </dgm:pt>
    <dgm:pt modelId="{E37C1544-7E35-466C-89D9-30E194B8A453}">
      <dgm:prSet phldrT="[文本]" phldr="1"/>
      <dgm:spPr/>
      <dgm:t>
        <a:bodyPr/>
        <a:lstStyle/>
        <a:p>
          <a:endParaRPr lang="zh-CN" altLang="en-US" dirty="0"/>
        </a:p>
      </dgm:t>
    </dgm:pt>
    <dgm:pt modelId="{5681B09C-CCF3-4D5B-9BE9-C56633AFFE60}" type="parTrans" cxnId="{6786A8F7-8D6F-4955-AF73-2DCFF4FCD2AA}">
      <dgm:prSet/>
      <dgm:spPr/>
      <dgm:t>
        <a:bodyPr/>
        <a:lstStyle/>
        <a:p>
          <a:endParaRPr lang="zh-CN" altLang="en-US"/>
        </a:p>
      </dgm:t>
    </dgm:pt>
    <dgm:pt modelId="{39CD09C7-4391-4C93-9A54-947B59DC7712}" type="sibTrans" cxnId="{6786A8F7-8D6F-4955-AF73-2DCFF4FCD2AA}">
      <dgm:prSet/>
      <dgm:spPr/>
      <dgm:t>
        <a:bodyPr/>
        <a:lstStyle/>
        <a:p>
          <a:endParaRPr lang="zh-CN" altLang="en-US"/>
        </a:p>
      </dgm:t>
    </dgm:pt>
    <dgm:pt modelId="{90EA0F19-0586-468D-8623-8D5F678E54D0}">
      <dgm:prSet phldrT="[文本]"/>
      <dgm:spPr/>
      <dgm:t>
        <a:bodyPr/>
        <a:lstStyle/>
        <a:p>
          <a:r>
            <a:rPr lang="zh-CN" altLang="en-US" dirty="0" smtClean="0"/>
            <a:t>农机</a:t>
          </a:r>
          <a:endParaRPr lang="zh-CN" altLang="en-US" dirty="0"/>
        </a:p>
      </dgm:t>
    </dgm:pt>
    <dgm:pt modelId="{982854E3-E20D-4881-A8CB-3ABA2C7C77A7}" type="parTrans" cxnId="{83C05E97-664E-4A3D-8FEC-5BE7751FE055}">
      <dgm:prSet/>
      <dgm:spPr/>
      <dgm:t>
        <a:bodyPr/>
        <a:lstStyle/>
        <a:p>
          <a:endParaRPr lang="zh-CN" altLang="en-US"/>
        </a:p>
      </dgm:t>
    </dgm:pt>
    <dgm:pt modelId="{34917D59-59D0-4A0B-9736-23750A0390F2}" type="sibTrans" cxnId="{83C05E97-664E-4A3D-8FEC-5BE7751FE055}">
      <dgm:prSet/>
      <dgm:spPr/>
      <dgm:t>
        <a:bodyPr/>
        <a:lstStyle/>
        <a:p>
          <a:r>
            <a:rPr lang="zh-CN" altLang="en-US" dirty="0" smtClean="0"/>
            <a:t>农药</a:t>
          </a:r>
          <a:endParaRPr lang="zh-CN" altLang="en-US" dirty="0"/>
        </a:p>
      </dgm:t>
    </dgm:pt>
    <dgm:pt modelId="{9FF1780F-BC7D-42A6-98B1-DEF0BEEA90A1}">
      <dgm:prSet phldrT="[文本]" phldr="1"/>
      <dgm:spPr/>
      <dgm:t>
        <a:bodyPr/>
        <a:lstStyle/>
        <a:p>
          <a:endParaRPr lang="zh-CN" altLang="en-US"/>
        </a:p>
      </dgm:t>
    </dgm:pt>
    <dgm:pt modelId="{33064961-CE1B-48DE-8230-D065378F2854}" type="parTrans" cxnId="{477DAB8A-607B-4D60-862C-6E2E2EA6E618}">
      <dgm:prSet/>
      <dgm:spPr/>
      <dgm:t>
        <a:bodyPr/>
        <a:lstStyle/>
        <a:p>
          <a:endParaRPr lang="zh-CN" altLang="en-US"/>
        </a:p>
      </dgm:t>
    </dgm:pt>
    <dgm:pt modelId="{37A4C03A-C4DA-4C56-83E8-997C663E6891}" type="sibTrans" cxnId="{477DAB8A-607B-4D60-862C-6E2E2EA6E618}">
      <dgm:prSet/>
      <dgm:spPr/>
      <dgm:t>
        <a:bodyPr/>
        <a:lstStyle/>
        <a:p>
          <a:endParaRPr lang="zh-CN" altLang="en-US"/>
        </a:p>
      </dgm:t>
    </dgm:pt>
    <dgm:pt modelId="{2EC4F507-68BE-422A-AC65-9A9ACA81D590}">
      <dgm:prSet phldrT="[文本]"/>
      <dgm:spPr/>
      <dgm:t>
        <a:bodyPr/>
        <a:lstStyle/>
        <a:p>
          <a:r>
            <a:rPr lang="zh-CN" altLang="en-US" dirty="0" smtClean="0"/>
            <a:t>毛椰子油</a:t>
          </a:r>
          <a:endParaRPr lang="zh-CN" altLang="en-US" dirty="0"/>
        </a:p>
      </dgm:t>
    </dgm:pt>
    <dgm:pt modelId="{47367F43-D869-44A0-9651-A85429F26938}" type="parTrans" cxnId="{77C0AD69-332C-4224-9127-F3861EB40561}">
      <dgm:prSet/>
      <dgm:spPr/>
      <dgm:t>
        <a:bodyPr/>
        <a:lstStyle/>
        <a:p>
          <a:endParaRPr lang="zh-CN" altLang="en-US"/>
        </a:p>
      </dgm:t>
    </dgm:pt>
    <dgm:pt modelId="{34D28D90-926C-4E11-8EE8-9D90FD7FEACD}" type="sibTrans" cxnId="{77C0AD69-332C-4224-9127-F3861EB40561}">
      <dgm:prSet/>
      <dgm:spPr/>
      <dgm:t>
        <a:bodyPr/>
        <a:lstStyle/>
        <a:p>
          <a:endParaRPr lang="zh-CN" altLang="en-US"/>
        </a:p>
      </dgm:t>
    </dgm:pt>
    <dgm:pt modelId="{0FB1AEB7-A907-4E28-A0EE-833ADFBCBF74}">
      <dgm:prSet phldrT="[文本]"/>
      <dgm:spPr/>
      <dgm:t>
        <a:bodyPr/>
        <a:lstStyle/>
        <a:p>
          <a:r>
            <a:rPr lang="en-US" altLang="zh-CN" dirty="0" smtClean="0"/>
            <a:t> </a:t>
          </a:r>
          <a:endParaRPr lang="zh-CN" altLang="en-US" dirty="0"/>
        </a:p>
      </dgm:t>
    </dgm:pt>
    <dgm:pt modelId="{C3737F7D-2875-4C01-A351-7FBAA213C891}" type="parTrans" cxnId="{16530931-0EB5-491E-8407-DBF1245DA1D1}">
      <dgm:prSet/>
      <dgm:spPr/>
      <dgm:t>
        <a:bodyPr/>
        <a:lstStyle/>
        <a:p>
          <a:endParaRPr lang="zh-CN" altLang="en-US"/>
        </a:p>
      </dgm:t>
    </dgm:pt>
    <dgm:pt modelId="{DB76A67C-871E-434F-AB9E-244127E6B670}" type="sibTrans" cxnId="{16530931-0EB5-491E-8407-DBF1245DA1D1}">
      <dgm:prSet/>
      <dgm:spPr/>
      <dgm:t>
        <a:bodyPr/>
        <a:lstStyle/>
        <a:p>
          <a:endParaRPr lang="zh-CN" altLang="en-US"/>
        </a:p>
      </dgm:t>
    </dgm:pt>
    <dgm:pt modelId="{99DDE795-518D-424E-B252-4DBBEB82A5DF}">
      <dgm:prSet/>
      <dgm:spPr/>
      <dgm:t>
        <a:bodyPr/>
        <a:lstStyle/>
        <a:p>
          <a:r>
            <a:rPr lang="zh-CN" altLang="en-US" dirty="0" smtClean="0"/>
            <a:t>沼气</a:t>
          </a:r>
          <a:endParaRPr lang="zh-CN" altLang="en-US" dirty="0"/>
        </a:p>
      </dgm:t>
    </dgm:pt>
    <dgm:pt modelId="{93ED26E5-2934-45EC-9F33-6ACBC68F5D65}" type="parTrans" cxnId="{8434DFBC-E3D4-48FF-AFC2-A7CE98E2577A}">
      <dgm:prSet/>
      <dgm:spPr/>
      <dgm:t>
        <a:bodyPr/>
        <a:lstStyle/>
        <a:p>
          <a:endParaRPr lang="zh-CN" altLang="en-US"/>
        </a:p>
      </dgm:t>
    </dgm:pt>
    <dgm:pt modelId="{735596DA-F9BD-4B42-B94E-A36DF9200AC1}" type="sibTrans" cxnId="{8434DFBC-E3D4-48FF-AFC2-A7CE98E2577A}">
      <dgm:prSet/>
      <dgm:spPr/>
      <dgm:t>
        <a:bodyPr/>
        <a:lstStyle/>
        <a:p>
          <a:endParaRPr lang="zh-CN" altLang="en-US"/>
        </a:p>
      </dgm:t>
    </dgm:pt>
    <dgm:pt modelId="{666C9815-43B7-433B-AF1C-1AE531613C01}" type="pres">
      <dgm:prSet presAssocID="{DCBD1F19-AC14-45FC-B50E-82949C024475}" presName="Name0" presStyleCnt="0">
        <dgm:presLayoutVars>
          <dgm:chMax/>
          <dgm:chPref/>
          <dgm:dir/>
          <dgm:animLvl val="lvl"/>
        </dgm:presLayoutVars>
      </dgm:prSet>
      <dgm:spPr/>
      <dgm:t>
        <a:bodyPr/>
        <a:lstStyle/>
        <a:p>
          <a:endParaRPr lang="zh-CN" altLang="en-US"/>
        </a:p>
      </dgm:t>
    </dgm:pt>
    <dgm:pt modelId="{29CF90D7-1B6D-4959-9B86-952208535A71}" type="pres">
      <dgm:prSet presAssocID="{C66530FF-95DF-418C-AF50-088793FDB9CF}" presName="composite" presStyleCnt="0"/>
      <dgm:spPr/>
    </dgm:pt>
    <dgm:pt modelId="{EA332A57-B614-4BBA-9530-F471CC6A5948}" type="pres">
      <dgm:prSet presAssocID="{C66530FF-95DF-418C-AF50-088793FDB9CF}" presName="Parent1" presStyleLbl="node1" presStyleIdx="0" presStyleCnt="8">
        <dgm:presLayoutVars>
          <dgm:chMax val="1"/>
          <dgm:chPref val="1"/>
          <dgm:bulletEnabled val="1"/>
        </dgm:presLayoutVars>
      </dgm:prSet>
      <dgm:spPr/>
      <dgm:t>
        <a:bodyPr/>
        <a:lstStyle/>
        <a:p>
          <a:endParaRPr lang="zh-CN" altLang="en-US"/>
        </a:p>
      </dgm:t>
    </dgm:pt>
    <dgm:pt modelId="{ED224761-7754-49DB-9E33-FECE23C71F50}" type="pres">
      <dgm:prSet presAssocID="{C66530FF-95DF-418C-AF50-088793FDB9CF}" presName="Childtext1" presStyleLbl="revTx" presStyleIdx="0" presStyleCnt="4">
        <dgm:presLayoutVars>
          <dgm:chMax val="0"/>
          <dgm:chPref val="0"/>
          <dgm:bulletEnabled val="1"/>
        </dgm:presLayoutVars>
      </dgm:prSet>
      <dgm:spPr/>
      <dgm:t>
        <a:bodyPr/>
        <a:lstStyle/>
        <a:p>
          <a:endParaRPr lang="zh-CN" altLang="en-US"/>
        </a:p>
      </dgm:t>
    </dgm:pt>
    <dgm:pt modelId="{DA420D23-CF7A-4831-93A3-FE1DA792F1DD}" type="pres">
      <dgm:prSet presAssocID="{C66530FF-95DF-418C-AF50-088793FDB9CF}" presName="BalanceSpacing" presStyleCnt="0"/>
      <dgm:spPr/>
    </dgm:pt>
    <dgm:pt modelId="{C754976D-2087-4200-99CC-98CD0ED55A2B}" type="pres">
      <dgm:prSet presAssocID="{C66530FF-95DF-418C-AF50-088793FDB9CF}" presName="BalanceSpacing1" presStyleCnt="0"/>
      <dgm:spPr/>
    </dgm:pt>
    <dgm:pt modelId="{89034B3B-2A39-4270-94D1-19C7EBA93E43}" type="pres">
      <dgm:prSet presAssocID="{EACB29F9-5174-48EB-8024-9F35FC2E60E6}" presName="Accent1Text" presStyleLbl="node1" presStyleIdx="1" presStyleCnt="8"/>
      <dgm:spPr/>
      <dgm:t>
        <a:bodyPr/>
        <a:lstStyle/>
        <a:p>
          <a:endParaRPr lang="zh-CN" altLang="en-US"/>
        </a:p>
      </dgm:t>
    </dgm:pt>
    <dgm:pt modelId="{8EB7F403-7E18-41E2-8CA3-08250512FFC7}" type="pres">
      <dgm:prSet presAssocID="{EACB29F9-5174-48EB-8024-9F35FC2E60E6}" presName="spaceBetweenRectangles" presStyleCnt="0"/>
      <dgm:spPr/>
    </dgm:pt>
    <dgm:pt modelId="{5E5E7B31-AB1F-4B90-82CC-ADF9DB754AB6}" type="pres">
      <dgm:prSet presAssocID="{99DDE795-518D-424E-B252-4DBBEB82A5DF}" presName="composite" presStyleCnt="0"/>
      <dgm:spPr/>
    </dgm:pt>
    <dgm:pt modelId="{FD9D70F6-7B45-4A94-9E0A-1D30639EB304}" type="pres">
      <dgm:prSet presAssocID="{99DDE795-518D-424E-B252-4DBBEB82A5DF}" presName="Parent1" presStyleLbl="node1" presStyleIdx="2" presStyleCnt="8">
        <dgm:presLayoutVars>
          <dgm:chMax val="1"/>
          <dgm:chPref val="1"/>
          <dgm:bulletEnabled val="1"/>
        </dgm:presLayoutVars>
      </dgm:prSet>
      <dgm:spPr/>
      <dgm:t>
        <a:bodyPr/>
        <a:lstStyle/>
        <a:p>
          <a:endParaRPr lang="zh-CN" altLang="en-US"/>
        </a:p>
      </dgm:t>
    </dgm:pt>
    <dgm:pt modelId="{1194420F-4F9A-43C6-A7BA-ADD21FFA9D41}" type="pres">
      <dgm:prSet presAssocID="{99DDE795-518D-424E-B252-4DBBEB82A5DF}" presName="Childtext1" presStyleLbl="revTx" presStyleIdx="1" presStyleCnt="4">
        <dgm:presLayoutVars>
          <dgm:chMax val="0"/>
          <dgm:chPref val="0"/>
          <dgm:bulletEnabled val="1"/>
        </dgm:presLayoutVars>
      </dgm:prSet>
      <dgm:spPr/>
    </dgm:pt>
    <dgm:pt modelId="{2F8DACA3-8AC9-450E-B618-91812929F168}" type="pres">
      <dgm:prSet presAssocID="{99DDE795-518D-424E-B252-4DBBEB82A5DF}" presName="BalanceSpacing" presStyleCnt="0"/>
      <dgm:spPr/>
    </dgm:pt>
    <dgm:pt modelId="{EF5A2A9B-BD94-4428-90D6-CDD5D6455DE8}" type="pres">
      <dgm:prSet presAssocID="{99DDE795-518D-424E-B252-4DBBEB82A5DF}" presName="BalanceSpacing1" presStyleCnt="0"/>
      <dgm:spPr/>
    </dgm:pt>
    <dgm:pt modelId="{E99C08DE-9E03-428B-8D13-382CD9A5A23E}" type="pres">
      <dgm:prSet presAssocID="{735596DA-F9BD-4B42-B94E-A36DF9200AC1}" presName="Accent1Text" presStyleLbl="node1" presStyleIdx="3" presStyleCnt="8"/>
      <dgm:spPr/>
      <dgm:t>
        <a:bodyPr/>
        <a:lstStyle/>
        <a:p>
          <a:endParaRPr lang="zh-CN" altLang="en-US"/>
        </a:p>
      </dgm:t>
    </dgm:pt>
    <dgm:pt modelId="{6B4DF007-C90B-44CB-B561-0C668FAC87CA}" type="pres">
      <dgm:prSet presAssocID="{735596DA-F9BD-4B42-B94E-A36DF9200AC1}" presName="spaceBetweenRectangles" presStyleCnt="0"/>
      <dgm:spPr/>
    </dgm:pt>
    <dgm:pt modelId="{BE84A9DB-92E4-4973-89D4-74BB8348D229}" type="pres">
      <dgm:prSet presAssocID="{90EA0F19-0586-468D-8623-8D5F678E54D0}" presName="composite" presStyleCnt="0"/>
      <dgm:spPr/>
    </dgm:pt>
    <dgm:pt modelId="{0CC5A4EA-70CD-4FEE-B3C8-E722A692E9D1}" type="pres">
      <dgm:prSet presAssocID="{90EA0F19-0586-468D-8623-8D5F678E54D0}" presName="Parent1" presStyleLbl="node1" presStyleIdx="4" presStyleCnt="8">
        <dgm:presLayoutVars>
          <dgm:chMax val="1"/>
          <dgm:chPref val="1"/>
          <dgm:bulletEnabled val="1"/>
        </dgm:presLayoutVars>
      </dgm:prSet>
      <dgm:spPr/>
      <dgm:t>
        <a:bodyPr/>
        <a:lstStyle/>
        <a:p>
          <a:endParaRPr lang="zh-CN" altLang="en-US"/>
        </a:p>
      </dgm:t>
    </dgm:pt>
    <dgm:pt modelId="{3EC5DE6E-538B-48D9-AF9A-8AB0768910FE}" type="pres">
      <dgm:prSet presAssocID="{90EA0F19-0586-468D-8623-8D5F678E54D0}" presName="Childtext1" presStyleLbl="revTx" presStyleIdx="2" presStyleCnt="4">
        <dgm:presLayoutVars>
          <dgm:chMax val="0"/>
          <dgm:chPref val="0"/>
          <dgm:bulletEnabled val="1"/>
        </dgm:presLayoutVars>
      </dgm:prSet>
      <dgm:spPr/>
      <dgm:t>
        <a:bodyPr/>
        <a:lstStyle/>
        <a:p>
          <a:endParaRPr lang="zh-CN" altLang="en-US"/>
        </a:p>
      </dgm:t>
    </dgm:pt>
    <dgm:pt modelId="{D1A3014A-B16F-4F21-99B2-1DE72039CC83}" type="pres">
      <dgm:prSet presAssocID="{90EA0F19-0586-468D-8623-8D5F678E54D0}" presName="BalanceSpacing" presStyleCnt="0"/>
      <dgm:spPr/>
    </dgm:pt>
    <dgm:pt modelId="{D692E2DE-FEF8-45E1-A63E-BFB6276C52FE}" type="pres">
      <dgm:prSet presAssocID="{90EA0F19-0586-468D-8623-8D5F678E54D0}" presName="BalanceSpacing1" presStyleCnt="0"/>
      <dgm:spPr/>
    </dgm:pt>
    <dgm:pt modelId="{4542A21B-F5A1-4F84-B4CC-2841FA8442B1}" type="pres">
      <dgm:prSet presAssocID="{34917D59-59D0-4A0B-9736-23750A0390F2}" presName="Accent1Text" presStyleLbl="node1" presStyleIdx="5" presStyleCnt="8"/>
      <dgm:spPr/>
      <dgm:t>
        <a:bodyPr/>
        <a:lstStyle/>
        <a:p>
          <a:endParaRPr lang="zh-CN" altLang="en-US"/>
        </a:p>
      </dgm:t>
    </dgm:pt>
    <dgm:pt modelId="{9ADAF959-7B27-4DE8-AD4D-C99D681461B7}" type="pres">
      <dgm:prSet presAssocID="{34917D59-59D0-4A0B-9736-23750A0390F2}" presName="spaceBetweenRectangles" presStyleCnt="0"/>
      <dgm:spPr/>
    </dgm:pt>
    <dgm:pt modelId="{0B0E6758-A4F2-4048-9CA3-4E0B5A9718DD}" type="pres">
      <dgm:prSet presAssocID="{2EC4F507-68BE-422A-AC65-9A9ACA81D590}" presName="composite" presStyleCnt="0"/>
      <dgm:spPr/>
    </dgm:pt>
    <dgm:pt modelId="{AFF2EB75-FCF9-42E6-85DF-402FAAE837F9}" type="pres">
      <dgm:prSet presAssocID="{2EC4F507-68BE-422A-AC65-9A9ACA81D590}" presName="Parent1" presStyleLbl="node1" presStyleIdx="6" presStyleCnt="8">
        <dgm:presLayoutVars>
          <dgm:chMax val="1"/>
          <dgm:chPref val="1"/>
          <dgm:bulletEnabled val="1"/>
        </dgm:presLayoutVars>
      </dgm:prSet>
      <dgm:spPr/>
      <dgm:t>
        <a:bodyPr/>
        <a:lstStyle/>
        <a:p>
          <a:endParaRPr lang="zh-CN" altLang="en-US"/>
        </a:p>
      </dgm:t>
    </dgm:pt>
    <dgm:pt modelId="{6C301CB9-CABB-40B2-963D-EB5F3C5B390A}" type="pres">
      <dgm:prSet presAssocID="{2EC4F507-68BE-422A-AC65-9A9ACA81D590}" presName="Childtext1" presStyleLbl="revTx" presStyleIdx="3" presStyleCnt="4">
        <dgm:presLayoutVars>
          <dgm:chMax val="0"/>
          <dgm:chPref val="0"/>
          <dgm:bulletEnabled val="1"/>
        </dgm:presLayoutVars>
      </dgm:prSet>
      <dgm:spPr/>
      <dgm:t>
        <a:bodyPr/>
        <a:lstStyle/>
        <a:p>
          <a:endParaRPr lang="zh-CN" altLang="en-US"/>
        </a:p>
      </dgm:t>
    </dgm:pt>
    <dgm:pt modelId="{FE276C2B-5536-4ECB-A302-FF6E92A50E44}" type="pres">
      <dgm:prSet presAssocID="{2EC4F507-68BE-422A-AC65-9A9ACA81D590}" presName="BalanceSpacing" presStyleCnt="0"/>
      <dgm:spPr/>
    </dgm:pt>
    <dgm:pt modelId="{D6F418CF-498E-4652-886A-14B3C88553EC}" type="pres">
      <dgm:prSet presAssocID="{2EC4F507-68BE-422A-AC65-9A9ACA81D590}" presName="BalanceSpacing1" presStyleCnt="0"/>
      <dgm:spPr/>
    </dgm:pt>
    <dgm:pt modelId="{8C2500E1-5EE2-41F1-8A94-547E25B440F4}" type="pres">
      <dgm:prSet presAssocID="{34D28D90-926C-4E11-8EE8-9D90FD7FEACD}" presName="Accent1Text" presStyleLbl="node1" presStyleIdx="7" presStyleCnt="8"/>
      <dgm:spPr/>
      <dgm:t>
        <a:bodyPr/>
        <a:lstStyle/>
        <a:p>
          <a:endParaRPr lang="zh-CN" altLang="en-US"/>
        </a:p>
      </dgm:t>
    </dgm:pt>
  </dgm:ptLst>
  <dgm:cxnLst>
    <dgm:cxn modelId="{6786A8F7-8D6F-4955-AF73-2DCFF4FCD2AA}" srcId="{C66530FF-95DF-418C-AF50-088793FDB9CF}" destId="{E37C1544-7E35-466C-89D9-30E194B8A453}" srcOrd="0" destOrd="0" parTransId="{5681B09C-CCF3-4D5B-9BE9-C56633AFFE60}" sibTransId="{39CD09C7-4391-4C93-9A54-947B59DC7712}"/>
    <dgm:cxn modelId="{7C101331-012E-4A9B-BA1D-57A9795FBCD3}" type="presOf" srcId="{DCBD1F19-AC14-45FC-B50E-82949C024475}" destId="{666C9815-43B7-433B-AF1C-1AE531613C01}" srcOrd="0" destOrd="0" presId="urn:microsoft.com/office/officeart/2008/layout/AlternatingHexagons"/>
    <dgm:cxn modelId="{83C05E97-664E-4A3D-8FEC-5BE7751FE055}" srcId="{DCBD1F19-AC14-45FC-B50E-82949C024475}" destId="{90EA0F19-0586-468D-8623-8D5F678E54D0}" srcOrd="2" destOrd="0" parTransId="{982854E3-E20D-4881-A8CB-3ABA2C7C77A7}" sibTransId="{34917D59-59D0-4A0B-9736-23750A0390F2}"/>
    <dgm:cxn modelId="{7997DA44-0498-4B59-B4B8-0DEC15ED08E3}" type="presOf" srcId="{90EA0F19-0586-468D-8623-8D5F678E54D0}" destId="{0CC5A4EA-70CD-4FEE-B3C8-E722A692E9D1}" srcOrd="0" destOrd="0" presId="urn:microsoft.com/office/officeart/2008/layout/AlternatingHexagons"/>
    <dgm:cxn modelId="{B83E84A7-F93F-43C8-BB00-BF8271E3DB5E}" type="presOf" srcId="{0FB1AEB7-A907-4E28-A0EE-833ADFBCBF74}" destId="{6C301CB9-CABB-40B2-963D-EB5F3C5B390A}" srcOrd="0" destOrd="0" presId="urn:microsoft.com/office/officeart/2008/layout/AlternatingHexagons"/>
    <dgm:cxn modelId="{3C2765F5-E89F-46F2-8B16-D083DE42148A}" type="presOf" srcId="{99DDE795-518D-424E-B252-4DBBEB82A5DF}" destId="{FD9D70F6-7B45-4A94-9E0A-1D30639EB304}" srcOrd="0" destOrd="0" presId="urn:microsoft.com/office/officeart/2008/layout/AlternatingHexagons"/>
    <dgm:cxn modelId="{1A4F50A0-D2ED-4C4B-A6B3-2290E4197075}" type="presOf" srcId="{34917D59-59D0-4A0B-9736-23750A0390F2}" destId="{4542A21B-F5A1-4F84-B4CC-2841FA8442B1}" srcOrd="0" destOrd="0" presId="urn:microsoft.com/office/officeart/2008/layout/AlternatingHexagons"/>
    <dgm:cxn modelId="{BA4C1756-BF1C-4183-8FBE-E91C9A85A384}" type="presOf" srcId="{E37C1544-7E35-466C-89D9-30E194B8A453}" destId="{ED224761-7754-49DB-9E33-FECE23C71F50}" srcOrd="0" destOrd="0" presId="urn:microsoft.com/office/officeart/2008/layout/AlternatingHexagons"/>
    <dgm:cxn modelId="{582D2A05-21B2-430C-AF4D-8050B8318446}" type="presOf" srcId="{34D28D90-926C-4E11-8EE8-9D90FD7FEACD}" destId="{8C2500E1-5EE2-41F1-8A94-547E25B440F4}" srcOrd="0" destOrd="0" presId="urn:microsoft.com/office/officeart/2008/layout/AlternatingHexagons"/>
    <dgm:cxn modelId="{8548E8DE-B45C-4CCD-A7D0-615144FC93C1}" type="presOf" srcId="{9FF1780F-BC7D-42A6-98B1-DEF0BEEA90A1}" destId="{3EC5DE6E-538B-48D9-AF9A-8AB0768910FE}" srcOrd="0" destOrd="0" presId="urn:microsoft.com/office/officeart/2008/layout/AlternatingHexagons"/>
    <dgm:cxn modelId="{ABFF1C04-C569-4BED-B0BF-EF4FAE25E915}" srcId="{DCBD1F19-AC14-45FC-B50E-82949C024475}" destId="{C66530FF-95DF-418C-AF50-088793FDB9CF}" srcOrd="0" destOrd="0" parTransId="{55C63C4F-9973-494E-A606-7DEF98720D83}" sibTransId="{EACB29F9-5174-48EB-8024-9F35FC2E60E6}"/>
    <dgm:cxn modelId="{77C0AD69-332C-4224-9127-F3861EB40561}" srcId="{DCBD1F19-AC14-45FC-B50E-82949C024475}" destId="{2EC4F507-68BE-422A-AC65-9A9ACA81D590}" srcOrd="3" destOrd="0" parTransId="{47367F43-D869-44A0-9651-A85429F26938}" sibTransId="{34D28D90-926C-4E11-8EE8-9D90FD7FEACD}"/>
    <dgm:cxn modelId="{E96B4544-9776-4EF2-8BB0-04ECADADC941}" type="presOf" srcId="{C66530FF-95DF-418C-AF50-088793FDB9CF}" destId="{EA332A57-B614-4BBA-9530-F471CC6A5948}" srcOrd="0" destOrd="0" presId="urn:microsoft.com/office/officeart/2008/layout/AlternatingHexagons"/>
    <dgm:cxn modelId="{16530931-0EB5-491E-8407-DBF1245DA1D1}" srcId="{2EC4F507-68BE-422A-AC65-9A9ACA81D590}" destId="{0FB1AEB7-A907-4E28-A0EE-833ADFBCBF74}" srcOrd="0" destOrd="0" parTransId="{C3737F7D-2875-4C01-A351-7FBAA213C891}" sibTransId="{DB76A67C-871E-434F-AB9E-244127E6B670}"/>
    <dgm:cxn modelId="{21113F39-744E-4CF0-8A92-FA9A9A94AC84}" type="presOf" srcId="{2EC4F507-68BE-422A-AC65-9A9ACA81D590}" destId="{AFF2EB75-FCF9-42E6-85DF-402FAAE837F9}" srcOrd="0" destOrd="0" presId="urn:microsoft.com/office/officeart/2008/layout/AlternatingHexagons"/>
    <dgm:cxn modelId="{8434DFBC-E3D4-48FF-AFC2-A7CE98E2577A}" srcId="{DCBD1F19-AC14-45FC-B50E-82949C024475}" destId="{99DDE795-518D-424E-B252-4DBBEB82A5DF}" srcOrd="1" destOrd="0" parTransId="{93ED26E5-2934-45EC-9F33-6ACBC68F5D65}" sibTransId="{735596DA-F9BD-4B42-B94E-A36DF9200AC1}"/>
    <dgm:cxn modelId="{477DAB8A-607B-4D60-862C-6E2E2EA6E618}" srcId="{90EA0F19-0586-468D-8623-8D5F678E54D0}" destId="{9FF1780F-BC7D-42A6-98B1-DEF0BEEA90A1}" srcOrd="0" destOrd="0" parTransId="{33064961-CE1B-48DE-8230-D065378F2854}" sibTransId="{37A4C03A-C4DA-4C56-83E8-997C663E6891}"/>
    <dgm:cxn modelId="{1B0CD487-E943-476C-9C41-61661483889D}" type="presOf" srcId="{EACB29F9-5174-48EB-8024-9F35FC2E60E6}" destId="{89034B3B-2A39-4270-94D1-19C7EBA93E43}" srcOrd="0" destOrd="0" presId="urn:microsoft.com/office/officeart/2008/layout/AlternatingHexagons"/>
    <dgm:cxn modelId="{2D67F8BD-1D3F-45C0-832E-FB385B60836C}" type="presOf" srcId="{735596DA-F9BD-4B42-B94E-A36DF9200AC1}" destId="{E99C08DE-9E03-428B-8D13-382CD9A5A23E}" srcOrd="0" destOrd="0" presId="urn:microsoft.com/office/officeart/2008/layout/AlternatingHexagons"/>
    <dgm:cxn modelId="{38D513C6-D63A-4801-B89D-2393C0EDE4E0}" type="presParOf" srcId="{666C9815-43B7-433B-AF1C-1AE531613C01}" destId="{29CF90D7-1B6D-4959-9B86-952208535A71}" srcOrd="0" destOrd="0" presId="urn:microsoft.com/office/officeart/2008/layout/AlternatingHexagons"/>
    <dgm:cxn modelId="{0D1C2DC3-1C1A-4702-9CD6-C80F85BD6675}" type="presParOf" srcId="{29CF90D7-1B6D-4959-9B86-952208535A71}" destId="{EA332A57-B614-4BBA-9530-F471CC6A5948}" srcOrd="0" destOrd="0" presId="urn:microsoft.com/office/officeart/2008/layout/AlternatingHexagons"/>
    <dgm:cxn modelId="{03E89B42-3159-4D62-BFFC-472AFD263267}" type="presParOf" srcId="{29CF90D7-1B6D-4959-9B86-952208535A71}" destId="{ED224761-7754-49DB-9E33-FECE23C71F50}" srcOrd="1" destOrd="0" presId="urn:microsoft.com/office/officeart/2008/layout/AlternatingHexagons"/>
    <dgm:cxn modelId="{AB08D4E7-424B-4EB4-A1B2-D53AD5DD4422}" type="presParOf" srcId="{29CF90D7-1B6D-4959-9B86-952208535A71}" destId="{DA420D23-CF7A-4831-93A3-FE1DA792F1DD}" srcOrd="2" destOrd="0" presId="urn:microsoft.com/office/officeart/2008/layout/AlternatingHexagons"/>
    <dgm:cxn modelId="{6B411D79-5BA3-440E-825E-FE8E5884C8CC}" type="presParOf" srcId="{29CF90D7-1B6D-4959-9B86-952208535A71}" destId="{C754976D-2087-4200-99CC-98CD0ED55A2B}" srcOrd="3" destOrd="0" presId="urn:microsoft.com/office/officeart/2008/layout/AlternatingHexagons"/>
    <dgm:cxn modelId="{02DF81C9-1AC6-441B-84B4-A060F6F798C2}" type="presParOf" srcId="{29CF90D7-1B6D-4959-9B86-952208535A71}" destId="{89034B3B-2A39-4270-94D1-19C7EBA93E43}" srcOrd="4" destOrd="0" presId="urn:microsoft.com/office/officeart/2008/layout/AlternatingHexagons"/>
    <dgm:cxn modelId="{F0B1E322-05C1-48DD-A50E-7CF66BB50BE1}" type="presParOf" srcId="{666C9815-43B7-433B-AF1C-1AE531613C01}" destId="{8EB7F403-7E18-41E2-8CA3-08250512FFC7}" srcOrd="1" destOrd="0" presId="urn:microsoft.com/office/officeart/2008/layout/AlternatingHexagons"/>
    <dgm:cxn modelId="{978F3A90-17D3-4A5F-9F31-579C1FD81F1D}" type="presParOf" srcId="{666C9815-43B7-433B-AF1C-1AE531613C01}" destId="{5E5E7B31-AB1F-4B90-82CC-ADF9DB754AB6}" srcOrd="2" destOrd="0" presId="urn:microsoft.com/office/officeart/2008/layout/AlternatingHexagons"/>
    <dgm:cxn modelId="{F2C70679-6E8B-4289-9B4B-292A21E6560E}" type="presParOf" srcId="{5E5E7B31-AB1F-4B90-82CC-ADF9DB754AB6}" destId="{FD9D70F6-7B45-4A94-9E0A-1D30639EB304}" srcOrd="0" destOrd="0" presId="urn:microsoft.com/office/officeart/2008/layout/AlternatingHexagons"/>
    <dgm:cxn modelId="{29FFB30B-6212-4661-96C2-97D4FF54874F}" type="presParOf" srcId="{5E5E7B31-AB1F-4B90-82CC-ADF9DB754AB6}" destId="{1194420F-4F9A-43C6-A7BA-ADD21FFA9D41}" srcOrd="1" destOrd="0" presId="urn:microsoft.com/office/officeart/2008/layout/AlternatingHexagons"/>
    <dgm:cxn modelId="{7EA8382D-7BA1-49A9-AAFB-591D028694B9}" type="presParOf" srcId="{5E5E7B31-AB1F-4B90-82CC-ADF9DB754AB6}" destId="{2F8DACA3-8AC9-450E-B618-91812929F168}" srcOrd="2" destOrd="0" presId="urn:microsoft.com/office/officeart/2008/layout/AlternatingHexagons"/>
    <dgm:cxn modelId="{CFE58A72-7C86-4E53-BC28-D11BD26ED332}" type="presParOf" srcId="{5E5E7B31-AB1F-4B90-82CC-ADF9DB754AB6}" destId="{EF5A2A9B-BD94-4428-90D6-CDD5D6455DE8}" srcOrd="3" destOrd="0" presId="urn:microsoft.com/office/officeart/2008/layout/AlternatingHexagons"/>
    <dgm:cxn modelId="{83505DF4-1F51-4375-868E-E494FD55AA50}" type="presParOf" srcId="{5E5E7B31-AB1F-4B90-82CC-ADF9DB754AB6}" destId="{E99C08DE-9E03-428B-8D13-382CD9A5A23E}" srcOrd="4" destOrd="0" presId="urn:microsoft.com/office/officeart/2008/layout/AlternatingHexagons"/>
    <dgm:cxn modelId="{3E2725E8-78AC-41BE-943C-89E45589F0E7}" type="presParOf" srcId="{666C9815-43B7-433B-AF1C-1AE531613C01}" destId="{6B4DF007-C90B-44CB-B561-0C668FAC87CA}" srcOrd="3" destOrd="0" presId="urn:microsoft.com/office/officeart/2008/layout/AlternatingHexagons"/>
    <dgm:cxn modelId="{9AFC8122-7291-4430-91F8-6CC41E716CCB}" type="presParOf" srcId="{666C9815-43B7-433B-AF1C-1AE531613C01}" destId="{BE84A9DB-92E4-4973-89D4-74BB8348D229}" srcOrd="4" destOrd="0" presId="urn:microsoft.com/office/officeart/2008/layout/AlternatingHexagons"/>
    <dgm:cxn modelId="{28C143C3-FCE0-431F-BCAD-34958D6CA0ED}" type="presParOf" srcId="{BE84A9DB-92E4-4973-89D4-74BB8348D229}" destId="{0CC5A4EA-70CD-4FEE-B3C8-E722A692E9D1}" srcOrd="0" destOrd="0" presId="urn:microsoft.com/office/officeart/2008/layout/AlternatingHexagons"/>
    <dgm:cxn modelId="{926EB35B-7F52-4BFD-8C09-5073BD3A0802}" type="presParOf" srcId="{BE84A9DB-92E4-4973-89D4-74BB8348D229}" destId="{3EC5DE6E-538B-48D9-AF9A-8AB0768910FE}" srcOrd="1" destOrd="0" presId="urn:microsoft.com/office/officeart/2008/layout/AlternatingHexagons"/>
    <dgm:cxn modelId="{25E78AE6-0AFC-424F-BF3A-213CF33E1D5B}" type="presParOf" srcId="{BE84A9DB-92E4-4973-89D4-74BB8348D229}" destId="{D1A3014A-B16F-4F21-99B2-1DE72039CC83}" srcOrd="2" destOrd="0" presId="urn:microsoft.com/office/officeart/2008/layout/AlternatingHexagons"/>
    <dgm:cxn modelId="{CA1415BD-C204-42C6-9C0D-809191730B2E}" type="presParOf" srcId="{BE84A9DB-92E4-4973-89D4-74BB8348D229}" destId="{D692E2DE-FEF8-45E1-A63E-BFB6276C52FE}" srcOrd="3" destOrd="0" presId="urn:microsoft.com/office/officeart/2008/layout/AlternatingHexagons"/>
    <dgm:cxn modelId="{EB1BA5C7-A7B5-4574-B85D-3243901F305E}" type="presParOf" srcId="{BE84A9DB-92E4-4973-89D4-74BB8348D229}" destId="{4542A21B-F5A1-4F84-B4CC-2841FA8442B1}" srcOrd="4" destOrd="0" presId="urn:microsoft.com/office/officeart/2008/layout/AlternatingHexagons"/>
    <dgm:cxn modelId="{C304AF95-FF36-4DF9-B460-64B596BE6E15}" type="presParOf" srcId="{666C9815-43B7-433B-AF1C-1AE531613C01}" destId="{9ADAF959-7B27-4DE8-AD4D-C99D681461B7}" srcOrd="5" destOrd="0" presId="urn:microsoft.com/office/officeart/2008/layout/AlternatingHexagons"/>
    <dgm:cxn modelId="{28977E3C-30C0-483C-B922-0A0073A00AB9}" type="presParOf" srcId="{666C9815-43B7-433B-AF1C-1AE531613C01}" destId="{0B0E6758-A4F2-4048-9CA3-4E0B5A9718DD}" srcOrd="6" destOrd="0" presId="urn:microsoft.com/office/officeart/2008/layout/AlternatingHexagons"/>
    <dgm:cxn modelId="{D8BEF65D-F70E-4A9B-846A-BFC54FFF2141}" type="presParOf" srcId="{0B0E6758-A4F2-4048-9CA3-4E0B5A9718DD}" destId="{AFF2EB75-FCF9-42E6-85DF-402FAAE837F9}" srcOrd="0" destOrd="0" presId="urn:microsoft.com/office/officeart/2008/layout/AlternatingHexagons"/>
    <dgm:cxn modelId="{B7C82996-2252-459A-8EF2-BC42FDF61901}" type="presParOf" srcId="{0B0E6758-A4F2-4048-9CA3-4E0B5A9718DD}" destId="{6C301CB9-CABB-40B2-963D-EB5F3C5B390A}" srcOrd="1" destOrd="0" presId="urn:microsoft.com/office/officeart/2008/layout/AlternatingHexagons"/>
    <dgm:cxn modelId="{2B5F1BA2-826F-4CC8-9A29-B3577CCD9B9B}" type="presParOf" srcId="{0B0E6758-A4F2-4048-9CA3-4E0B5A9718DD}" destId="{FE276C2B-5536-4ECB-A302-FF6E92A50E44}" srcOrd="2" destOrd="0" presId="urn:microsoft.com/office/officeart/2008/layout/AlternatingHexagons"/>
    <dgm:cxn modelId="{C41C83EB-B71B-4812-A002-83DC12810D39}" type="presParOf" srcId="{0B0E6758-A4F2-4048-9CA3-4E0B5A9718DD}" destId="{D6F418CF-498E-4652-886A-14B3C88553EC}" srcOrd="3" destOrd="0" presId="urn:microsoft.com/office/officeart/2008/layout/AlternatingHexagons"/>
    <dgm:cxn modelId="{3C8DD9C5-BB59-4102-8250-CB8F5857B418}" type="presParOf" srcId="{0B0E6758-A4F2-4048-9CA3-4E0B5A9718DD}" destId="{8C2500E1-5EE2-41F1-8A94-547E25B440F4}"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CBD1F19-AC14-45FC-B50E-82949C024475}"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zh-CN" altLang="en-US"/>
        </a:p>
      </dgm:t>
    </dgm:pt>
    <dgm:pt modelId="{C66530FF-95DF-418C-AF50-088793FDB9CF}">
      <dgm:prSet phldrT="[文本]"/>
      <dgm:spPr/>
      <dgm:t>
        <a:bodyPr/>
        <a:lstStyle/>
        <a:p>
          <a:r>
            <a:rPr lang="zh-CN" altLang="en-US" dirty="0" smtClean="0"/>
            <a:t>煤气</a:t>
          </a:r>
          <a:endParaRPr lang="zh-CN" altLang="en-US" dirty="0"/>
        </a:p>
      </dgm:t>
    </dgm:pt>
    <dgm:pt modelId="{55C63C4F-9973-494E-A606-7DEF98720D83}" type="parTrans" cxnId="{ABFF1C04-C569-4BED-B0BF-EF4FAE25E915}">
      <dgm:prSet/>
      <dgm:spPr/>
      <dgm:t>
        <a:bodyPr/>
        <a:lstStyle/>
        <a:p>
          <a:endParaRPr lang="zh-CN" altLang="en-US"/>
        </a:p>
      </dgm:t>
    </dgm:pt>
    <dgm:pt modelId="{EACB29F9-5174-48EB-8024-9F35FC2E60E6}" type="sibTrans" cxnId="{ABFF1C04-C569-4BED-B0BF-EF4FAE25E915}">
      <dgm:prSet/>
      <dgm:spPr/>
      <dgm:t>
        <a:bodyPr/>
        <a:lstStyle/>
        <a:p>
          <a:r>
            <a:rPr lang="zh-CN" altLang="en-US" dirty="0" smtClean="0"/>
            <a:t>热水</a:t>
          </a:r>
          <a:endParaRPr lang="zh-CN" altLang="en-US" dirty="0"/>
        </a:p>
      </dgm:t>
    </dgm:pt>
    <dgm:pt modelId="{E37C1544-7E35-466C-89D9-30E194B8A453}">
      <dgm:prSet phldrT="[文本]" phldr="1"/>
      <dgm:spPr/>
      <dgm:t>
        <a:bodyPr/>
        <a:lstStyle/>
        <a:p>
          <a:endParaRPr lang="zh-CN" altLang="en-US" dirty="0"/>
        </a:p>
      </dgm:t>
    </dgm:pt>
    <dgm:pt modelId="{5681B09C-CCF3-4D5B-9BE9-C56633AFFE60}" type="parTrans" cxnId="{6786A8F7-8D6F-4955-AF73-2DCFF4FCD2AA}">
      <dgm:prSet/>
      <dgm:spPr/>
      <dgm:t>
        <a:bodyPr/>
        <a:lstStyle/>
        <a:p>
          <a:endParaRPr lang="zh-CN" altLang="en-US"/>
        </a:p>
      </dgm:t>
    </dgm:pt>
    <dgm:pt modelId="{39CD09C7-4391-4C93-9A54-947B59DC7712}" type="sibTrans" cxnId="{6786A8F7-8D6F-4955-AF73-2DCFF4FCD2AA}">
      <dgm:prSet/>
      <dgm:spPr/>
      <dgm:t>
        <a:bodyPr/>
        <a:lstStyle/>
        <a:p>
          <a:endParaRPr lang="zh-CN" altLang="en-US"/>
        </a:p>
      </dgm:t>
    </dgm:pt>
    <dgm:pt modelId="{90EA0F19-0586-468D-8623-8D5F678E54D0}">
      <dgm:prSet phldrT="[文本]"/>
      <dgm:spPr/>
      <dgm:t>
        <a:bodyPr/>
        <a:lstStyle/>
        <a:p>
          <a:r>
            <a:rPr lang="zh-CN" altLang="en-US" dirty="0" smtClean="0"/>
            <a:t>棕榈油</a:t>
          </a:r>
          <a:endParaRPr lang="zh-CN" altLang="en-US" dirty="0"/>
        </a:p>
      </dgm:t>
    </dgm:pt>
    <dgm:pt modelId="{982854E3-E20D-4881-A8CB-3ABA2C7C77A7}" type="parTrans" cxnId="{83C05E97-664E-4A3D-8FEC-5BE7751FE055}">
      <dgm:prSet/>
      <dgm:spPr/>
      <dgm:t>
        <a:bodyPr/>
        <a:lstStyle/>
        <a:p>
          <a:endParaRPr lang="zh-CN" altLang="en-US"/>
        </a:p>
      </dgm:t>
    </dgm:pt>
    <dgm:pt modelId="{34917D59-59D0-4A0B-9736-23750A0390F2}" type="sibTrans" cxnId="{83C05E97-664E-4A3D-8FEC-5BE7751FE055}">
      <dgm:prSet/>
      <dgm:spPr/>
      <dgm:t>
        <a:bodyPr/>
        <a:lstStyle/>
        <a:p>
          <a:r>
            <a:rPr lang="zh-CN" altLang="en-US" dirty="0" smtClean="0"/>
            <a:t>农膜</a:t>
          </a:r>
          <a:endParaRPr lang="zh-CN" altLang="en-US" dirty="0"/>
        </a:p>
      </dgm:t>
    </dgm:pt>
    <dgm:pt modelId="{9FF1780F-BC7D-42A6-98B1-DEF0BEEA90A1}">
      <dgm:prSet phldrT="[文本]" phldr="1"/>
      <dgm:spPr/>
      <dgm:t>
        <a:bodyPr/>
        <a:lstStyle/>
        <a:p>
          <a:endParaRPr lang="zh-CN" altLang="en-US"/>
        </a:p>
      </dgm:t>
    </dgm:pt>
    <dgm:pt modelId="{33064961-CE1B-48DE-8230-D065378F2854}" type="parTrans" cxnId="{477DAB8A-607B-4D60-862C-6E2E2EA6E618}">
      <dgm:prSet/>
      <dgm:spPr/>
      <dgm:t>
        <a:bodyPr/>
        <a:lstStyle/>
        <a:p>
          <a:endParaRPr lang="zh-CN" altLang="en-US"/>
        </a:p>
      </dgm:t>
    </dgm:pt>
    <dgm:pt modelId="{37A4C03A-C4DA-4C56-83E8-997C663E6891}" type="sibTrans" cxnId="{477DAB8A-607B-4D60-862C-6E2E2EA6E618}">
      <dgm:prSet/>
      <dgm:spPr/>
      <dgm:t>
        <a:bodyPr/>
        <a:lstStyle/>
        <a:p>
          <a:endParaRPr lang="zh-CN" altLang="en-US"/>
        </a:p>
      </dgm:t>
    </dgm:pt>
    <dgm:pt modelId="{2EC4F507-68BE-422A-AC65-9A9ACA81D590}">
      <dgm:prSet phldrT="[文本]" custT="1"/>
      <dgm:spPr/>
      <dgm:t>
        <a:bodyPr/>
        <a:lstStyle/>
        <a:p>
          <a:pPr algn="ctr"/>
          <a:r>
            <a:rPr lang="zh-CN" altLang="en-US" sz="2000" dirty="0" smtClean="0"/>
            <a:t>橄榄油</a:t>
          </a:r>
          <a:endParaRPr lang="zh-CN" altLang="en-US" sz="2000" dirty="0"/>
        </a:p>
      </dgm:t>
    </dgm:pt>
    <dgm:pt modelId="{47367F43-D869-44A0-9651-A85429F26938}" type="parTrans" cxnId="{77C0AD69-332C-4224-9127-F3861EB40561}">
      <dgm:prSet/>
      <dgm:spPr/>
      <dgm:t>
        <a:bodyPr/>
        <a:lstStyle/>
        <a:p>
          <a:endParaRPr lang="zh-CN" altLang="en-US"/>
        </a:p>
      </dgm:t>
    </dgm:pt>
    <dgm:pt modelId="{34D28D90-926C-4E11-8EE8-9D90FD7FEACD}" type="sibTrans" cxnId="{77C0AD69-332C-4224-9127-F3861EB40561}">
      <dgm:prSet/>
      <dgm:spPr/>
      <dgm:t>
        <a:bodyPr/>
        <a:lstStyle/>
        <a:p>
          <a:endParaRPr lang="zh-CN" altLang="en-US"/>
        </a:p>
      </dgm:t>
    </dgm:pt>
    <dgm:pt modelId="{0FB1AEB7-A907-4E28-A0EE-833ADFBCBF74}">
      <dgm:prSet phldrT="[文本]" custT="1"/>
      <dgm:spPr/>
      <dgm:t>
        <a:bodyPr/>
        <a:lstStyle/>
        <a:p>
          <a:r>
            <a:rPr lang="zh-CN" altLang="en-US" sz="2400" dirty="0" smtClean="0">
              <a:solidFill>
                <a:schemeClr val="bg1"/>
              </a:solidFill>
            </a:rPr>
            <a:t>核桃油</a:t>
          </a:r>
          <a:endParaRPr lang="zh-CN" altLang="en-US" sz="2400" dirty="0">
            <a:solidFill>
              <a:schemeClr val="bg1"/>
            </a:solidFill>
          </a:endParaRPr>
        </a:p>
      </dgm:t>
    </dgm:pt>
    <dgm:pt modelId="{C3737F7D-2875-4C01-A351-7FBAA213C891}" type="parTrans" cxnId="{16530931-0EB5-491E-8407-DBF1245DA1D1}">
      <dgm:prSet/>
      <dgm:spPr/>
      <dgm:t>
        <a:bodyPr/>
        <a:lstStyle/>
        <a:p>
          <a:endParaRPr lang="zh-CN" altLang="en-US"/>
        </a:p>
      </dgm:t>
    </dgm:pt>
    <dgm:pt modelId="{DB76A67C-871E-434F-AB9E-244127E6B670}" type="sibTrans" cxnId="{16530931-0EB5-491E-8407-DBF1245DA1D1}">
      <dgm:prSet/>
      <dgm:spPr/>
      <dgm:t>
        <a:bodyPr/>
        <a:lstStyle/>
        <a:p>
          <a:endParaRPr lang="zh-CN" altLang="en-US"/>
        </a:p>
      </dgm:t>
    </dgm:pt>
    <dgm:pt modelId="{99DDE795-518D-424E-B252-4DBBEB82A5DF}">
      <dgm:prSet/>
      <dgm:spPr/>
      <dgm:t>
        <a:bodyPr/>
        <a:lstStyle/>
        <a:p>
          <a:r>
            <a:rPr lang="zh-CN" altLang="en-US" dirty="0" smtClean="0"/>
            <a:t>图书</a:t>
          </a:r>
          <a:endParaRPr lang="zh-CN" altLang="en-US" dirty="0"/>
        </a:p>
      </dgm:t>
    </dgm:pt>
    <dgm:pt modelId="{93ED26E5-2934-45EC-9F33-6ACBC68F5D65}" type="parTrans" cxnId="{8434DFBC-E3D4-48FF-AFC2-A7CE98E2577A}">
      <dgm:prSet/>
      <dgm:spPr/>
      <dgm:t>
        <a:bodyPr/>
        <a:lstStyle/>
        <a:p>
          <a:endParaRPr lang="zh-CN" altLang="en-US"/>
        </a:p>
      </dgm:t>
    </dgm:pt>
    <dgm:pt modelId="{735596DA-F9BD-4B42-B94E-A36DF9200AC1}" type="sibTrans" cxnId="{8434DFBC-E3D4-48FF-AFC2-A7CE98E2577A}">
      <dgm:prSet/>
      <dgm:spPr/>
      <dgm:t>
        <a:bodyPr/>
        <a:lstStyle/>
        <a:p>
          <a:endParaRPr lang="zh-CN" altLang="en-US"/>
        </a:p>
      </dgm:t>
    </dgm:pt>
    <dgm:pt modelId="{132D451B-2650-4590-A02D-3826407D3129}">
      <dgm:prSet custT="1"/>
      <dgm:spPr/>
      <dgm:t>
        <a:bodyPr/>
        <a:lstStyle/>
        <a:p>
          <a:r>
            <a:rPr lang="zh-CN" altLang="en-US" sz="2000" dirty="0" smtClean="0">
              <a:solidFill>
                <a:schemeClr val="bg1"/>
              </a:solidFill>
            </a:rPr>
            <a:t>居民用煤炭制品</a:t>
          </a:r>
          <a:endParaRPr lang="zh-CN" altLang="en-US" sz="2000" dirty="0">
            <a:solidFill>
              <a:schemeClr val="bg1"/>
            </a:solidFill>
          </a:endParaRPr>
        </a:p>
      </dgm:t>
    </dgm:pt>
    <dgm:pt modelId="{13A57517-245E-42F5-AC2E-DA2F6706E043}" type="parTrans" cxnId="{A5A0F469-A5A1-4208-B668-0AC41A6AE7FC}">
      <dgm:prSet/>
      <dgm:spPr/>
      <dgm:t>
        <a:bodyPr/>
        <a:lstStyle/>
        <a:p>
          <a:endParaRPr lang="zh-CN" altLang="en-US"/>
        </a:p>
      </dgm:t>
    </dgm:pt>
    <dgm:pt modelId="{1924440F-0EEB-45A6-A300-0EB6831BB1A6}" type="sibTrans" cxnId="{A5A0F469-A5A1-4208-B668-0AC41A6AE7FC}">
      <dgm:prSet/>
      <dgm:spPr/>
      <dgm:t>
        <a:bodyPr/>
        <a:lstStyle/>
        <a:p>
          <a:endParaRPr lang="zh-CN" altLang="en-US"/>
        </a:p>
      </dgm:t>
    </dgm:pt>
    <dgm:pt modelId="{666C9815-43B7-433B-AF1C-1AE531613C01}" type="pres">
      <dgm:prSet presAssocID="{DCBD1F19-AC14-45FC-B50E-82949C024475}" presName="Name0" presStyleCnt="0">
        <dgm:presLayoutVars>
          <dgm:chMax/>
          <dgm:chPref/>
          <dgm:dir/>
          <dgm:animLvl val="lvl"/>
        </dgm:presLayoutVars>
      </dgm:prSet>
      <dgm:spPr/>
      <dgm:t>
        <a:bodyPr/>
        <a:lstStyle/>
        <a:p>
          <a:endParaRPr lang="zh-CN" altLang="en-US"/>
        </a:p>
      </dgm:t>
    </dgm:pt>
    <dgm:pt modelId="{29CF90D7-1B6D-4959-9B86-952208535A71}" type="pres">
      <dgm:prSet presAssocID="{C66530FF-95DF-418C-AF50-088793FDB9CF}" presName="composite" presStyleCnt="0"/>
      <dgm:spPr/>
    </dgm:pt>
    <dgm:pt modelId="{EA332A57-B614-4BBA-9530-F471CC6A5948}" type="pres">
      <dgm:prSet presAssocID="{C66530FF-95DF-418C-AF50-088793FDB9CF}" presName="Parent1" presStyleLbl="node1" presStyleIdx="0" presStyleCnt="8">
        <dgm:presLayoutVars>
          <dgm:chMax val="1"/>
          <dgm:chPref val="1"/>
          <dgm:bulletEnabled val="1"/>
        </dgm:presLayoutVars>
      </dgm:prSet>
      <dgm:spPr/>
      <dgm:t>
        <a:bodyPr/>
        <a:lstStyle/>
        <a:p>
          <a:endParaRPr lang="zh-CN" altLang="en-US"/>
        </a:p>
      </dgm:t>
    </dgm:pt>
    <dgm:pt modelId="{ED224761-7754-49DB-9E33-FECE23C71F50}" type="pres">
      <dgm:prSet presAssocID="{C66530FF-95DF-418C-AF50-088793FDB9CF}" presName="Childtext1" presStyleLbl="revTx" presStyleIdx="0" presStyleCnt="4">
        <dgm:presLayoutVars>
          <dgm:chMax val="0"/>
          <dgm:chPref val="0"/>
          <dgm:bulletEnabled val="1"/>
        </dgm:presLayoutVars>
      </dgm:prSet>
      <dgm:spPr/>
      <dgm:t>
        <a:bodyPr/>
        <a:lstStyle/>
        <a:p>
          <a:endParaRPr lang="zh-CN" altLang="en-US"/>
        </a:p>
      </dgm:t>
    </dgm:pt>
    <dgm:pt modelId="{DA420D23-CF7A-4831-93A3-FE1DA792F1DD}" type="pres">
      <dgm:prSet presAssocID="{C66530FF-95DF-418C-AF50-088793FDB9CF}" presName="BalanceSpacing" presStyleCnt="0"/>
      <dgm:spPr/>
    </dgm:pt>
    <dgm:pt modelId="{C754976D-2087-4200-99CC-98CD0ED55A2B}" type="pres">
      <dgm:prSet presAssocID="{C66530FF-95DF-418C-AF50-088793FDB9CF}" presName="BalanceSpacing1" presStyleCnt="0"/>
      <dgm:spPr/>
    </dgm:pt>
    <dgm:pt modelId="{89034B3B-2A39-4270-94D1-19C7EBA93E43}" type="pres">
      <dgm:prSet presAssocID="{EACB29F9-5174-48EB-8024-9F35FC2E60E6}" presName="Accent1Text" presStyleLbl="node1" presStyleIdx="1" presStyleCnt="8"/>
      <dgm:spPr/>
      <dgm:t>
        <a:bodyPr/>
        <a:lstStyle/>
        <a:p>
          <a:endParaRPr lang="zh-CN" altLang="en-US"/>
        </a:p>
      </dgm:t>
    </dgm:pt>
    <dgm:pt modelId="{8EB7F403-7E18-41E2-8CA3-08250512FFC7}" type="pres">
      <dgm:prSet presAssocID="{EACB29F9-5174-48EB-8024-9F35FC2E60E6}" presName="spaceBetweenRectangles" presStyleCnt="0"/>
      <dgm:spPr/>
    </dgm:pt>
    <dgm:pt modelId="{5E5E7B31-AB1F-4B90-82CC-ADF9DB754AB6}" type="pres">
      <dgm:prSet presAssocID="{99DDE795-518D-424E-B252-4DBBEB82A5DF}" presName="composite" presStyleCnt="0"/>
      <dgm:spPr/>
    </dgm:pt>
    <dgm:pt modelId="{FD9D70F6-7B45-4A94-9E0A-1D30639EB304}" type="pres">
      <dgm:prSet presAssocID="{99DDE795-518D-424E-B252-4DBBEB82A5DF}" presName="Parent1" presStyleLbl="node1" presStyleIdx="2" presStyleCnt="8">
        <dgm:presLayoutVars>
          <dgm:chMax val="1"/>
          <dgm:chPref val="1"/>
          <dgm:bulletEnabled val="1"/>
        </dgm:presLayoutVars>
      </dgm:prSet>
      <dgm:spPr/>
      <dgm:t>
        <a:bodyPr/>
        <a:lstStyle/>
        <a:p>
          <a:endParaRPr lang="zh-CN" altLang="en-US"/>
        </a:p>
      </dgm:t>
    </dgm:pt>
    <dgm:pt modelId="{1194420F-4F9A-43C6-A7BA-ADD21FFA9D41}" type="pres">
      <dgm:prSet presAssocID="{99DDE795-518D-424E-B252-4DBBEB82A5DF}" presName="Childtext1" presStyleLbl="revTx" presStyleIdx="1" presStyleCnt="4" custLinFactNeighborX="-5898" custLinFactNeighborY="-1352">
        <dgm:presLayoutVars>
          <dgm:chMax val="0"/>
          <dgm:chPref val="0"/>
          <dgm:bulletEnabled val="1"/>
        </dgm:presLayoutVars>
      </dgm:prSet>
      <dgm:spPr/>
      <dgm:t>
        <a:bodyPr/>
        <a:lstStyle/>
        <a:p>
          <a:endParaRPr lang="zh-CN" altLang="en-US"/>
        </a:p>
      </dgm:t>
    </dgm:pt>
    <dgm:pt modelId="{2F8DACA3-8AC9-450E-B618-91812929F168}" type="pres">
      <dgm:prSet presAssocID="{99DDE795-518D-424E-B252-4DBBEB82A5DF}" presName="BalanceSpacing" presStyleCnt="0"/>
      <dgm:spPr/>
    </dgm:pt>
    <dgm:pt modelId="{EF5A2A9B-BD94-4428-90D6-CDD5D6455DE8}" type="pres">
      <dgm:prSet presAssocID="{99DDE795-518D-424E-B252-4DBBEB82A5DF}" presName="BalanceSpacing1" presStyleCnt="0"/>
      <dgm:spPr/>
    </dgm:pt>
    <dgm:pt modelId="{E99C08DE-9E03-428B-8D13-382CD9A5A23E}" type="pres">
      <dgm:prSet presAssocID="{735596DA-F9BD-4B42-B94E-A36DF9200AC1}" presName="Accent1Text" presStyleLbl="node1" presStyleIdx="3" presStyleCnt="8"/>
      <dgm:spPr/>
      <dgm:t>
        <a:bodyPr/>
        <a:lstStyle/>
        <a:p>
          <a:endParaRPr lang="zh-CN" altLang="en-US"/>
        </a:p>
      </dgm:t>
    </dgm:pt>
    <dgm:pt modelId="{6B4DF007-C90B-44CB-B561-0C668FAC87CA}" type="pres">
      <dgm:prSet presAssocID="{735596DA-F9BD-4B42-B94E-A36DF9200AC1}" presName="spaceBetweenRectangles" presStyleCnt="0"/>
      <dgm:spPr/>
    </dgm:pt>
    <dgm:pt modelId="{BE84A9DB-92E4-4973-89D4-74BB8348D229}" type="pres">
      <dgm:prSet presAssocID="{90EA0F19-0586-468D-8623-8D5F678E54D0}" presName="composite" presStyleCnt="0"/>
      <dgm:spPr/>
    </dgm:pt>
    <dgm:pt modelId="{0CC5A4EA-70CD-4FEE-B3C8-E722A692E9D1}" type="pres">
      <dgm:prSet presAssocID="{90EA0F19-0586-468D-8623-8D5F678E54D0}" presName="Parent1" presStyleLbl="node1" presStyleIdx="4" presStyleCnt="8">
        <dgm:presLayoutVars>
          <dgm:chMax val="1"/>
          <dgm:chPref val="1"/>
          <dgm:bulletEnabled val="1"/>
        </dgm:presLayoutVars>
      </dgm:prSet>
      <dgm:spPr/>
      <dgm:t>
        <a:bodyPr/>
        <a:lstStyle/>
        <a:p>
          <a:endParaRPr lang="zh-CN" altLang="en-US"/>
        </a:p>
      </dgm:t>
    </dgm:pt>
    <dgm:pt modelId="{3EC5DE6E-538B-48D9-AF9A-8AB0768910FE}" type="pres">
      <dgm:prSet presAssocID="{90EA0F19-0586-468D-8623-8D5F678E54D0}" presName="Childtext1" presStyleLbl="revTx" presStyleIdx="2" presStyleCnt="4">
        <dgm:presLayoutVars>
          <dgm:chMax val="0"/>
          <dgm:chPref val="0"/>
          <dgm:bulletEnabled val="1"/>
        </dgm:presLayoutVars>
      </dgm:prSet>
      <dgm:spPr/>
      <dgm:t>
        <a:bodyPr/>
        <a:lstStyle/>
        <a:p>
          <a:endParaRPr lang="zh-CN" altLang="en-US"/>
        </a:p>
      </dgm:t>
    </dgm:pt>
    <dgm:pt modelId="{D1A3014A-B16F-4F21-99B2-1DE72039CC83}" type="pres">
      <dgm:prSet presAssocID="{90EA0F19-0586-468D-8623-8D5F678E54D0}" presName="BalanceSpacing" presStyleCnt="0"/>
      <dgm:spPr/>
    </dgm:pt>
    <dgm:pt modelId="{D692E2DE-FEF8-45E1-A63E-BFB6276C52FE}" type="pres">
      <dgm:prSet presAssocID="{90EA0F19-0586-468D-8623-8D5F678E54D0}" presName="BalanceSpacing1" presStyleCnt="0"/>
      <dgm:spPr/>
    </dgm:pt>
    <dgm:pt modelId="{4542A21B-F5A1-4F84-B4CC-2841FA8442B1}" type="pres">
      <dgm:prSet presAssocID="{34917D59-59D0-4A0B-9736-23750A0390F2}" presName="Accent1Text" presStyleLbl="node1" presStyleIdx="5" presStyleCnt="8"/>
      <dgm:spPr/>
      <dgm:t>
        <a:bodyPr/>
        <a:lstStyle/>
        <a:p>
          <a:endParaRPr lang="zh-CN" altLang="en-US"/>
        </a:p>
      </dgm:t>
    </dgm:pt>
    <dgm:pt modelId="{9ADAF959-7B27-4DE8-AD4D-C99D681461B7}" type="pres">
      <dgm:prSet presAssocID="{34917D59-59D0-4A0B-9736-23750A0390F2}" presName="spaceBetweenRectangles" presStyleCnt="0"/>
      <dgm:spPr/>
    </dgm:pt>
    <dgm:pt modelId="{0B0E6758-A4F2-4048-9CA3-4E0B5A9718DD}" type="pres">
      <dgm:prSet presAssocID="{2EC4F507-68BE-422A-AC65-9A9ACA81D590}" presName="composite" presStyleCnt="0"/>
      <dgm:spPr/>
    </dgm:pt>
    <dgm:pt modelId="{AFF2EB75-FCF9-42E6-85DF-402FAAE837F9}" type="pres">
      <dgm:prSet presAssocID="{2EC4F507-68BE-422A-AC65-9A9ACA81D590}" presName="Parent1" presStyleLbl="node1" presStyleIdx="6" presStyleCnt="8">
        <dgm:presLayoutVars>
          <dgm:chMax val="1"/>
          <dgm:chPref val="1"/>
          <dgm:bulletEnabled val="1"/>
        </dgm:presLayoutVars>
      </dgm:prSet>
      <dgm:spPr/>
      <dgm:t>
        <a:bodyPr/>
        <a:lstStyle/>
        <a:p>
          <a:endParaRPr lang="zh-CN" altLang="en-US"/>
        </a:p>
      </dgm:t>
    </dgm:pt>
    <dgm:pt modelId="{6C301CB9-CABB-40B2-963D-EB5F3C5B390A}" type="pres">
      <dgm:prSet presAssocID="{2EC4F507-68BE-422A-AC65-9A9ACA81D590}" presName="Childtext1" presStyleLbl="revTx" presStyleIdx="3" presStyleCnt="4" custLinFactNeighborX="-11127" custLinFactNeighborY="-1906">
        <dgm:presLayoutVars>
          <dgm:chMax val="0"/>
          <dgm:chPref val="0"/>
          <dgm:bulletEnabled val="1"/>
        </dgm:presLayoutVars>
      </dgm:prSet>
      <dgm:spPr/>
      <dgm:t>
        <a:bodyPr/>
        <a:lstStyle/>
        <a:p>
          <a:endParaRPr lang="zh-CN" altLang="en-US"/>
        </a:p>
      </dgm:t>
    </dgm:pt>
    <dgm:pt modelId="{FE276C2B-5536-4ECB-A302-FF6E92A50E44}" type="pres">
      <dgm:prSet presAssocID="{2EC4F507-68BE-422A-AC65-9A9ACA81D590}" presName="BalanceSpacing" presStyleCnt="0"/>
      <dgm:spPr/>
    </dgm:pt>
    <dgm:pt modelId="{D6F418CF-498E-4652-886A-14B3C88553EC}" type="pres">
      <dgm:prSet presAssocID="{2EC4F507-68BE-422A-AC65-9A9ACA81D590}" presName="BalanceSpacing1" presStyleCnt="0"/>
      <dgm:spPr/>
    </dgm:pt>
    <dgm:pt modelId="{8C2500E1-5EE2-41F1-8A94-547E25B440F4}" type="pres">
      <dgm:prSet presAssocID="{34D28D90-926C-4E11-8EE8-9D90FD7FEACD}" presName="Accent1Text" presStyleLbl="node1" presStyleIdx="7" presStyleCnt="8"/>
      <dgm:spPr/>
      <dgm:t>
        <a:bodyPr/>
        <a:lstStyle/>
        <a:p>
          <a:endParaRPr lang="zh-CN" altLang="en-US"/>
        </a:p>
      </dgm:t>
    </dgm:pt>
  </dgm:ptLst>
  <dgm:cxnLst>
    <dgm:cxn modelId="{4A0286A4-F242-4477-8B35-9C994E8821B9}" type="presOf" srcId="{132D451B-2650-4590-A02D-3826407D3129}" destId="{1194420F-4F9A-43C6-A7BA-ADD21FFA9D41}" srcOrd="0" destOrd="0" presId="urn:microsoft.com/office/officeart/2008/layout/AlternatingHexagons"/>
    <dgm:cxn modelId="{6786A8F7-8D6F-4955-AF73-2DCFF4FCD2AA}" srcId="{C66530FF-95DF-418C-AF50-088793FDB9CF}" destId="{E37C1544-7E35-466C-89D9-30E194B8A453}" srcOrd="0" destOrd="0" parTransId="{5681B09C-CCF3-4D5B-9BE9-C56633AFFE60}" sibTransId="{39CD09C7-4391-4C93-9A54-947B59DC7712}"/>
    <dgm:cxn modelId="{7A261E72-AD72-4DFB-B64E-F529D52B01F2}" type="presOf" srcId="{735596DA-F9BD-4B42-B94E-A36DF9200AC1}" destId="{E99C08DE-9E03-428B-8D13-382CD9A5A23E}" srcOrd="0" destOrd="0" presId="urn:microsoft.com/office/officeart/2008/layout/AlternatingHexagons"/>
    <dgm:cxn modelId="{4A4B99C4-8D6A-4E6D-89D4-742691B9C25C}" type="presOf" srcId="{90EA0F19-0586-468D-8623-8D5F678E54D0}" destId="{0CC5A4EA-70CD-4FEE-B3C8-E722A692E9D1}" srcOrd="0" destOrd="0" presId="urn:microsoft.com/office/officeart/2008/layout/AlternatingHexagons"/>
    <dgm:cxn modelId="{AF32C45D-DA08-4087-BD42-9BDC08B2C831}" type="presOf" srcId="{9FF1780F-BC7D-42A6-98B1-DEF0BEEA90A1}" destId="{3EC5DE6E-538B-48D9-AF9A-8AB0768910FE}" srcOrd="0" destOrd="0" presId="urn:microsoft.com/office/officeart/2008/layout/AlternatingHexagons"/>
    <dgm:cxn modelId="{A9091CC5-7898-4925-B493-876F0297EC37}" type="presOf" srcId="{DCBD1F19-AC14-45FC-B50E-82949C024475}" destId="{666C9815-43B7-433B-AF1C-1AE531613C01}" srcOrd="0" destOrd="0" presId="urn:microsoft.com/office/officeart/2008/layout/AlternatingHexagons"/>
    <dgm:cxn modelId="{83C05E97-664E-4A3D-8FEC-5BE7751FE055}" srcId="{DCBD1F19-AC14-45FC-B50E-82949C024475}" destId="{90EA0F19-0586-468D-8623-8D5F678E54D0}" srcOrd="2" destOrd="0" parTransId="{982854E3-E20D-4881-A8CB-3ABA2C7C77A7}" sibTransId="{34917D59-59D0-4A0B-9736-23750A0390F2}"/>
    <dgm:cxn modelId="{CD044B54-975B-4756-95AD-BE7897B75924}" type="presOf" srcId="{2EC4F507-68BE-422A-AC65-9A9ACA81D590}" destId="{AFF2EB75-FCF9-42E6-85DF-402FAAE837F9}" srcOrd="0" destOrd="0" presId="urn:microsoft.com/office/officeart/2008/layout/AlternatingHexagons"/>
    <dgm:cxn modelId="{C12978ED-8F5E-42A3-8A28-6DD005411384}" type="presOf" srcId="{EACB29F9-5174-48EB-8024-9F35FC2E60E6}" destId="{89034B3B-2A39-4270-94D1-19C7EBA93E43}" srcOrd="0" destOrd="0" presId="urn:microsoft.com/office/officeart/2008/layout/AlternatingHexagons"/>
    <dgm:cxn modelId="{ABFF1C04-C569-4BED-B0BF-EF4FAE25E915}" srcId="{DCBD1F19-AC14-45FC-B50E-82949C024475}" destId="{C66530FF-95DF-418C-AF50-088793FDB9CF}" srcOrd="0" destOrd="0" parTransId="{55C63C4F-9973-494E-A606-7DEF98720D83}" sibTransId="{EACB29F9-5174-48EB-8024-9F35FC2E60E6}"/>
    <dgm:cxn modelId="{5881D31B-62D8-4D67-8654-8722435DBCE6}" type="presOf" srcId="{C66530FF-95DF-418C-AF50-088793FDB9CF}" destId="{EA332A57-B614-4BBA-9530-F471CC6A5948}" srcOrd="0" destOrd="0" presId="urn:microsoft.com/office/officeart/2008/layout/AlternatingHexagons"/>
    <dgm:cxn modelId="{C779B369-B06A-4BE4-9256-642812A6C821}" type="presOf" srcId="{E37C1544-7E35-466C-89D9-30E194B8A453}" destId="{ED224761-7754-49DB-9E33-FECE23C71F50}" srcOrd="0" destOrd="0" presId="urn:microsoft.com/office/officeart/2008/layout/AlternatingHexagons"/>
    <dgm:cxn modelId="{77C0AD69-332C-4224-9127-F3861EB40561}" srcId="{DCBD1F19-AC14-45FC-B50E-82949C024475}" destId="{2EC4F507-68BE-422A-AC65-9A9ACA81D590}" srcOrd="3" destOrd="0" parTransId="{47367F43-D869-44A0-9651-A85429F26938}" sibTransId="{34D28D90-926C-4E11-8EE8-9D90FD7FEACD}"/>
    <dgm:cxn modelId="{16530931-0EB5-491E-8407-DBF1245DA1D1}" srcId="{2EC4F507-68BE-422A-AC65-9A9ACA81D590}" destId="{0FB1AEB7-A907-4E28-A0EE-833ADFBCBF74}" srcOrd="0" destOrd="0" parTransId="{C3737F7D-2875-4C01-A351-7FBAA213C891}" sibTransId="{DB76A67C-871E-434F-AB9E-244127E6B670}"/>
    <dgm:cxn modelId="{50BFC117-AD74-490E-9EB7-D3D5F796334A}" type="presOf" srcId="{0FB1AEB7-A907-4E28-A0EE-833ADFBCBF74}" destId="{6C301CB9-CABB-40B2-963D-EB5F3C5B390A}" srcOrd="0" destOrd="0" presId="urn:microsoft.com/office/officeart/2008/layout/AlternatingHexagons"/>
    <dgm:cxn modelId="{8434DFBC-E3D4-48FF-AFC2-A7CE98E2577A}" srcId="{DCBD1F19-AC14-45FC-B50E-82949C024475}" destId="{99DDE795-518D-424E-B252-4DBBEB82A5DF}" srcOrd="1" destOrd="0" parTransId="{93ED26E5-2934-45EC-9F33-6ACBC68F5D65}" sibTransId="{735596DA-F9BD-4B42-B94E-A36DF9200AC1}"/>
    <dgm:cxn modelId="{240EB816-1180-4CE0-B528-19E82985AECC}" type="presOf" srcId="{34917D59-59D0-4A0B-9736-23750A0390F2}" destId="{4542A21B-F5A1-4F84-B4CC-2841FA8442B1}" srcOrd="0" destOrd="0" presId="urn:microsoft.com/office/officeart/2008/layout/AlternatingHexagons"/>
    <dgm:cxn modelId="{477DAB8A-607B-4D60-862C-6E2E2EA6E618}" srcId="{90EA0F19-0586-468D-8623-8D5F678E54D0}" destId="{9FF1780F-BC7D-42A6-98B1-DEF0BEEA90A1}" srcOrd="0" destOrd="0" parTransId="{33064961-CE1B-48DE-8230-D065378F2854}" sibTransId="{37A4C03A-C4DA-4C56-83E8-997C663E6891}"/>
    <dgm:cxn modelId="{A5A0F469-A5A1-4208-B668-0AC41A6AE7FC}" srcId="{99DDE795-518D-424E-B252-4DBBEB82A5DF}" destId="{132D451B-2650-4590-A02D-3826407D3129}" srcOrd="0" destOrd="0" parTransId="{13A57517-245E-42F5-AC2E-DA2F6706E043}" sibTransId="{1924440F-0EEB-45A6-A300-0EB6831BB1A6}"/>
    <dgm:cxn modelId="{F10B8E69-F0E4-440D-A257-159B6F22BFE8}" type="presOf" srcId="{99DDE795-518D-424E-B252-4DBBEB82A5DF}" destId="{FD9D70F6-7B45-4A94-9E0A-1D30639EB304}" srcOrd="0" destOrd="0" presId="urn:microsoft.com/office/officeart/2008/layout/AlternatingHexagons"/>
    <dgm:cxn modelId="{E1264109-C79E-4F13-BC9E-352FE43D7882}" type="presOf" srcId="{34D28D90-926C-4E11-8EE8-9D90FD7FEACD}" destId="{8C2500E1-5EE2-41F1-8A94-547E25B440F4}" srcOrd="0" destOrd="0" presId="urn:microsoft.com/office/officeart/2008/layout/AlternatingHexagons"/>
    <dgm:cxn modelId="{6E9CDFEE-A75F-442D-B566-BF7A56F5A86D}" type="presParOf" srcId="{666C9815-43B7-433B-AF1C-1AE531613C01}" destId="{29CF90D7-1B6D-4959-9B86-952208535A71}" srcOrd="0" destOrd="0" presId="urn:microsoft.com/office/officeart/2008/layout/AlternatingHexagons"/>
    <dgm:cxn modelId="{437CF2E8-10BC-4F3B-A09E-61975CAD6BC8}" type="presParOf" srcId="{29CF90D7-1B6D-4959-9B86-952208535A71}" destId="{EA332A57-B614-4BBA-9530-F471CC6A5948}" srcOrd="0" destOrd="0" presId="urn:microsoft.com/office/officeart/2008/layout/AlternatingHexagons"/>
    <dgm:cxn modelId="{4E0A2370-DE97-417D-BED9-70060E96849E}" type="presParOf" srcId="{29CF90D7-1B6D-4959-9B86-952208535A71}" destId="{ED224761-7754-49DB-9E33-FECE23C71F50}" srcOrd="1" destOrd="0" presId="urn:microsoft.com/office/officeart/2008/layout/AlternatingHexagons"/>
    <dgm:cxn modelId="{74DC562E-137E-4643-A2A2-1EB85CCEED97}" type="presParOf" srcId="{29CF90D7-1B6D-4959-9B86-952208535A71}" destId="{DA420D23-CF7A-4831-93A3-FE1DA792F1DD}" srcOrd="2" destOrd="0" presId="urn:microsoft.com/office/officeart/2008/layout/AlternatingHexagons"/>
    <dgm:cxn modelId="{AAE6C08B-1C45-4978-847C-180ACDDFCD08}" type="presParOf" srcId="{29CF90D7-1B6D-4959-9B86-952208535A71}" destId="{C754976D-2087-4200-99CC-98CD0ED55A2B}" srcOrd="3" destOrd="0" presId="urn:microsoft.com/office/officeart/2008/layout/AlternatingHexagons"/>
    <dgm:cxn modelId="{F69C398D-AA3E-4745-83A1-AC8F6D1250CB}" type="presParOf" srcId="{29CF90D7-1B6D-4959-9B86-952208535A71}" destId="{89034B3B-2A39-4270-94D1-19C7EBA93E43}" srcOrd="4" destOrd="0" presId="urn:microsoft.com/office/officeart/2008/layout/AlternatingHexagons"/>
    <dgm:cxn modelId="{DB871979-7D0D-4E11-8745-9CBA324A7869}" type="presParOf" srcId="{666C9815-43B7-433B-AF1C-1AE531613C01}" destId="{8EB7F403-7E18-41E2-8CA3-08250512FFC7}" srcOrd="1" destOrd="0" presId="urn:microsoft.com/office/officeart/2008/layout/AlternatingHexagons"/>
    <dgm:cxn modelId="{0962445E-A1B5-4EBA-B12A-1548C851CEB5}" type="presParOf" srcId="{666C9815-43B7-433B-AF1C-1AE531613C01}" destId="{5E5E7B31-AB1F-4B90-82CC-ADF9DB754AB6}" srcOrd="2" destOrd="0" presId="urn:microsoft.com/office/officeart/2008/layout/AlternatingHexagons"/>
    <dgm:cxn modelId="{E1BEE1E8-6C2F-4604-85DB-27E67EACEE84}" type="presParOf" srcId="{5E5E7B31-AB1F-4B90-82CC-ADF9DB754AB6}" destId="{FD9D70F6-7B45-4A94-9E0A-1D30639EB304}" srcOrd="0" destOrd="0" presId="urn:microsoft.com/office/officeart/2008/layout/AlternatingHexagons"/>
    <dgm:cxn modelId="{5560B7EA-EBB2-4F6A-931C-E419951D7ABA}" type="presParOf" srcId="{5E5E7B31-AB1F-4B90-82CC-ADF9DB754AB6}" destId="{1194420F-4F9A-43C6-A7BA-ADD21FFA9D41}" srcOrd="1" destOrd="0" presId="urn:microsoft.com/office/officeart/2008/layout/AlternatingHexagons"/>
    <dgm:cxn modelId="{953428F8-9996-4E30-B04E-E4CEDB0FA6A0}" type="presParOf" srcId="{5E5E7B31-AB1F-4B90-82CC-ADF9DB754AB6}" destId="{2F8DACA3-8AC9-450E-B618-91812929F168}" srcOrd="2" destOrd="0" presId="urn:microsoft.com/office/officeart/2008/layout/AlternatingHexagons"/>
    <dgm:cxn modelId="{C8AB4A4F-620E-4FB1-AB1E-A5394A8F41D0}" type="presParOf" srcId="{5E5E7B31-AB1F-4B90-82CC-ADF9DB754AB6}" destId="{EF5A2A9B-BD94-4428-90D6-CDD5D6455DE8}" srcOrd="3" destOrd="0" presId="urn:microsoft.com/office/officeart/2008/layout/AlternatingHexagons"/>
    <dgm:cxn modelId="{CA368537-5B00-4259-9A84-CDB79B8A93BF}" type="presParOf" srcId="{5E5E7B31-AB1F-4B90-82CC-ADF9DB754AB6}" destId="{E99C08DE-9E03-428B-8D13-382CD9A5A23E}" srcOrd="4" destOrd="0" presId="urn:microsoft.com/office/officeart/2008/layout/AlternatingHexagons"/>
    <dgm:cxn modelId="{10D08688-5433-4A8B-B3A2-83C2332B0A8F}" type="presParOf" srcId="{666C9815-43B7-433B-AF1C-1AE531613C01}" destId="{6B4DF007-C90B-44CB-B561-0C668FAC87CA}" srcOrd="3" destOrd="0" presId="urn:microsoft.com/office/officeart/2008/layout/AlternatingHexagons"/>
    <dgm:cxn modelId="{B73A2FDE-C013-4EFD-A6D1-B3F964A64458}" type="presParOf" srcId="{666C9815-43B7-433B-AF1C-1AE531613C01}" destId="{BE84A9DB-92E4-4973-89D4-74BB8348D229}" srcOrd="4" destOrd="0" presId="urn:microsoft.com/office/officeart/2008/layout/AlternatingHexagons"/>
    <dgm:cxn modelId="{2965F155-1213-4041-9B45-06299CD3C07A}" type="presParOf" srcId="{BE84A9DB-92E4-4973-89D4-74BB8348D229}" destId="{0CC5A4EA-70CD-4FEE-B3C8-E722A692E9D1}" srcOrd="0" destOrd="0" presId="urn:microsoft.com/office/officeart/2008/layout/AlternatingHexagons"/>
    <dgm:cxn modelId="{10FD944E-C65A-45B8-9CD1-6730817D6ABE}" type="presParOf" srcId="{BE84A9DB-92E4-4973-89D4-74BB8348D229}" destId="{3EC5DE6E-538B-48D9-AF9A-8AB0768910FE}" srcOrd="1" destOrd="0" presId="urn:microsoft.com/office/officeart/2008/layout/AlternatingHexagons"/>
    <dgm:cxn modelId="{5B0D53F3-597B-4242-AA6B-DCB4DA55DB99}" type="presParOf" srcId="{BE84A9DB-92E4-4973-89D4-74BB8348D229}" destId="{D1A3014A-B16F-4F21-99B2-1DE72039CC83}" srcOrd="2" destOrd="0" presId="urn:microsoft.com/office/officeart/2008/layout/AlternatingHexagons"/>
    <dgm:cxn modelId="{91B983BB-7DFB-4CB9-9AF3-E60ECDD59C4C}" type="presParOf" srcId="{BE84A9DB-92E4-4973-89D4-74BB8348D229}" destId="{D692E2DE-FEF8-45E1-A63E-BFB6276C52FE}" srcOrd="3" destOrd="0" presId="urn:microsoft.com/office/officeart/2008/layout/AlternatingHexagons"/>
    <dgm:cxn modelId="{D018170D-113D-47AC-963C-1151712A6FC0}" type="presParOf" srcId="{BE84A9DB-92E4-4973-89D4-74BB8348D229}" destId="{4542A21B-F5A1-4F84-B4CC-2841FA8442B1}" srcOrd="4" destOrd="0" presId="urn:microsoft.com/office/officeart/2008/layout/AlternatingHexagons"/>
    <dgm:cxn modelId="{933DA62C-BFC0-4242-8A49-85FDC104C8D4}" type="presParOf" srcId="{666C9815-43B7-433B-AF1C-1AE531613C01}" destId="{9ADAF959-7B27-4DE8-AD4D-C99D681461B7}" srcOrd="5" destOrd="0" presId="urn:microsoft.com/office/officeart/2008/layout/AlternatingHexagons"/>
    <dgm:cxn modelId="{5EEE341C-2AEB-4DEE-8666-8BAE63C72A71}" type="presParOf" srcId="{666C9815-43B7-433B-AF1C-1AE531613C01}" destId="{0B0E6758-A4F2-4048-9CA3-4E0B5A9718DD}" srcOrd="6" destOrd="0" presId="urn:microsoft.com/office/officeart/2008/layout/AlternatingHexagons"/>
    <dgm:cxn modelId="{A6463087-722A-423A-A7B7-CBD33E20CAD6}" type="presParOf" srcId="{0B0E6758-A4F2-4048-9CA3-4E0B5A9718DD}" destId="{AFF2EB75-FCF9-42E6-85DF-402FAAE837F9}" srcOrd="0" destOrd="0" presId="urn:microsoft.com/office/officeart/2008/layout/AlternatingHexagons"/>
    <dgm:cxn modelId="{81CADD5B-7727-4683-A3B9-B0F84159D673}" type="presParOf" srcId="{0B0E6758-A4F2-4048-9CA3-4E0B5A9718DD}" destId="{6C301CB9-CABB-40B2-963D-EB5F3C5B390A}" srcOrd="1" destOrd="0" presId="urn:microsoft.com/office/officeart/2008/layout/AlternatingHexagons"/>
    <dgm:cxn modelId="{2FAF6FA5-19CF-4E61-8B00-8A539BAE4EE1}" type="presParOf" srcId="{0B0E6758-A4F2-4048-9CA3-4E0B5A9718DD}" destId="{FE276C2B-5536-4ECB-A302-FF6E92A50E44}" srcOrd="2" destOrd="0" presId="urn:microsoft.com/office/officeart/2008/layout/AlternatingHexagons"/>
    <dgm:cxn modelId="{70CAECD5-0A05-46FE-9D2E-0D0B34B15AC4}" type="presParOf" srcId="{0B0E6758-A4F2-4048-9CA3-4E0B5A9718DD}" destId="{D6F418CF-498E-4652-886A-14B3C88553EC}" srcOrd="3" destOrd="0" presId="urn:microsoft.com/office/officeart/2008/layout/AlternatingHexagons"/>
    <dgm:cxn modelId="{92DE7084-1189-448D-85BD-AF745245EDC4}" type="presParOf" srcId="{0B0E6758-A4F2-4048-9CA3-4E0B5A9718DD}" destId="{8C2500E1-5EE2-41F1-8A94-547E25B440F4}" srcOrd="4" destOrd="0" presId="urn:microsoft.com/office/officeart/2008/layout/AlternatingHexagon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CBD1F19-AC14-45FC-B50E-82949C024475}"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zh-CN" altLang="en-US"/>
        </a:p>
      </dgm:t>
    </dgm:pt>
    <dgm:pt modelId="{C66530FF-95DF-418C-AF50-088793FDB9CF}">
      <dgm:prSet phldrT="[文本]"/>
      <dgm:spPr/>
      <dgm:t>
        <a:bodyPr/>
        <a:lstStyle/>
        <a:p>
          <a:r>
            <a:rPr lang="zh-CN" altLang="en-US" dirty="0" smtClean="0"/>
            <a:t>天然气</a:t>
          </a:r>
          <a:endParaRPr lang="zh-CN" altLang="en-US" dirty="0"/>
        </a:p>
      </dgm:t>
    </dgm:pt>
    <dgm:pt modelId="{55C63C4F-9973-494E-A606-7DEF98720D83}" type="parTrans" cxnId="{ABFF1C04-C569-4BED-B0BF-EF4FAE25E915}">
      <dgm:prSet/>
      <dgm:spPr/>
      <dgm:t>
        <a:bodyPr/>
        <a:lstStyle/>
        <a:p>
          <a:endParaRPr lang="zh-CN" altLang="en-US"/>
        </a:p>
      </dgm:t>
    </dgm:pt>
    <dgm:pt modelId="{EACB29F9-5174-48EB-8024-9F35FC2E60E6}" type="sibTrans" cxnId="{ABFF1C04-C569-4BED-B0BF-EF4FAE25E915}">
      <dgm:prSet/>
      <dgm:spPr/>
      <dgm:t>
        <a:bodyPr/>
        <a:lstStyle/>
        <a:p>
          <a:r>
            <a:rPr lang="zh-CN" altLang="en-US" dirty="0" smtClean="0"/>
            <a:t>石油液化气</a:t>
          </a:r>
          <a:endParaRPr lang="zh-CN" altLang="en-US" dirty="0"/>
        </a:p>
      </dgm:t>
    </dgm:pt>
    <dgm:pt modelId="{E37C1544-7E35-466C-89D9-30E194B8A453}">
      <dgm:prSet phldrT="[文本]"/>
      <dgm:spPr/>
      <dgm:t>
        <a:bodyPr/>
        <a:lstStyle/>
        <a:p>
          <a:r>
            <a:rPr lang="en-US" altLang="zh-CN" dirty="0" smtClean="0"/>
            <a:t> </a:t>
          </a:r>
          <a:endParaRPr lang="zh-CN" altLang="en-US" dirty="0"/>
        </a:p>
      </dgm:t>
    </dgm:pt>
    <dgm:pt modelId="{5681B09C-CCF3-4D5B-9BE9-C56633AFFE60}" type="parTrans" cxnId="{6786A8F7-8D6F-4955-AF73-2DCFF4FCD2AA}">
      <dgm:prSet/>
      <dgm:spPr/>
      <dgm:t>
        <a:bodyPr/>
        <a:lstStyle/>
        <a:p>
          <a:endParaRPr lang="zh-CN" altLang="en-US"/>
        </a:p>
      </dgm:t>
    </dgm:pt>
    <dgm:pt modelId="{39CD09C7-4391-4C93-9A54-947B59DC7712}" type="sibTrans" cxnId="{6786A8F7-8D6F-4955-AF73-2DCFF4FCD2AA}">
      <dgm:prSet/>
      <dgm:spPr/>
      <dgm:t>
        <a:bodyPr/>
        <a:lstStyle/>
        <a:p>
          <a:endParaRPr lang="zh-CN" altLang="en-US"/>
        </a:p>
      </dgm:t>
    </dgm:pt>
    <dgm:pt modelId="{90EA0F19-0586-468D-8623-8D5F678E54D0}">
      <dgm:prSet phldrT="[文本]"/>
      <dgm:spPr/>
      <dgm:t>
        <a:bodyPr/>
        <a:lstStyle/>
        <a:p>
          <a:r>
            <a:rPr lang="zh-CN" altLang="en-US" dirty="0" smtClean="0"/>
            <a:t>茴油</a:t>
          </a:r>
          <a:endParaRPr lang="zh-CN" altLang="en-US" dirty="0"/>
        </a:p>
      </dgm:t>
    </dgm:pt>
    <dgm:pt modelId="{982854E3-E20D-4881-A8CB-3ABA2C7C77A7}" type="parTrans" cxnId="{83C05E97-664E-4A3D-8FEC-5BE7751FE055}">
      <dgm:prSet/>
      <dgm:spPr/>
      <dgm:t>
        <a:bodyPr/>
        <a:lstStyle/>
        <a:p>
          <a:endParaRPr lang="zh-CN" altLang="en-US"/>
        </a:p>
      </dgm:t>
    </dgm:pt>
    <dgm:pt modelId="{34917D59-59D0-4A0B-9736-23750A0390F2}" type="sibTrans" cxnId="{83C05E97-664E-4A3D-8FEC-5BE7751FE055}">
      <dgm:prSet/>
      <dgm:spPr/>
      <dgm:t>
        <a:bodyPr/>
        <a:lstStyle/>
        <a:p>
          <a:r>
            <a:rPr lang="zh-CN" altLang="en-US" dirty="0" smtClean="0"/>
            <a:t>棉籽油</a:t>
          </a:r>
          <a:endParaRPr lang="zh-CN" altLang="en-US" dirty="0"/>
        </a:p>
      </dgm:t>
    </dgm:pt>
    <dgm:pt modelId="{9FF1780F-BC7D-42A6-98B1-DEF0BEEA90A1}">
      <dgm:prSet phldrT="[文本]"/>
      <dgm:spPr/>
      <dgm:t>
        <a:bodyPr/>
        <a:lstStyle/>
        <a:p>
          <a:r>
            <a:rPr lang="en-US" altLang="zh-CN" dirty="0" smtClean="0"/>
            <a:t> </a:t>
          </a:r>
          <a:endParaRPr lang="zh-CN" altLang="en-US" dirty="0"/>
        </a:p>
      </dgm:t>
    </dgm:pt>
    <dgm:pt modelId="{33064961-CE1B-48DE-8230-D065378F2854}" type="parTrans" cxnId="{477DAB8A-607B-4D60-862C-6E2E2EA6E618}">
      <dgm:prSet/>
      <dgm:spPr/>
      <dgm:t>
        <a:bodyPr/>
        <a:lstStyle/>
        <a:p>
          <a:endParaRPr lang="zh-CN" altLang="en-US"/>
        </a:p>
      </dgm:t>
    </dgm:pt>
    <dgm:pt modelId="{37A4C03A-C4DA-4C56-83E8-997C663E6891}" type="sibTrans" cxnId="{477DAB8A-607B-4D60-862C-6E2E2EA6E618}">
      <dgm:prSet/>
      <dgm:spPr/>
      <dgm:t>
        <a:bodyPr/>
        <a:lstStyle/>
        <a:p>
          <a:endParaRPr lang="zh-CN" altLang="en-US"/>
        </a:p>
      </dgm:t>
    </dgm:pt>
    <dgm:pt modelId="{2EC4F507-68BE-422A-AC65-9A9ACA81D590}">
      <dgm:prSet phldrT="[文本]" custT="1"/>
      <dgm:spPr/>
      <dgm:t>
        <a:bodyPr/>
        <a:lstStyle/>
        <a:p>
          <a:r>
            <a:rPr lang="zh-CN" altLang="en-US" sz="2000" dirty="0" smtClean="0"/>
            <a:t>杏仁油</a:t>
          </a:r>
          <a:endParaRPr lang="zh-CN" altLang="en-US" sz="2000" dirty="0"/>
        </a:p>
      </dgm:t>
    </dgm:pt>
    <dgm:pt modelId="{47367F43-D869-44A0-9651-A85429F26938}" type="parTrans" cxnId="{77C0AD69-332C-4224-9127-F3861EB40561}">
      <dgm:prSet/>
      <dgm:spPr/>
      <dgm:t>
        <a:bodyPr/>
        <a:lstStyle/>
        <a:p>
          <a:endParaRPr lang="zh-CN" altLang="en-US"/>
        </a:p>
      </dgm:t>
    </dgm:pt>
    <dgm:pt modelId="{34D28D90-926C-4E11-8EE8-9D90FD7FEACD}" type="sibTrans" cxnId="{77C0AD69-332C-4224-9127-F3861EB40561}">
      <dgm:prSet/>
      <dgm:spPr/>
      <dgm:t>
        <a:bodyPr/>
        <a:lstStyle/>
        <a:p>
          <a:r>
            <a:rPr lang="zh-CN" altLang="en-US" dirty="0" smtClean="0"/>
            <a:t>葡萄籽油</a:t>
          </a:r>
          <a:endParaRPr lang="zh-CN" altLang="en-US" dirty="0"/>
        </a:p>
      </dgm:t>
    </dgm:pt>
    <dgm:pt modelId="{0FB1AEB7-A907-4E28-A0EE-833ADFBCBF74}">
      <dgm:prSet phldrT="[文本]" custT="1"/>
      <dgm:spPr/>
      <dgm:t>
        <a:bodyPr/>
        <a:lstStyle/>
        <a:p>
          <a:r>
            <a:rPr lang="zh-CN" altLang="en-US" sz="2400" dirty="0" smtClean="0">
              <a:solidFill>
                <a:schemeClr val="bg1"/>
              </a:solidFill>
            </a:rPr>
            <a:t>花椒油</a:t>
          </a:r>
          <a:endParaRPr lang="zh-CN" altLang="en-US" sz="2400" dirty="0">
            <a:solidFill>
              <a:schemeClr val="bg1"/>
            </a:solidFill>
          </a:endParaRPr>
        </a:p>
      </dgm:t>
    </dgm:pt>
    <dgm:pt modelId="{C3737F7D-2875-4C01-A351-7FBAA213C891}" type="parTrans" cxnId="{16530931-0EB5-491E-8407-DBF1245DA1D1}">
      <dgm:prSet/>
      <dgm:spPr/>
      <dgm:t>
        <a:bodyPr/>
        <a:lstStyle/>
        <a:p>
          <a:endParaRPr lang="zh-CN" altLang="en-US"/>
        </a:p>
      </dgm:t>
    </dgm:pt>
    <dgm:pt modelId="{DB76A67C-871E-434F-AB9E-244127E6B670}" type="sibTrans" cxnId="{16530931-0EB5-491E-8407-DBF1245DA1D1}">
      <dgm:prSet/>
      <dgm:spPr/>
      <dgm:t>
        <a:bodyPr/>
        <a:lstStyle/>
        <a:p>
          <a:endParaRPr lang="zh-CN" altLang="en-US"/>
        </a:p>
      </dgm:t>
    </dgm:pt>
    <dgm:pt modelId="{99DDE795-518D-424E-B252-4DBBEB82A5DF}">
      <dgm:prSet/>
      <dgm:spPr/>
      <dgm:t>
        <a:bodyPr/>
        <a:lstStyle/>
        <a:p>
          <a:r>
            <a:rPr lang="zh-CN" altLang="en-US" dirty="0" smtClean="0"/>
            <a:t>杂志</a:t>
          </a:r>
          <a:endParaRPr lang="zh-CN" altLang="en-US" dirty="0"/>
        </a:p>
      </dgm:t>
    </dgm:pt>
    <dgm:pt modelId="{93ED26E5-2934-45EC-9F33-6ACBC68F5D65}" type="parTrans" cxnId="{8434DFBC-E3D4-48FF-AFC2-A7CE98E2577A}">
      <dgm:prSet/>
      <dgm:spPr/>
      <dgm:t>
        <a:bodyPr/>
        <a:lstStyle/>
        <a:p>
          <a:endParaRPr lang="zh-CN" altLang="en-US"/>
        </a:p>
      </dgm:t>
    </dgm:pt>
    <dgm:pt modelId="{735596DA-F9BD-4B42-B94E-A36DF9200AC1}" type="sibTrans" cxnId="{8434DFBC-E3D4-48FF-AFC2-A7CE98E2577A}">
      <dgm:prSet/>
      <dgm:spPr/>
      <dgm:t>
        <a:bodyPr/>
        <a:lstStyle/>
        <a:p>
          <a:r>
            <a:rPr lang="zh-CN" altLang="en-US" dirty="0" smtClean="0"/>
            <a:t>化肥</a:t>
          </a:r>
          <a:endParaRPr lang="zh-CN" altLang="en-US" dirty="0"/>
        </a:p>
      </dgm:t>
    </dgm:pt>
    <dgm:pt modelId="{30C31179-EFC1-4581-8DF4-DB27A516897A}">
      <dgm:prSet custT="1"/>
      <dgm:spPr/>
      <dgm:t>
        <a:bodyPr/>
        <a:lstStyle/>
        <a:p>
          <a:r>
            <a:rPr lang="zh-CN" altLang="en-US" sz="3200" dirty="0" smtClean="0">
              <a:solidFill>
                <a:schemeClr val="bg1"/>
              </a:solidFill>
            </a:rPr>
            <a:t>报纸</a:t>
          </a:r>
          <a:endParaRPr lang="zh-CN" altLang="en-US" sz="3200" dirty="0">
            <a:solidFill>
              <a:schemeClr val="bg1"/>
            </a:solidFill>
          </a:endParaRPr>
        </a:p>
      </dgm:t>
    </dgm:pt>
    <dgm:pt modelId="{4DC061B2-9104-4C37-93DE-A0FF2F7ECFB6}" type="parTrans" cxnId="{E33A6EB2-93C8-48A9-9265-982A9A37EBBC}">
      <dgm:prSet/>
      <dgm:spPr/>
      <dgm:t>
        <a:bodyPr/>
        <a:lstStyle/>
        <a:p>
          <a:endParaRPr lang="zh-CN" altLang="en-US"/>
        </a:p>
      </dgm:t>
    </dgm:pt>
    <dgm:pt modelId="{C7207A13-70D8-4B5C-81FD-93815306C2E9}" type="sibTrans" cxnId="{E33A6EB2-93C8-48A9-9265-982A9A37EBBC}">
      <dgm:prSet/>
      <dgm:spPr/>
      <dgm:t>
        <a:bodyPr/>
        <a:lstStyle/>
        <a:p>
          <a:endParaRPr lang="zh-CN" altLang="en-US"/>
        </a:p>
      </dgm:t>
    </dgm:pt>
    <dgm:pt modelId="{666C9815-43B7-433B-AF1C-1AE531613C01}" type="pres">
      <dgm:prSet presAssocID="{DCBD1F19-AC14-45FC-B50E-82949C024475}" presName="Name0" presStyleCnt="0">
        <dgm:presLayoutVars>
          <dgm:chMax/>
          <dgm:chPref/>
          <dgm:dir/>
          <dgm:animLvl val="lvl"/>
        </dgm:presLayoutVars>
      </dgm:prSet>
      <dgm:spPr/>
      <dgm:t>
        <a:bodyPr/>
        <a:lstStyle/>
        <a:p>
          <a:endParaRPr lang="zh-CN" altLang="en-US"/>
        </a:p>
      </dgm:t>
    </dgm:pt>
    <dgm:pt modelId="{29CF90D7-1B6D-4959-9B86-952208535A71}" type="pres">
      <dgm:prSet presAssocID="{C66530FF-95DF-418C-AF50-088793FDB9CF}" presName="composite" presStyleCnt="0"/>
      <dgm:spPr/>
    </dgm:pt>
    <dgm:pt modelId="{EA332A57-B614-4BBA-9530-F471CC6A5948}" type="pres">
      <dgm:prSet presAssocID="{C66530FF-95DF-418C-AF50-088793FDB9CF}" presName="Parent1" presStyleLbl="node1" presStyleIdx="0" presStyleCnt="8">
        <dgm:presLayoutVars>
          <dgm:chMax val="1"/>
          <dgm:chPref val="1"/>
          <dgm:bulletEnabled val="1"/>
        </dgm:presLayoutVars>
      </dgm:prSet>
      <dgm:spPr/>
      <dgm:t>
        <a:bodyPr/>
        <a:lstStyle/>
        <a:p>
          <a:endParaRPr lang="zh-CN" altLang="en-US"/>
        </a:p>
      </dgm:t>
    </dgm:pt>
    <dgm:pt modelId="{ED224761-7754-49DB-9E33-FECE23C71F50}" type="pres">
      <dgm:prSet presAssocID="{C66530FF-95DF-418C-AF50-088793FDB9CF}" presName="Childtext1" presStyleLbl="revTx" presStyleIdx="0" presStyleCnt="4">
        <dgm:presLayoutVars>
          <dgm:chMax val="0"/>
          <dgm:chPref val="0"/>
          <dgm:bulletEnabled val="1"/>
        </dgm:presLayoutVars>
      </dgm:prSet>
      <dgm:spPr/>
      <dgm:t>
        <a:bodyPr/>
        <a:lstStyle/>
        <a:p>
          <a:endParaRPr lang="zh-CN" altLang="en-US"/>
        </a:p>
      </dgm:t>
    </dgm:pt>
    <dgm:pt modelId="{DA420D23-CF7A-4831-93A3-FE1DA792F1DD}" type="pres">
      <dgm:prSet presAssocID="{C66530FF-95DF-418C-AF50-088793FDB9CF}" presName="BalanceSpacing" presStyleCnt="0"/>
      <dgm:spPr/>
    </dgm:pt>
    <dgm:pt modelId="{C754976D-2087-4200-99CC-98CD0ED55A2B}" type="pres">
      <dgm:prSet presAssocID="{C66530FF-95DF-418C-AF50-088793FDB9CF}" presName="BalanceSpacing1" presStyleCnt="0"/>
      <dgm:spPr/>
    </dgm:pt>
    <dgm:pt modelId="{89034B3B-2A39-4270-94D1-19C7EBA93E43}" type="pres">
      <dgm:prSet presAssocID="{EACB29F9-5174-48EB-8024-9F35FC2E60E6}" presName="Accent1Text" presStyleLbl="node1" presStyleIdx="1" presStyleCnt="8"/>
      <dgm:spPr/>
      <dgm:t>
        <a:bodyPr/>
        <a:lstStyle/>
        <a:p>
          <a:endParaRPr lang="zh-CN" altLang="en-US"/>
        </a:p>
      </dgm:t>
    </dgm:pt>
    <dgm:pt modelId="{8EB7F403-7E18-41E2-8CA3-08250512FFC7}" type="pres">
      <dgm:prSet presAssocID="{EACB29F9-5174-48EB-8024-9F35FC2E60E6}" presName="spaceBetweenRectangles" presStyleCnt="0"/>
      <dgm:spPr/>
    </dgm:pt>
    <dgm:pt modelId="{5E5E7B31-AB1F-4B90-82CC-ADF9DB754AB6}" type="pres">
      <dgm:prSet presAssocID="{99DDE795-518D-424E-B252-4DBBEB82A5DF}" presName="composite" presStyleCnt="0"/>
      <dgm:spPr/>
    </dgm:pt>
    <dgm:pt modelId="{FD9D70F6-7B45-4A94-9E0A-1D30639EB304}" type="pres">
      <dgm:prSet presAssocID="{99DDE795-518D-424E-B252-4DBBEB82A5DF}" presName="Parent1" presStyleLbl="node1" presStyleIdx="2" presStyleCnt="8">
        <dgm:presLayoutVars>
          <dgm:chMax val="1"/>
          <dgm:chPref val="1"/>
          <dgm:bulletEnabled val="1"/>
        </dgm:presLayoutVars>
      </dgm:prSet>
      <dgm:spPr/>
      <dgm:t>
        <a:bodyPr/>
        <a:lstStyle/>
        <a:p>
          <a:endParaRPr lang="zh-CN" altLang="en-US"/>
        </a:p>
      </dgm:t>
    </dgm:pt>
    <dgm:pt modelId="{1194420F-4F9A-43C6-A7BA-ADD21FFA9D41}" type="pres">
      <dgm:prSet presAssocID="{99DDE795-518D-424E-B252-4DBBEB82A5DF}" presName="Childtext1" presStyleLbl="revTx" presStyleIdx="1" presStyleCnt="4" custLinFactNeighborX="-16357" custLinFactNeighborY="3764">
        <dgm:presLayoutVars>
          <dgm:chMax val="0"/>
          <dgm:chPref val="0"/>
          <dgm:bulletEnabled val="1"/>
        </dgm:presLayoutVars>
      </dgm:prSet>
      <dgm:spPr/>
      <dgm:t>
        <a:bodyPr/>
        <a:lstStyle/>
        <a:p>
          <a:endParaRPr lang="zh-CN" altLang="en-US"/>
        </a:p>
      </dgm:t>
    </dgm:pt>
    <dgm:pt modelId="{2F8DACA3-8AC9-450E-B618-91812929F168}" type="pres">
      <dgm:prSet presAssocID="{99DDE795-518D-424E-B252-4DBBEB82A5DF}" presName="BalanceSpacing" presStyleCnt="0"/>
      <dgm:spPr/>
    </dgm:pt>
    <dgm:pt modelId="{EF5A2A9B-BD94-4428-90D6-CDD5D6455DE8}" type="pres">
      <dgm:prSet presAssocID="{99DDE795-518D-424E-B252-4DBBEB82A5DF}" presName="BalanceSpacing1" presStyleCnt="0"/>
      <dgm:spPr/>
    </dgm:pt>
    <dgm:pt modelId="{E99C08DE-9E03-428B-8D13-382CD9A5A23E}" type="pres">
      <dgm:prSet presAssocID="{735596DA-F9BD-4B42-B94E-A36DF9200AC1}" presName="Accent1Text" presStyleLbl="node1" presStyleIdx="3" presStyleCnt="8"/>
      <dgm:spPr/>
      <dgm:t>
        <a:bodyPr/>
        <a:lstStyle/>
        <a:p>
          <a:endParaRPr lang="zh-CN" altLang="en-US"/>
        </a:p>
      </dgm:t>
    </dgm:pt>
    <dgm:pt modelId="{6B4DF007-C90B-44CB-B561-0C668FAC87CA}" type="pres">
      <dgm:prSet presAssocID="{735596DA-F9BD-4B42-B94E-A36DF9200AC1}" presName="spaceBetweenRectangles" presStyleCnt="0"/>
      <dgm:spPr/>
    </dgm:pt>
    <dgm:pt modelId="{BE84A9DB-92E4-4973-89D4-74BB8348D229}" type="pres">
      <dgm:prSet presAssocID="{90EA0F19-0586-468D-8623-8D5F678E54D0}" presName="composite" presStyleCnt="0"/>
      <dgm:spPr/>
    </dgm:pt>
    <dgm:pt modelId="{0CC5A4EA-70CD-4FEE-B3C8-E722A692E9D1}" type="pres">
      <dgm:prSet presAssocID="{90EA0F19-0586-468D-8623-8D5F678E54D0}" presName="Parent1" presStyleLbl="node1" presStyleIdx="4" presStyleCnt="8">
        <dgm:presLayoutVars>
          <dgm:chMax val="1"/>
          <dgm:chPref val="1"/>
          <dgm:bulletEnabled val="1"/>
        </dgm:presLayoutVars>
      </dgm:prSet>
      <dgm:spPr/>
      <dgm:t>
        <a:bodyPr/>
        <a:lstStyle/>
        <a:p>
          <a:endParaRPr lang="zh-CN" altLang="en-US"/>
        </a:p>
      </dgm:t>
    </dgm:pt>
    <dgm:pt modelId="{3EC5DE6E-538B-48D9-AF9A-8AB0768910FE}" type="pres">
      <dgm:prSet presAssocID="{90EA0F19-0586-468D-8623-8D5F678E54D0}" presName="Childtext1" presStyleLbl="revTx" presStyleIdx="2" presStyleCnt="4">
        <dgm:presLayoutVars>
          <dgm:chMax val="0"/>
          <dgm:chPref val="0"/>
          <dgm:bulletEnabled val="1"/>
        </dgm:presLayoutVars>
      </dgm:prSet>
      <dgm:spPr/>
      <dgm:t>
        <a:bodyPr/>
        <a:lstStyle/>
        <a:p>
          <a:endParaRPr lang="zh-CN" altLang="en-US"/>
        </a:p>
      </dgm:t>
    </dgm:pt>
    <dgm:pt modelId="{D1A3014A-B16F-4F21-99B2-1DE72039CC83}" type="pres">
      <dgm:prSet presAssocID="{90EA0F19-0586-468D-8623-8D5F678E54D0}" presName="BalanceSpacing" presStyleCnt="0"/>
      <dgm:spPr/>
    </dgm:pt>
    <dgm:pt modelId="{D692E2DE-FEF8-45E1-A63E-BFB6276C52FE}" type="pres">
      <dgm:prSet presAssocID="{90EA0F19-0586-468D-8623-8D5F678E54D0}" presName="BalanceSpacing1" presStyleCnt="0"/>
      <dgm:spPr/>
    </dgm:pt>
    <dgm:pt modelId="{4542A21B-F5A1-4F84-B4CC-2841FA8442B1}" type="pres">
      <dgm:prSet presAssocID="{34917D59-59D0-4A0B-9736-23750A0390F2}" presName="Accent1Text" presStyleLbl="node1" presStyleIdx="5" presStyleCnt="8"/>
      <dgm:spPr/>
      <dgm:t>
        <a:bodyPr/>
        <a:lstStyle/>
        <a:p>
          <a:endParaRPr lang="zh-CN" altLang="en-US"/>
        </a:p>
      </dgm:t>
    </dgm:pt>
    <dgm:pt modelId="{9ADAF959-7B27-4DE8-AD4D-C99D681461B7}" type="pres">
      <dgm:prSet presAssocID="{34917D59-59D0-4A0B-9736-23750A0390F2}" presName="spaceBetweenRectangles" presStyleCnt="0"/>
      <dgm:spPr/>
    </dgm:pt>
    <dgm:pt modelId="{0B0E6758-A4F2-4048-9CA3-4E0B5A9718DD}" type="pres">
      <dgm:prSet presAssocID="{2EC4F507-68BE-422A-AC65-9A9ACA81D590}" presName="composite" presStyleCnt="0"/>
      <dgm:spPr/>
    </dgm:pt>
    <dgm:pt modelId="{AFF2EB75-FCF9-42E6-85DF-402FAAE837F9}" type="pres">
      <dgm:prSet presAssocID="{2EC4F507-68BE-422A-AC65-9A9ACA81D590}" presName="Parent1" presStyleLbl="node1" presStyleIdx="6" presStyleCnt="8">
        <dgm:presLayoutVars>
          <dgm:chMax val="1"/>
          <dgm:chPref val="1"/>
          <dgm:bulletEnabled val="1"/>
        </dgm:presLayoutVars>
      </dgm:prSet>
      <dgm:spPr/>
      <dgm:t>
        <a:bodyPr/>
        <a:lstStyle/>
        <a:p>
          <a:endParaRPr lang="zh-CN" altLang="en-US"/>
        </a:p>
      </dgm:t>
    </dgm:pt>
    <dgm:pt modelId="{6C301CB9-CABB-40B2-963D-EB5F3C5B390A}" type="pres">
      <dgm:prSet presAssocID="{2EC4F507-68BE-422A-AC65-9A9ACA81D590}" presName="Childtext1" presStyleLbl="revTx" presStyleIdx="3" presStyleCnt="4" custLinFactNeighborX="-5898" custLinFactNeighborY="3210">
        <dgm:presLayoutVars>
          <dgm:chMax val="0"/>
          <dgm:chPref val="0"/>
          <dgm:bulletEnabled val="1"/>
        </dgm:presLayoutVars>
      </dgm:prSet>
      <dgm:spPr/>
      <dgm:t>
        <a:bodyPr/>
        <a:lstStyle/>
        <a:p>
          <a:endParaRPr lang="zh-CN" altLang="en-US"/>
        </a:p>
      </dgm:t>
    </dgm:pt>
    <dgm:pt modelId="{FE276C2B-5536-4ECB-A302-FF6E92A50E44}" type="pres">
      <dgm:prSet presAssocID="{2EC4F507-68BE-422A-AC65-9A9ACA81D590}" presName="BalanceSpacing" presStyleCnt="0"/>
      <dgm:spPr/>
    </dgm:pt>
    <dgm:pt modelId="{D6F418CF-498E-4652-886A-14B3C88553EC}" type="pres">
      <dgm:prSet presAssocID="{2EC4F507-68BE-422A-AC65-9A9ACA81D590}" presName="BalanceSpacing1" presStyleCnt="0"/>
      <dgm:spPr/>
    </dgm:pt>
    <dgm:pt modelId="{8C2500E1-5EE2-41F1-8A94-547E25B440F4}" type="pres">
      <dgm:prSet presAssocID="{34D28D90-926C-4E11-8EE8-9D90FD7FEACD}" presName="Accent1Text" presStyleLbl="node1" presStyleIdx="7" presStyleCnt="8"/>
      <dgm:spPr/>
      <dgm:t>
        <a:bodyPr/>
        <a:lstStyle/>
        <a:p>
          <a:endParaRPr lang="zh-CN" altLang="en-US"/>
        </a:p>
      </dgm:t>
    </dgm:pt>
  </dgm:ptLst>
  <dgm:cxnLst>
    <dgm:cxn modelId="{3CFFCDA4-3C05-4B0B-A59B-334CD6883028}" type="presOf" srcId="{34917D59-59D0-4A0B-9736-23750A0390F2}" destId="{4542A21B-F5A1-4F84-B4CC-2841FA8442B1}" srcOrd="0" destOrd="0" presId="urn:microsoft.com/office/officeart/2008/layout/AlternatingHexagons"/>
    <dgm:cxn modelId="{16530931-0EB5-491E-8407-DBF1245DA1D1}" srcId="{2EC4F507-68BE-422A-AC65-9A9ACA81D590}" destId="{0FB1AEB7-A907-4E28-A0EE-833ADFBCBF74}" srcOrd="0" destOrd="0" parTransId="{C3737F7D-2875-4C01-A351-7FBAA213C891}" sibTransId="{DB76A67C-871E-434F-AB9E-244127E6B670}"/>
    <dgm:cxn modelId="{77C0AD69-332C-4224-9127-F3861EB40561}" srcId="{DCBD1F19-AC14-45FC-B50E-82949C024475}" destId="{2EC4F507-68BE-422A-AC65-9A9ACA81D590}" srcOrd="3" destOrd="0" parTransId="{47367F43-D869-44A0-9651-A85429F26938}" sibTransId="{34D28D90-926C-4E11-8EE8-9D90FD7FEACD}"/>
    <dgm:cxn modelId="{E512F896-11A6-4C0E-9590-8C91C197B790}" type="presOf" srcId="{2EC4F507-68BE-422A-AC65-9A9ACA81D590}" destId="{AFF2EB75-FCF9-42E6-85DF-402FAAE837F9}" srcOrd="0" destOrd="0" presId="urn:microsoft.com/office/officeart/2008/layout/AlternatingHexagons"/>
    <dgm:cxn modelId="{8434DFBC-E3D4-48FF-AFC2-A7CE98E2577A}" srcId="{DCBD1F19-AC14-45FC-B50E-82949C024475}" destId="{99DDE795-518D-424E-B252-4DBBEB82A5DF}" srcOrd="1" destOrd="0" parTransId="{93ED26E5-2934-45EC-9F33-6ACBC68F5D65}" sibTransId="{735596DA-F9BD-4B42-B94E-A36DF9200AC1}"/>
    <dgm:cxn modelId="{3AAF8193-3E96-42B8-B401-1FE499B0F64B}" type="presOf" srcId="{0FB1AEB7-A907-4E28-A0EE-833ADFBCBF74}" destId="{6C301CB9-CABB-40B2-963D-EB5F3C5B390A}" srcOrd="0" destOrd="0" presId="urn:microsoft.com/office/officeart/2008/layout/AlternatingHexagons"/>
    <dgm:cxn modelId="{A22D7F9B-F861-407C-8E0D-058E26AAAB1E}" type="presOf" srcId="{90EA0F19-0586-468D-8623-8D5F678E54D0}" destId="{0CC5A4EA-70CD-4FEE-B3C8-E722A692E9D1}" srcOrd="0" destOrd="0" presId="urn:microsoft.com/office/officeart/2008/layout/AlternatingHexagons"/>
    <dgm:cxn modelId="{78656D9C-4F49-46D6-A541-EFF364037120}" type="presOf" srcId="{DCBD1F19-AC14-45FC-B50E-82949C024475}" destId="{666C9815-43B7-433B-AF1C-1AE531613C01}" srcOrd="0" destOrd="0" presId="urn:microsoft.com/office/officeart/2008/layout/AlternatingHexagons"/>
    <dgm:cxn modelId="{477DAB8A-607B-4D60-862C-6E2E2EA6E618}" srcId="{90EA0F19-0586-468D-8623-8D5F678E54D0}" destId="{9FF1780F-BC7D-42A6-98B1-DEF0BEEA90A1}" srcOrd="0" destOrd="0" parTransId="{33064961-CE1B-48DE-8230-D065378F2854}" sibTransId="{37A4C03A-C4DA-4C56-83E8-997C663E6891}"/>
    <dgm:cxn modelId="{E33A6EB2-93C8-48A9-9265-982A9A37EBBC}" srcId="{99DDE795-518D-424E-B252-4DBBEB82A5DF}" destId="{30C31179-EFC1-4581-8DF4-DB27A516897A}" srcOrd="0" destOrd="0" parTransId="{4DC061B2-9104-4C37-93DE-A0FF2F7ECFB6}" sibTransId="{C7207A13-70D8-4B5C-81FD-93815306C2E9}"/>
    <dgm:cxn modelId="{BE257DA4-74F1-475E-A126-24B6B02C16E7}" type="presOf" srcId="{9FF1780F-BC7D-42A6-98B1-DEF0BEEA90A1}" destId="{3EC5DE6E-538B-48D9-AF9A-8AB0768910FE}" srcOrd="0" destOrd="0" presId="urn:microsoft.com/office/officeart/2008/layout/AlternatingHexagons"/>
    <dgm:cxn modelId="{266854E0-1530-4821-B2E2-DBCF755C0681}" type="presOf" srcId="{E37C1544-7E35-466C-89D9-30E194B8A453}" destId="{ED224761-7754-49DB-9E33-FECE23C71F50}" srcOrd="0" destOrd="0" presId="urn:microsoft.com/office/officeart/2008/layout/AlternatingHexagons"/>
    <dgm:cxn modelId="{C066B198-47C1-4A21-B606-1E33A75EDA6F}" type="presOf" srcId="{735596DA-F9BD-4B42-B94E-A36DF9200AC1}" destId="{E99C08DE-9E03-428B-8D13-382CD9A5A23E}" srcOrd="0" destOrd="0" presId="urn:microsoft.com/office/officeart/2008/layout/AlternatingHexagons"/>
    <dgm:cxn modelId="{830E35A5-A4AE-4DD6-B49B-1F25DC073A4A}" type="presOf" srcId="{99DDE795-518D-424E-B252-4DBBEB82A5DF}" destId="{FD9D70F6-7B45-4A94-9E0A-1D30639EB304}" srcOrd="0" destOrd="0" presId="urn:microsoft.com/office/officeart/2008/layout/AlternatingHexagons"/>
    <dgm:cxn modelId="{6786A8F7-8D6F-4955-AF73-2DCFF4FCD2AA}" srcId="{C66530FF-95DF-418C-AF50-088793FDB9CF}" destId="{E37C1544-7E35-466C-89D9-30E194B8A453}" srcOrd="0" destOrd="0" parTransId="{5681B09C-CCF3-4D5B-9BE9-C56633AFFE60}" sibTransId="{39CD09C7-4391-4C93-9A54-947B59DC7712}"/>
    <dgm:cxn modelId="{83C05E97-664E-4A3D-8FEC-5BE7751FE055}" srcId="{DCBD1F19-AC14-45FC-B50E-82949C024475}" destId="{90EA0F19-0586-468D-8623-8D5F678E54D0}" srcOrd="2" destOrd="0" parTransId="{982854E3-E20D-4881-A8CB-3ABA2C7C77A7}" sibTransId="{34917D59-59D0-4A0B-9736-23750A0390F2}"/>
    <dgm:cxn modelId="{26178EAA-516E-4BA6-970A-369E88CDE049}" type="presOf" srcId="{34D28D90-926C-4E11-8EE8-9D90FD7FEACD}" destId="{8C2500E1-5EE2-41F1-8A94-547E25B440F4}" srcOrd="0" destOrd="0" presId="urn:microsoft.com/office/officeart/2008/layout/AlternatingHexagons"/>
    <dgm:cxn modelId="{ABFF1C04-C569-4BED-B0BF-EF4FAE25E915}" srcId="{DCBD1F19-AC14-45FC-B50E-82949C024475}" destId="{C66530FF-95DF-418C-AF50-088793FDB9CF}" srcOrd="0" destOrd="0" parTransId="{55C63C4F-9973-494E-A606-7DEF98720D83}" sibTransId="{EACB29F9-5174-48EB-8024-9F35FC2E60E6}"/>
    <dgm:cxn modelId="{1236D2D5-86D0-4E5F-8F2E-FA4B9BCFD157}" type="presOf" srcId="{30C31179-EFC1-4581-8DF4-DB27A516897A}" destId="{1194420F-4F9A-43C6-A7BA-ADD21FFA9D41}" srcOrd="0" destOrd="0" presId="urn:microsoft.com/office/officeart/2008/layout/AlternatingHexagons"/>
    <dgm:cxn modelId="{9EDCD96B-2E45-4C05-825E-8E4B4E01D587}" type="presOf" srcId="{C66530FF-95DF-418C-AF50-088793FDB9CF}" destId="{EA332A57-B614-4BBA-9530-F471CC6A5948}" srcOrd="0" destOrd="0" presId="urn:microsoft.com/office/officeart/2008/layout/AlternatingHexagons"/>
    <dgm:cxn modelId="{9841386F-545F-4836-BCBE-4D8F130012EC}" type="presOf" srcId="{EACB29F9-5174-48EB-8024-9F35FC2E60E6}" destId="{89034B3B-2A39-4270-94D1-19C7EBA93E43}" srcOrd="0" destOrd="0" presId="urn:microsoft.com/office/officeart/2008/layout/AlternatingHexagons"/>
    <dgm:cxn modelId="{8FA0BD25-646C-45AA-87D6-F3287F95B23B}" type="presParOf" srcId="{666C9815-43B7-433B-AF1C-1AE531613C01}" destId="{29CF90D7-1B6D-4959-9B86-952208535A71}" srcOrd="0" destOrd="0" presId="urn:microsoft.com/office/officeart/2008/layout/AlternatingHexagons"/>
    <dgm:cxn modelId="{125B7508-EEE3-420A-A0CD-39A9E3462A73}" type="presParOf" srcId="{29CF90D7-1B6D-4959-9B86-952208535A71}" destId="{EA332A57-B614-4BBA-9530-F471CC6A5948}" srcOrd="0" destOrd="0" presId="urn:microsoft.com/office/officeart/2008/layout/AlternatingHexagons"/>
    <dgm:cxn modelId="{BDDDF8A3-F8B9-4087-9DBB-F71D2DCB225C}" type="presParOf" srcId="{29CF90D7-1B6D-4959-9B86-952208535A71}" destId="{ED224761-7754-49DB-9E33-FECE23C71F50}" srcOrd="1" destOrd="0" presId="urn:microsoft.com/office/officeart/2008/layout/AlternatingHexagons"/>
    <dgm:cxn modelId="{132992F9-DDE0-4286-A7F0-DAEF6E2018A2}" type="presParOf" srcId="{29CF90D7-1B6D-4959-9B86-952208535A71}" destId="{DA420D23-CF7A-4831-93A3-FE1DA792F1DD}" srcOrd="2" destOrd="0" presId="urn:microsoft.com/office/officeart/2008/layout/AlternatingHexagons"/>
    <dgm:cxn modelId="{0CD4531F-83AC-4CBA-B6ED-A147B6D671DB}" type="presParOf" srcId="{29CF90D7-1B6D-4959-9B86-952208535A71}" destId="{C754976D-2087-4200-99CC-98CD0ED55A2B}" srcOrd="3" destOrd="0" presId="urn:microsoft.com/office/officeart/2008/layout/AlternatingHexagons"/>
    <dgm:cxn modelId="{EE683957-4939-4ACA-A171-569AA171FFD9}" type="presParOf" srcId="{29CF90D7-1B6D-4959-9B86-952208535A71}" destId="{89034B3B-2A39-4270-94D1-19C7EBA93E43}" srcOrd="4" destOrd="0" presId="urn:microsoft.com/office/officeart/2008/layout/AlternatingHexagons"/>
    <dgm:cxn modelId="{0F1620AF-5F06-484A-8E0A-851CC1762477}" type="presParOf" srcId="{666C9815-43B7-433B-AF1C-1AE531613C01}" destId="{8EB7F403-7E18-41E2-8CA3-08250512FFC7}" srcOrd="1" destOrd="0" presId="urn:microsoft.com/office/officeart/2008/layout/AlternatingHexagons"/>
    <dgm:cxn modelId="{3867EA93-12A6-4E50-83C9-ABBB40BA2D3D}" type="presParOf" srcId="{666C9815-43B7-433B-AF1C-1AE531613C01}" destId="{5E5E7B31-AB1F-4B90-82CC-ADF9DB754AB6}" srcOrd="2" destOrd="0" presId="urn:microsoft.com/office/officeart/2008/layout/AlternatingHexagons"/>
    <dgm:cxn modelId="{76E94623-47D9-4119-A3D4-67354F3740E8}" type="presParOf" srcId="{5E5E7B31-AB1F-4B90-82CC-ADF9DB754AB6}" destId="{FD9D70F6-7B45-4A94-9E0A-1D30639EB304}" srcOrd="0" destOrd="0" presId="urn:microsoft.com/office/officeart/2008/layout/AlternatingHexagons"/>
    <dgm:cxn modelId="{24136A97-ECDE-46A7-B51D-D0E38934AEE2}" type="presParOf" srcId="{5E5E7B31-AB1F-4B90-82CC-ADF9DB754AB6}" destId="{1194420F-4F9A-43C6-A7BA-ADD21FFA9D41}" srcOrd="1" destOrd="0" presId="urn:microsoft.com/office/officeart/2008/layout/AlternatingHexagons"/>
    <dgm:cxn modelId="{886236E8-B074-4E4C-9AFD-860F423926F2}" type="presParOf" srcId="{5E5E7B31-AB1F-4B90-82CC-ADF9DB754AB6}" destId="{2F8DACA3-8AC9-450E-B618-91812929F168}" srcOrd="2" destOrd="0" presId="urn:microsoft.com/office/officeart/2008/layout/AlternatingHexagons"/>
    <dgm:cxn modelId="{9135DE5C-4020-4474-A070-A1B16D0878C6}" type="presParOf" srcId="{5E5E7B31-AB1F-4B90-82CC-ADF9DB754AB6}" destId="{EF5A2A9B-BD94-4428-90D6-CDD5D6455DE8}" srcOrd="3" destOrd="0" presId="urn:microsoft.com/office/officeart/2008/layout/AlternatingHexagons"/>
    <dgm:cxn modelId="{2A213994-392F-44B3-A6BF-3415B53B9CC4}" type="presParOf" srcId="{5E5E7B31-AB1F-4B90-82CC-ADF9DB754AB6}" destId="{E99C08DE-9E03-428B-8D13-382CD9A5A23E}" srcOrd="4" destOrd="0" presId="urn:microsoft.com/office/officeart/2008/layout/AlternatingHexagons"/>
    <dgm:cxn modelId="{C1641DCB-936A-459B-A0C5-35A18BCFF05C}" type="presParOf" srcId="{666C9815-43B7-433B-AF1C-1AE531613C01}" destId="{6B4DF007-C90B-44CB-B561-0C668FAC87CA}" srcOrd="3" destOrd="0" presId="urn:microsoft.com/office/officeart/2008/layout/AlternatingHexagons"/>
    <dgm:cxn modelId="{C2DBBCAA-BC05-470A-93C6-19846484F054}" type="presParOf" srcId="{666C9815-43B7-433B-AF1C-1AE531613C01}" destId="{BE84A9DB-92E4-4973-89D4-74BB8348D229}" srcOrd="4" destOrd="0" presId="urn:microsoft.com/office/officeart/2008/layout/AlternatingHexagons"/>
    <dgm:cxn modelId="{627D3977-2D09-49E3-859E-29F60A6D1C0E}" type="presParOf" srcId="{BE84A9DB-92E4-4973-89D4-74BB8348D229}" destId="{0CC5A4EA-70CD-4FEE-B3C8-E722A692E9D1}" srcOrd="0" destOrd="0" presId="urn:microsoft.com/office/officeart/2008/layout/AlternatingHexagons"/>
    <dgm:cxn modelId="{E85AB976-6E58-4632-B759-8F45E91515DA}" type="presParOf" srcId="{BE84A9DB-92E4-4973-89D4-74BB8348D229}" destId="{3EC5DE6E-538B-48D9-AF9A-8AB0768910FE}" srcOrd="1" destOrd="0" presId="urn:microsoft.com/office/officeart/2008/layout/AlternatingHexagons"/>
    <dgm:cxn modelId="{07ECF2CC-0EE6-4EF0-AE8B-91BC71003F12}" type="presParOf" srcId="{BE84A9DB-92E4-4973-89D4-74BB8348D229}" destId="{D1A3014A-B16F-4F21-99B2-1DE72039CC83}" srcOrd="2" destOrd="0" presId="urn:microsoft.com/office/officeart/2008/layout/AlternatingHexagons"/>
    <dgm:cxn modelId="{10932E99-E28E-4C72-89F0-3D48EA0386A8}" type="presParOf" srcId="{BE84A9DB-92E4-4973-89D4-74BB8348D229}" destId="{D692E2DE-FEF8-45E1-A63E-BFB6276C52FE}" srcOrd="3" destOrd="0" presId="urn:microsoft.com/office/officeart/2008/layout/AlternatingHexagons"/>
    <dgm:cxn modelId="{8BD13A7A-BFFE-4586-AE15-D61F7E08A8CA}" type="presParOf" srcId="{BE84A9DB-92E4-4973-89D4-74BB8348D229}" destId="{4542A21B-F5A1-4F84-B4CC-2841FA8442B1}" srcOrd="4" destOrd="0" presId="urn:microsoft.com/office/officeart/2008/layout/AlternatingHexagons"/>
    <dgm:cxn modelId="{4218125B-B8BB-4147-811E-08BFC4737C2F}" type="presParOf" srcId="{666C9815-43B7-433B-AF1C-1AE531613C01}" destId="{9ADAF959-7B27-4DE8-AD4D-C99D681461B7}" srcOrd="5" destOrd="0" presId="urn:microsoft.com/office/officeart/2008/layout/AlternatingHexagons"/>
    <dgm:cxn modelId="{09212A0E-9CC4-4226-A48C-0E946DA6AEAA}" type="presParOf" srcId="{666C9815-43B7-433B-AF1C-1AE531613C01}" destId="{0B0E6758-A4F2-4048-9CA3-4E0B5A9718DD}" srcOrd="6" destOrd="0" presId="urn:microsoft.com/office/officeart/2008/layout/AlternatingHexagons"/>
    <dgm:cxn modelId="{C020BB33-1EA5-4488-B7B4-30E3FB24F773}" type="presParOf" srcId="{0B0E6758-A4F2-4048-9CA3-4E0B5A9718DD}" destId="{AFF2EB75-FCF9-42E6-85DF-402FAAE837F9}" srcOrd="0" destOrd="0" presId="urn:microsoft.com/office/officeart/2008/layout/AlternatingHexagons"/>
    <dgm:cxn modelId="{A7D6A2E9-6B16-42A9-9A1B-A4FC87208A48}" type="presParOf" srcId="{0B0E6758-A4F2-4048-9CA3-4E0B5A9718DD}" destId="{6C301CB9-CABB-40B2-963D-EB5F3C5B390A}" srcOrd="1" destOrd="0" presId="urn:microsoft.com/office/officeart/2008/layout/AlternatingHexagons"/>
    <dgm:cxn modelId="{AB0B672F-53C4-4603-8967-C6086F65DF99}" type="presParOf" srcId="{0B0E6758-A4F2-4048-9CA3-4E0B5A9718DD}" destId="{FE276C2B-5536-4ECB-A302-FF6E92A50E44}" srcOrd="2" destOrd="0" presId="urn:microsoft.com/office/officeart/2008/layout/AlternatingHexagons"/>
    <dgm:cxn modelId="{0B350F74-DADD-44DC-A492-7DD10BA8F374}" type="presParOf" srcId="{0B0E6758-A4F2-4048-9CA3-4E0B5A9718DD}" destId="{D6F418CF-498E-4652-886A-14B3C88553EC}" srcOrd="3" destOrd="0" presId="urn:microsoft.com/office/officeart/2008/layout/AlternatingHexagons"/>
    <dgm:cxn modelId="{903082F4-91C7-4320-9447-22D94BC872F1}" type="presParOf" srcId="{0B0E6758-A4F2-4048-9CA3-4E0B5A9718DD}" destId="{8C2500E1-5EE2-41F1-8A94-547E25B440F4}" srcOrd="4" destOrd="0" presId="urn:microsoft.com/office/officeart/2008/layout/AlternatingHexagons"/>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CBD1F19-AC14-45FC-B50E-82949C024475}"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zh-CN" altLang="en-US"/>
        </a:p>
      </dgm:t>
    </dgm:pt>
    <dgm:pt modelId="{C66530FF-95DF-418C-AF50-088793FDB9CF}">
      <dgm:prSet phldrT="[文本]" custT="1"/>
      <dgm:spPr/>
      <dgm:t>
        <a:bodyPr/>
        <a:lstStyle/>
        <a:p>
          <a:r>
            <a:rPr lang="zh-CN" altLang="en-US" sz="1800" dirty="0" smtClean="0"/>
            <a:t>石油液化气</a:t>
          </a:r>
          <a:endParaRPr lang="zh-CN" altLang="en-US" sz="1800" dirty="0"/>
        </a:p>
      </dgm:t>
    </dgm:pt>
    <dgm:pt modelId="{55C63C4F-9973-494E-A606-7DEF98720D83}" type="parTrans" cxnId="{ABFF1C04-C569-4BED-B0BF-EF4FAE25E915}">
      <dgm:prSet/>
      <dgm:spPr/>
      <dgm:t>
        <a:bodyPr/>
        <a:lstStyle/>
        <a:p>
          <a:endParaRPr lang="zh-CN" altLang="en-US"/>
        </a:p>
      </dgm:t>
    </dgm:pt>
    <dgm:pt modelId="{EACB29F9-5174-48EB-8024-9F35FC2E60E6}" type="sibTrans" cxnId="{ABFF1C04-C569-4BED-B0BF-EF4FAE25E915}">
      <dgm:prSet/>
      <dgm:spPr/>
      <dgm:t>
        <a:bodyPr/>
        <a:lstStyle/>
        <a:p>
          <a:r>
            <a:rPr lang="zh-CN" altLang="en-US" dirty="0" smtClean="0"/>
            <a:t>牡丹籽油</a:t>
          </a:r>
          <a:endParaRPr lang="zh-CN" altLang="en-US" dirty="0"/>
        </a:p>
      </dgm:t>
    </dgm:pt>
    <dgm:pt modelId="{E37C1544-7E35-466C-89D9-30E194B8A453}">
      <dgm:prSet phldrT="[文本]" phldr="1"/>
      <dgm:spPr/>
      <dgm:t>
        <a:bodyPr/>
        <a:lstStyle/>
        <a:p>
          <a:endParaRPr lang="zh-CN" altLang="en-US" dirty="0"/>
        </a:p>
      </dgm:t>
    </dgm:pt>
    <dgm:pt modelId="{5681B09C-CCF3-4D5B-9BE9-C56633AFFE60}" type="parTrans" cxnId="{6786A8F7-8D6F-4955-AF73-2DCFF4FCD2AA}">
      <dgm:prSet/>
      <dgm:spPr/>
      <dgm:t>
        <a:bodyPr/>
        <a:lstStyle/>
        <a:p>
          <a:endParaRPr lang="zh-CN" altLang="en-US"/>
        </a:p>
      </dgm:t>
    </dgm:pt>
    <dgm:pt modelId="{39CD09C7-4391-4C93-9A54-947B59DC7712}" type="sibTrans" cxnId="{6786A8F7-8D6F-4955-AF73-2DCFF4FCD2AA}">
      <dgm:prSet/>
      <dgm:spPr/>
      <dgm:t>
        <a:bodyPr/>
        <a:lstStyle/>
        <a:p>
          <a:endParaRPr lang="zh-CN" altLang="en-US"/>
        </a:p>
      </dgm:t>
    </dgm:pt>
    <dgm:pt modelId="{90EA0F19-0586-468D-8623-8D5F678E54D0}">
      <dgm:prSet phldrT="[文本]"/>
      <dgm:spPr/>
      <dgm:t>
        <a:bodyPr/>
        <a:lstStyle/>
        <a:p>
          <a:r>
            <a:rPr lang="zh-CN" altLang="en-US" dirty="0" smtClean="0"/>
            <a:t>卷帘机</a:t>
          </a:r>
          <a:endParaRPr lang="zh-CN" altLang="en-US" dirty="0"/>
        </a:p>
      </dgm:t>
    </dgm:pt>
    <dgm:pt modelId="{982854E3-E20D-4881-A8CB-3ABA2C7C77A7}" type="parTrans" cxnId="{83C05E97-664E-4A3D-8FEC-5BE7751FE055}">
      <dgm:prSet/>
      <dgm:spPr/>
      <dgm:t>
        <a:bodyPr/>
        <a:lstStyle/>
        <a:p>
          <a:endParaRPr lang="zh-CN" altLang="en-US"/>
        </a:p>
      </dgm:t>
    </dgm:pt>
    <dgm:pt modelId="{34917D59-59D0-4A0B-9736-23750A0390F2}" type="sibTrans" cxnId="{83C05E97-664E-4A3D-8FEC-5BE7751FE055}">
      <dgm:prSet/>
      <dgm:spPr/>
      <dgm:t>
        <a:bodyPr/>
        <a:lstStyle/>
        <a:p>
          <a:r>
            <a:rPr lang="zh-CN" altLang="en-US" dirty="0" smtClean="0"/>
            <a:t>粘虫板</a:t>
          </a:r>
          <a:endParaRPr lang="zh-CN" altLang="en-US" dirty="0"/>
        </a:p>
      </dgm:t>
    </dgm:pt>
    <dgm:pt modelId="{9FF1780F-BC7D-42A6-98B1-DEF0BEEA90A1}">
      <dgm:prSet phldrT="[文本]" phldr="1"/>
      <dgm:spPr/>
      <dgm:t>
        <a:bodyPr/>
        <a:lstStyle/>
        <a:p>
          <a:endParaRPr lang="zh-CN" altLang="en-US"/>
        </a:p>
      </dgm:t>
    </dgm:pt>
    <dgm:pt modelId="{33064961-CE1B-48DE-8230-D065378F2854}" type="parTrans" cxnId="{477DAB8A-607B-4D60-862C-6E2E2EA6E618}">
      <dgm:prSet/>
      <dgm:spPr/>
      <dgm:t>
        <a:bodyPr/>
        <a:lstStyle/>
        <a:p>
          <a:endParaRPr lang="zh-CN" altLang="en-US"/>
        </a:p>
      </dgm:t>
    </dgm:pt>
    <dgm:pt modelId="{37A4C03A-C4DA-4C56-83E8-997C663E6891}" type="sibTrans" cxnId="{477DAB8A-607B-4D60-862C-6E2E2EA6E618}">
      <dgm:prSet/>
      <dgm:spPr/>
      <dgm:t>
        <a:bodyPr/>
        <a:lstStyle/>
        <a:p>
          <a:endParaRPr lang="zh-CN" altLang="en-US"/>
        </a:p>
      </dgm:t>
    </dgm:pt>
    <dgm:pt modelId="{2EC4F507-68BE-422A-AC65-9A9ACA81D590}">
      <dgm:prSet phldrT="[文本]"/>
      <dgm:spPr/>
      <dgm:t>
        <a:bodyPr/>
        <a:lstStyle/>
        <a:p>
          <a:r>
            <a:rPr lang="zh-CN" altLang="en-US" dirty="0" smtClean="0"/>
            <a:t>蔬菜清洗机</a:t>
          </a:r>
          <a:endParaRPr lang="zh-CN" altLang="en-US" dirty="0"/>
        </a:p>
      </dgm:t>
    </dgm:pt>
    <dgm:pt modelId="{47367F43-D869-44A0-9651-A85429F26938}" type="parTrans" cxnId="{77C0AD69-332C-4224-9127-F3861EB40561}">
      <dgm:prSet/>
      <dgm:spPr/>
      <dgm:t>
        <a:bodyPr/>
        <a:lstStyle/>
        <a:p>
          <a:endParaRPr lang="zh-CN" altLang="en-US"/>
        </a:p>
      </dgm:t>
    </dgm:pt>
    <dgm:pt modelId="{34D28D90-926C-4E11-8EE8-9D90FD7FEACD}" type="sibTrans" cxnId="{77C0AD69-332C-4224-9127-F3861EB40561}">
      <dgm:prSet/>
      <dgm:spPr/>
      <dgm:t>
        <a:bodyPr/>
        <a:lstStyle/>
        <a:p>
          <a:endParaRPr lang="zh-CN" altLang="en-US"/>
        </a:p>
      </dgm:t>
    </dgm:pt>
    <dgm:pt modelId="{0FB1AEB7-A907-4E28-A0EE-833ADFBCBF74}">
      <dgm:prSet phldrT="[文本]"/>
      <dgm:spPr/>
      <dgm:t>
        <a:bodyPr/>
        <a:lstStyle/>
        <a:p>
          <a:r>
            <a:rPr lang="en-US" altLang="zh-CN" dirty="0" smtClean="0"/>
            <a:t> </a:t>
          </a:r>
          <a:endParaRPr lang="zh-CN" altLang="en-US" dirty="0"/>
        </a:p>
      </dgm:t>
    </dgm:pt>
    <dgm:pt modelId="{C3737F7D-2875-4C01-A351-7FBAA213C891}" type="parTrans" cxnId="{16530931-0EB5-491E-8407-DBF1245DA1D1}">
      <dgm:prSet/>
      <dgm:spPr/>
      <dgm:t>
        <a:bodyPr/>
        <a:lstStyle/>
        <a:p>
          <a:endParaRPr lang="zh-CN" altLang="en-US"/>
        </a:p>
      </dgm:t>
    </dgm:pt>
    <dgm:pt modelId="{DB76A67C-871E-434F-AB9E-244127E6B670}" type="sibTrans" cxnId="{16530931-0EB5-491E-8407-DBF1245DA1D1}">
      <dgm:prSet/>
      <dgm:spPr/>
      <dgm:t>
        <a:bodyPr/>
        <a:lstStyle/>
        <a:p>
          <a:endParaRPr lang="zh-CN" altLang="en-US"/>
        </a:p>
      </dgm:t>
    </dgm:pt>
    <dgm:pt modelId="{99DDE795-518D-424E-B252-4DBBEB82A5DF}">
      <dgm:prSet custT="1"/>
      <dgm:spPr/>
      <dgm:t>
        <a:bodyPr/>
        <a:lstStyle/>
        <a:p>
          <a:r>
            <a:rPr lang="zh-CN" altLang="en-US" sz="1800" dirty="0" smtClean="0"/>
            <a:t>农用柴油机</a:t>
          </a:r>
          <a:endParaRPr lang="zh-CN" altLang="en-US" sz="1800" dirty="0"/>
        </a:p>
      </dgm:t>
    </dgm:pt>
    <dgm:pt modelId="{93ED26E5-2934-45EC-9F33-6ACBC68F5D65}" type="parTrans" cxnId="{8434DFBC-E3D4-48FF-AFC2-A7CE98E2577A}">
      <dgm:prSet/>
      <dgm:spPr/>
      <dgm:t>
        <a:bodyPr/>
        <a:lstStyle/>
        <a:p>
          <a:endParaRPr lang="zh-CN" altLang="en-US"/>
        </a:p>
      </dgm:t>
    </dgm:pt>
    <dgm:pt modelId="{735596DA-F9BD-4B42-B94E-A36DF9200AC1}" type="sibTrans" cxnId="{8434DFBC-E3D4-48FF-AFC2-A7CE98E2577A}">
      <dgm:prSet/>
      <dgm:spPr/>
      <dgm:t>
        <a:bodyPr/>
        <a:lstStyle/>
        <a:p>
          <a:endParaRPr lang="zh-CN" altLang="en-US"/>
        </a:p>
      </dgm:t>
    </dgm:pt>
    <dgm:pt modelId="{666C9815-43B7-433B-AF1C-1AE531613C01}" type="pres">
      <dgm:prSet presAssocID="{DCBD1F19-AC14-45FC-B50E-82949C024475}" presName="Name0" presStyleCnt="0">
        <dgm:presLayoutVars>
          <dgm:chMax/>
          <dgm:chPref/>
          <dgm:dir/>
          <dgm:animLvl val="lvl"/>
        </dgm:presLayoutVars>
      </dgm:prSet>
      <dgm:spPr/>
      <dgm:t>
        <a:bodyPr/>
        <a:lstStyle/>
        <a:p>
          <a:endParaRPr lang="zh-CN" altLang="en-US"/>
        </a:p>
      </dgm:t>
    </dgm:pt>
    <dgm:pt modelId="{29CF90D7-1B6D-4959-9B86-952208535A71}" type="pres">
      <dgm:prSet presAssocID="{C66530FF-95DF-418C-AF50-088793FDB9CF}" presName="composite" presStyleCnt="0"/>
      <dgm:spPr/>
    </dgm:pt>
    <dgm:pt modelId="{EA332A57-B614-4BBA-9530-F471CC6A5948}" type="pres">
      <dgm:prSet presAssocID="{C66530FF-95DF-418C-AF50-088793FDB9CF}" presName="Parent1" presStyleLbl="node1" presStyleIdx="0" presStyleCnt="8">
        <dgm:presLayoutVars>
          <dgm:chMax val="1"/>
          <dgm:chPref val="1"/>
          <dgm:bulletEnabled val="1"/>
        </dgm:presLayoutVars>
      </dgm:prSet>
      <dgm:spPr/>
      <dgm:t>
        <a:bodyPr/>
        <a:lstStyle/>
        <a:p>
          <a:endParaRPr lang="zh-CN" altLang="en-US"/>
        </a:p>
      </dgm:t>
    </dgm:pt>
    <dgm:pt modelId="{ED224761-7754-49DB-9E33-FECE23C71F50}" type="pres">
      <dgm:prSet presAssocID="{C66530FF-95DF-418C-AF50-088793FDB9CF}" presName="Childtext1" presStyleLbl="revTx" presStyleIdx="0" presStyleCnt="4">
        <dgm:presLayoutVars>
          <dgm:chMax val="0"/>
          <dgm:chPref val="0"/>
          <dgm:bulletEnabled val="1"/>
        </dgm:presLayoutVars>
      </dgm:prSet>
      <dgm:spPr/>
      <dgm:t>
        <a:bodyPr/>
        <a:lstStyle/>
        <a:p>
          <a:endParaRPr lang="zh-CN" altLang="en-US"/>
        </a:p>
      </dgm:t>
    </dgm:pt>
    <dgm:pt modelId="{DA420D23-CF7A-4831-93A3-FE1DA792F1DD}" type="pres">
      <dgm:prSet presAssocID="{C66530FF-95DF-418C-AF50-088793FDB9CF}" presName="BalanceSpacing" presStyleCnt="0"/>
      <dgm:spPr/>
    </dgm:pt>
    <dgm:pt modelId="{C754976D-2087-4200-99CC-98CD0ED55A2B}" type="pres">
      <dgm:prSet presAssocID="{C66530FF-95DF-418C-AF50-088793FDB9CF}" presName="BalanceSpacing1" presStyleCnt="0"/>
      <dgm:spPr/>
    </dgm:pt>
    <dgm:pt modelId="{89034B3B-2A39-4270-94D1-19C7EBA93E43}" type="pres">
      <dgm:prSet presAssocID="{EACB29F9-5174-48EB-8024-9F35FC2E60E6}" presName="Accent1Text" presStyleLbl="node1" presStyleIdx="1" presStyleCnt="8"/>
      <dgm:spPr/>
      <dgm:t>
        <a:bodyPr/>
        <a:lstStyle/>
        <a:p>
          <a:endParaRPr lang="zh-CN" altLang="en-US"/>
        </a:p>
      </dgm:t>
    </dgm:pt>
    <dgm:pt modelId="{8EB7F403-7E18-41E2-8CA3-08250512FFC7}" type="pres">
      <dgm:prSet presAssocID="{EACB29F9-5174-48EB-8024-9F35FC2E60E6}" presName="spaceBetweenRectangles" presStyleCnt="0"/>
      <dgm:spPr/>
    </dgm:pt>
    <dgm:pt modelId="{5E5E7B31-AB1F-4B90-82CC-ADF9DB754AB6}" type="pres">
      <dgm:prSet presAssocID="{99DDE795-518D-424E-B252-4DBBEB82A5DF}" presName="composite" presStyleCnt="0"/>
      <dgm:spPr/>
    </dgm:pt>
    <dgm:pt modelId="{FD9D70F6-7B45-4A94-9E0A-1D30639EB304}" type="pres">
      <dgm:prSet presAssocID="{99DDE795-518D-424E-B252-4DBBEB82A5DF}" presName="Parent1" presStyleLbl="node1" presStyleIdx="2" presStyleCnt="8">
        <dgm:presLayoutVars>
          <dgm:chMax val="1"/>
          <dgm:chPref val="1"/>
          <dgm:bulletEnabled val="1"/>
        </dgm:presLayoutVars>
      </dgm:prSet>
      <dgm:spPr/>
      <dgm:t>
        <a:bodyPr/>
        <a:lstStyle/>
        <a:p>
          <a:endParaRPr lang="zh-CN" altLang="en-US"/>
        </a:p>
      </dgm:t>
    </dgm:pt>
    <dgm:pt modelId="{1194420F-4F9A-43C6-A7BA-ADD21FFA9D41}" type="pres">
      <dgm:prSet presAssocID="{99DDE795-518D-424E-B252-4DBBEB82A5DF}" presName="Childtext1" presStyleLbl="revTx" presStyleIdx="1" presStyleCnt="4">
        <dgm:presLayoutVars>
          <dgm:chMax val="0"/>
          <dgm:chPref val="0"/>
          <dgm:bulletEnabled val="1"/>
        </dgm:presLayoutVars>
      </dgm:prSet>
      <dgm:spPr/>
    </dgm:pt>
    <dgm:pt modelId="{2F8DACA3-8AC9-450E-B618-91812929F168}" type="pres">
      <dgm:prSet presAssocID="{99DDE795-518D-424E-B252-4DBBEB82A5DF}" presName="BalanceSpacing" presStyleCnt="0"/>
      <dgm:spPr/>
    </dgm:pt>
    <dgm:pt modelId="{EF5A2A9B-BD94-4428-90D6-CDD5D6455DE8}" type="pres">
      <dgm:prSet presAssocID="{99DDE795-518D-424E-B252-4DBBEB82A5DF}" presName="BalanceSpacing1" presStyleCnt="0"/>
      <dgm:spPr/>
    </dgm:pt>
    <dgm:pt modelId="{E99C08DE-9E03-428B-8D13-382CD9A5A23E}" type="pres">
      <dgm:prSet presAssocID="{735596DA-F9BD-4B42-B94E-A36DF9200AC1}" presName="Accent1Text" presStyleLbl="node1" presStyleIdx="3" presStyleCnt="8"/>
      <dgm:spPr/>
      <dgm:t>
        <a:bodyPr/>
        <a:lstStyle/>
        <a:p>
          <a:endParaRPr lang="zh-CN" altLang="en-US"/>
        </a:p>
      </dgm:t>
    </dgm:pt>
    <dgm:pt modelId="{6B4DF007-C90B-44CB-B561-0C668FAC87CA}" type="pres">
      <dgm:prSet presAssocID="{735596DA-F9BD-4B42-B94E-A36DF9200AC1}" presName="spaceBetweenRectangles" presStyleCnt="0"/>
      <dgm:spPr/>
    </dgm:pt>
    <dgm:pt modelId="{BE84A9DB-92E4-4973-89D4-74BB8348D229}" type="pres">
      <dgm:prSet presAssocID="{90EA0F19-0586-468D-8623-8D5F678E54D0}" presName="composite" presStyleCnt="0"/>
      <dgm:spPr/>
    </dgm:pt>
    <dgm:pt modelId="{0CC5A4EA-70CD-4FEE-B3C8-E722A692E9D1}" type="pres">
      <dgm:prSet presAssocID="{90EA0F19-0586-468D-8623-8D5F678E54D0}" presName="Parent1" presStyleLbl="node1" presStyleIdx="4" presStyleCnt="8">
        <dgm:presLayoutVars>
          <dgm:chMax val="1"/>
          <dgm:chPref val="1"/>
          <dgm:bulletEnabled val="1"/>
        </dgm:presLayoutVars>
      </dgm:prSet>
      <dgm:spPr/>
      <dgm:t>
        <a:bodyPr/>
        <a:lstStyle/>
        <a:p>
          <a:endParaRPr lang="zh-CN" altLang="en-US"/>
        </a:p>
      </dgm:t>
    </dgm:pt>
    <dgm:pt modelId="{3EC5DE6E-538B-48D9-AF9A-8AB0768910FE}" type="pres">
      <dgm:prSet presAssocID="{90EA0F19-0586-468D-8623-8D5F678E54D0}" presName="Childtext1" presStyleLbl="revTx" presStyleIdx="2" presStyleCnt="4">
        <dgm:presLayoutVars>
          <dgm:chMax val="0"/>
          <dgm:chPref val="0"/>
          <dgm:bulletEnabled val="1"/>
        </dgm:presLayoutVars>
      </dgm:prSet>
      <dgm:spPr/>
      <dgm:t>
        <a:bodyPr/>
        <a:lstStyle/>
        <a:p>
          <a:endParaRPr lang="zh-CN" altLang="en-US"/>
        </a:p>
      </dgm:t>
    </dgm:pt>
    <dgm:pt modelId="{D1A3014A-B16F-4F21-99B2-1DE72039CC83}" type="pres">
      <dgm:prSet presAssocID="{90EA0F19-0586-468D-8623-8D5F678E54D0}" presName="BalanceSpacing" presStyleCnt="0"/>
      <dgm:spPr/>
    </dgm:pt>
    <dgm:pt modelId="{D692E2DE-FEF8-45E1-A63E-BFB6276C52FE}" type="pres">
      <dgm:prSet presAssocID="{90EA0F19-0586-468D-8623-8D5F678E54D0}" presName="BalanceSpacing1" presStyleCnt="0"/>
      <dgm:spPr/>
    </dgm:pt>
    <dgm:pt modelId="{4542A21B-F5A1-4F84-B4CC-2841FA8442B1}" type="pres">
      <dgm:prSet presAssocID="{34917D59-59D0-4A0B-9736-23750A0390F2}" presName="Accent1Text" presStyleLbl="node1" presStyleIdx="5" presStyleCnt="8"/>
      <dgm:spPr/>
      <dgm:t>
        <a:bodyPr/>
        <a:lstStyle/>
        <a:p>
          <a:endParaRPr lang="zh-CN" altLang="en-US"/>
        </a:p>
      </dgm:t>
    </dgm:pt>
    <dgm:pt modelId="{9ADAF959-7B27-4DE8-AD4D-C99D681461B7}" type="pres">
      <dgm:prSet presAssocID="{34917D59-59D0-4A0B-9736-23750A0390F2}" presName="spaceBetweenRectangles" presStyleCnt="0"/>
      <dgm:spPr/>
    </dgm:pt>
    <dgm:pt modelId="{0B0E6758-A4F2-4048-9CA3-4E0B5A9718DD}" type="pres">
      <dgm:prSet presAssocID="{2EC4F507-68BE-422A-AC65-9A9ACA81D590}" presName="composite" presStyleCnt="0"/>
      <dgm:spPr/>
    </dgm:pt>
    <dgm:pt modelId="{AFF2EB75-FCF9-42E6-85DF-402FAAE837F9}" type="pres">
      <dgm:prSet presAssocID="{2EC4F507-68BE-422A-AC65-9A9ACA81D590}" presName="Parent1" presStyleLbl="node1" presStyleIdx="6" presStyleCnt="8">
        <dgm:presLayoutVars>
          <dgm:chMax val="1"/>
          <dgm:chPref val="1"/>
          <dgm:bulletEnabled val="1"/>
        </dgm:presLayoutVars>
      </dgm:prSet>
      <dgm:spPr/>
      <dgm:t>
        <a:bodyPr/>
        <a:lstStyle/>
        <a:p>
          <a:endParaRPr lang="zh-CN" altLang="en-US"/>
        </a:p>
      </dgm:t>
    </dgm:pt>
    <dgm:pt modelId="{6C301CB9-CABB-40B2-963D-EB5F3C5B390A}" type="pres">
      <dgm:prSet presAssocID="{2EC4F507-68BE-422A-AC65-9A9ACA81D590}" presName="Childtext1" presStyleLbl="revTx" presStyleIdx="3" presStyleCnt="4">
        <dgm:presLayoutVars>
          <dgm:chMax val="0"/>
          <dgm:chPref val="0"/>
          <dgm:bulletEnabled val="1"/>
        </dgm:presLayoutVars>
      </dgm:prSet>
      <dgm:spPr/>
      <dgm:t>
        <a:bodyPr/>
        <a:lstStyle/>
        <a:p>
          <a:endParaRPr lang="zh-CN" altLang="en-US"/>
        </a:p>
      </dgm:t>
    </dgm:pt>
    <dgm:pt modelId="{FE276C2B-5536-4ECB-A302-FF6E92A50E44}" type="pres">
      <dgm:prSet presAssocID="{2EC4F507-68BE-422A-AC65-9A9ACA81D590}" presName="BalanceSpacing" presStyleCnt="0"/>
      <dgm:spPr/>
    </dgm:pt>
    <dgm:pt modelId="{D6F418CF-498E-4652-886A-14B3C88553EC}" type="pres">
      <dgm:prSet presAssocID="{2EC4F507-68BE-422A-AC65-9A9ACA81D590}" presName="BalanceSpacing1" presStyleCnt="0"/>
      <dgm:spPr/>
    </dgm:pt>
    <dgm:pt modelId="{8C2500E1-5EE2-41F1-8A94-547E25B440F4}" type="pres">
      <dgm:prSet presAssocID="{34D28D90-926C-4E11-8EE8-9D90FD7FEACD}" presName="Accent1Text" presStyleLbl="node1" presStyleIdx="7" presStyleCnt="8"/>
      <dgm:spPr/>
      <dgm:t>
        <a:bodyPr/>
        <a:lstStyle/>
        <a:p>
          <a:endParaRPr lang="zh-CN" altLang="en-US"/>
        </a:p>
      </dgm:t>
    </dgm:pt>
  </dgm:ptLst>
  <dgm:cxnLst>
    <dgm:cxn modelId="{6786A8F7-8D6F-4955-AF73-2DCFF4FCD2AA}" srcId="{C66530FF-95DF-418C-AF50-088793FDB9CF}" destId="{E37C1544-7E35-466C-89D9-30E194B8A453}" srcOrd="0" destOrd="0" parTransId="{5681B09C-CCF3-4D5B-9BE9-C56633AFFE60}" sibTransId="{39CD09C7-4391-4C93-9A54-947B59DC7712}"/>
    <dgm:cxn modelId="{FD3117F3-2EBC-4858-AEAB-4B610B193894}" type="presOf" srcId="{EACB29F9-5174-48EB-8024-9F35FC2E60E6}" destId="{89034B3B-2A39-4270-94D1-19C7EBA93E43}" srcOrd="0" destOrd="0" presId="urn:microsoft.com/office/officeart/2008/layout/AlternatingHexagons"/>
    <dgm:cxn modelId="{E878AFFB-B119-4EC3-BE2A-FDCB44A2DC37}" type="presOf" srcId="{0FB1AEB7-A907-4E28-A0EE-833ADFBCBF74}" destId="{6C301CB9-CABB-40B2-963D-EB5F3C5B390A}" srcOrd="0" destOrd="0" presId="urn:microsoft.com/office/officeart/2008/layout/AlternatingHexagons"/>
    <dgm:cxn modelId="{7BBEC518-A0CC-4555-B7CA-AB7DB35E1733}" type="presOf" srcId="{DCBD1F19-AC14-45FC-B50E-82949C024475}" destId="{666C9815-43B7-433B-AF1C-1AE531613C01}" srcOrd="0" destOrd="0" presId="urn:microsoft.com/office/officeart/2008/layout/AlternatingHexagons"/>
    <dgm:cxn modelId="{A3454F11-22FF-4645-AD7A-5A0DBDB3D5AB}" type="presOf" srcId="{34917D59-59D0-4A0B-9736-23750A0390F2}" destId="{4542A21B-F5A1-4F84-B4CC-2841FA8442B1}" srcOrd="0" destOrd="0" presId="urn:microsoft.com/office/officeart/2008/layout/AlternatingHexagons"/>
    <dgm:cxn modelId="{83C05E97-664E-4A3D-8FEC-5BE7751FE055}" srcId="{DCBD1F19-AC14-45FC-B50E-82949C024475}" destId="{90EA0F19-0586-468D-8623-8D5F678E54D0}" srcOrd="2" destOrd="0" parTransId="{982854E3-E20D-4881-A8CB-3ABA2C7C77A7}" sibTransId="{34917D59-59D0-4A0B-9736-23750A0390F2}"/>
    <dgm:cxn modelId="{11306BB0-4433-40B9-95C3-C043D2EC93D0}" type="presOf" srcId="{E37C1544-7E35-466C-89D9-30E194B8A453}" destId="{ED224761-7754-49DB-9E33-FECE23C71F50}" srcOrd="0" destOrd="0" presId="urn:microsoft.com/office/officeart/2008/layout/AlternatingHexagons"/>
    <dgm:cxn modelId="{66BF4050-4C31-4CFE-B68F-A5FC006EF57A}" type="presOf" srcId="{9FF1780F-BC7D-42A6-98B1-DEF0BEEA90A1}" destId="{3EC5DE6E-538B-48D9-AF9A-8AB0768910FE}" srcOrd="0" destOrd="0" presId="urn:microsoft.com/office/officeart/2008/layout/AlternatingHexagons"/>
    <dgm:cxn modelId="{9354777C-A713-4EF4-A4F9-ED5B161170CE}" type="presOf" srcId="{735596DA-F9BD-4B42-B94E-A36DF9200AC1}" destId="{E99C08DE-9E03-428B-8D13-382CD9A5A23E}" srcOrd="0" destOrd="0" presId="urn:microsoft.com/office/officeart/2008/layout/AlternatingHexagons"/>
    <dgm:cxn modelId="{ABFF1C04-C569-4BED-B0BF-EF4FAE25E915}" srcId="{DCBD1F19-AC14-45FC-B50E-82949C024475}" destId="{C66530FF-95DF-418C-AF50-088793FDB9CF}" srcOrd="0" destOrd="0" parTransId="{55C63C4F-9973-494E-A606-7DEF98720D83}" sibTransId="{EACB29F9-5174-48EB-8024-9F35FC2E60E6}"/>
    <dgm:cxn modelId="{93F8C4E5-705A-444E-80E5-EF9608D67BE8}" type="presOf" srcId="{34D28D90-926C-4E11-8EE8-9D90FD7FEACD}" destId="{8C2500E1-5EE2-41F1-8A94-547E25B440F4}" srcOrd="0" destOrd="0" presId="urn:microsoft.com/office/officeart/2008/layout/AlternatingHexagons"/>
    <dgm:cxn modelId="{77C0AD69-332C-4224-9127-F3861EB40561}" srcId="{DCBD1F19-AC14-45FC-B50E-82949C024475}" destId="{2EC4F507-68BE-422A-AC65-9A9ACA81D590}" srcOrd="3" destOrd="0" parTransId="{47367F43-D869-44A0-9651-A85429F26938}" sibTransId="{34D28D90-926C-4E11-8EE8-9D90FD7FEACD}"/>
    <dgm:cxn modelId="{16530931-0EB5-491E-8407-DBF1245DA1D1}" srcId="{2EC4F507-68BE-422A-AC65-9A9ACA81D590}" destId="{0FB1AEB7-A907-4E28-A0EE-833ADFBCBF74}" srcOrd="0" destOrd="0" parTransId="{C3737F7D-2875-4C01-A351-7FBAA213C891}" sibTransId="{DB76A67C-871E-434F-AB9E-244127E6B670}"/>
    <dgm:cxn modelId="{8434DFBC-E3D4-48FF-AFC2-A7CE98E2577A}" srcId="{DCBD1F19-AC14-45FC-B50E-82949C024475}" destId="{99DDE795-518D-424E-B252-4DBBEB82A5DF}" srcOrd="1" destOrd="0" parTransId="{93ED26E5-2934-45EC-9F33-6ACBC68F5D65}" sibTransId="{735596DA-F9BD-4B42-B94E-A36DF9200AC1}"/>
    <dgm:cxn modelId="{4987B72A-E89C-4B42-BA74-B938B0F1B8C8}" type="presOf" srcId="{2EC4F507-68BE-422A-AC65-9A9ACA81D590}" destId="{AFF2EB75-FCF9-42E6-85DF-402FAAE837F9}" srcOrd="0" destOrd="0" presId="urn:microsoft.com/office/officeart/2008/layout/AlternatingHexagons"/>
    <dgm:cxn modelId="{477DAB8A-607B-4D60-862C-6E2E2EA6E618}" srcId="{90EA0F19-0586-468D-8623-8D5F678E54D0}" destId="{9FF1780F-BC7D-42A6-98B1-DEF0BEEA90A1}" srcOrd="0" destOrd="0" parTransId="{33064961-CE1B-48DE-8230-D065378F2854}" sibTransId="{37A4C03A-C4DA-4C56-83E8-997C663E6891}"/>
    <dgm:cxn modelId="{8D2AB55A-62B9-4449-8966-007C92BB6154}" type="presOf" srcId="{C66530FF-95DF-418C-AF50-088793FDB9CF}" destId="{EA332A57-B614-4BBA-9530-F471CC6A5948}" srcOrd="0" destOrd="0" presId="urn:microsoft.com/office/officeart/2008/layout/AlternatingHexagons"/>
    <dgm:cxn modelId="{133DE31D-0BD9-4DE1-8B7B-0E35D2A17216}" type="presOf" srcId="{99DDE795-518D-424E-B252-4DBBEB82A5DF}" destId="{FD9D70F6-7B45-4A94-9E0A-1D30639EB304}" srcOrd="0" destOrd="0" presId="urn:microsoft.com/office/officeart/2008/layout/AlternatingHexagons"/>
    <dgm:cxn modelId="{C940A85F-94D7-471A-A1BD-F61E3BF75E96}" type="presOf" srcId="{90EA0F19-0586-468D-8623-8D5F678E54D0}" destId="{0CC5A4EA-70CD-4FEE-B3C8-E722A692E9D1}" srcOrd="0" destOrd="0" presId="urn:microsoft.com/office/officeart/2008/layout/AlternatingHexagons"/>
    <dgm:cxn modelId="{2B512222-91B3-4F8D-8808-7BAB851B08D6}" type="presParOf" srcId="{666C9815-43B7-433B-AF1C-1AE531613C01}" destId="{29CF90D7-1B6D-4959-9B86-952208535A71}" srcOrd="0" destOrd="0" presId="urn:microsoft.com/office/officeart/2008/layout/AlternatingHexagons"/>
    <dgm:cxn modelId="{3C5EDB7B-2EBC-48BB-9B00-A0DB1E61DC97}" type="presParOf" srcId="{29CF90D7-1B6D-4959-9B86-952208535A71}" destId="{EA332A57-B614-4BBA-9530-F471CC6A5948}" srcOrd="0" destOrd="0" presId="urn:microsoft.com/office/officeart/2008/layout/AlternatingHexagons"/>
    <dgm:cxn modelId="{2E41696A-1B35-4A25-A91B-04F2D6A6AC62}" type="presParOf" srcId="{29CF90D7-1B6D-4959-9B86-952208535A71}" destId="{ED224761-7754-49DB-9E33-FECE23C71F50}" srcOrd="1" destOrd="0" presId="urn:microsoft.com/office/officeart/2008/layout/AlternatingHexagons"/>
    <dgm:cxn modelId="{D9230BC6-AC8C-4582-A120-0B7C10669C6C}" type="presParOf" srcId="{29CF90D7-1B6D-4959-9B86-952208535A71}" destId="{DA420D23-CF7A-4831-93A3-FE1DA792F1DD}" srcOrd="2" destOrd="0" presId="urn:microsoft.com/office/officeart/2008/layout/AlternatingHexagons"/>
    <dgm:cxn modelId="{49402F71-952A-49EE-A63B-BFF97D447FD9}" type="presParOf" srcId="{29CF90D7-1B6D-4959-9B86-952208535A71}" destId="{C754976D-2087-4200-99CC-98CD0ED55A2B}" srcOrd="3" destOrd="0" presId="urn:microsoft.com/office/officeart/2008/layout/AlternatingHexagons"/>
    <dgm:cxn modelId="{8173624E-B6A0-45B0-B783-978BFB055F0A}" type="presParOf" srcId="{29CF90D7-1B6D-4959-9B86-952208535A71}" destId="{89034B3B-2A39-4270-94D1-19C7EBA93E43}" srcOrd="4" destOrd="0" presId="urn:microsoft.com/office/officeart/2008/layout/AlternatingHexagons"/>
    <dgm:cxn modelId="{4F8319A4-FDE2-4C91-B2C7-BE2F3FE56F62}" type="presParOf" srcId="{666C9815-43B7-433B-AF1C-1AE531613C01}" destId="{8EB7F403-7E18-41E2-8CA3-08250512FFC7}" srcOrd="1" destOrd="0" presId="urn:microsoft.com/office/officeart/2008/layout/AlternatingHexagons"/>
    <dgm:cxn modelId="{3CB7C35B-DB75-4599-8B9F-0A335BCA3A3D}" type="presParOf" srcId="{666C9815-43B7-433B-AF1C-1AE531613C01}" destId="{5E5E7B31-AB1F-4B90-82CC-ADF9DB754AB6}" srcOrd="2" destOrd="0" presId="urn:microsoft.com/office/officeart/2008/layout/AlternatingHexagons"/>
    <dgm:cxn modelId="{EE8D5B62-FC89-4439-94E4-ADD5D9E5B0CF}" type="presParOf" srcId="{5E5E7B31-AB1F-4B90-82CC-ADF9DB754AB6}" destId="{FD9D70F6-7B45-4A94-9E0A-1D30639EB304}" srcOrd="0" destOrd="0" presId="urn:microsoft.com/office/officeart/2008/layout/AlternatingHexagons"/>
    <dgm:cxn modelId="{9538498F-4DB0-4A51-860E-E2145591BB2D}" type="presParOf" srcId="{5E5E7B31-AB1F-4B90-82CC-ADF9DB754AB6}" destId="{1194420F-4F9A-43C6-A7BA-ADD21FFA9D41}" srcOrd="1" destOrd="0" presId="urn:microsoft.com/office/officeart/2008/layout/AlternatingHexagons"/>
    <dgm:cxn modelId="{0932EDE2-AEAE-4786-90E7-19092B7B8F71}" type="presParOf" srcId="{5E5E7B31-AB1F-4B90-82CC-ADF9DB754AB6}" destId="{2F8DACA3-8AC9-450E-B618-91812929F168}" srcOrd="2" destOrd="0" presId="urn:microsoft.com/office/officeart/2008/layout/AlternatingHexagons"/>
    <dgm:cxn modelId="{CA3808F4-20F4-41AC-AC5D-40E22FAAC3A4}" type="presParOf" srcId="{5E5E7B31-AB1F-4B90-82CC-ADF9DB754AB6}" destId="{EF5A2A9B-BD94-4428-90D6-CDD5D6455DE8}" srcOrd="3" destOrd="0" presId="urn:microsoft.com/office/officeart/2008/layout/AlternatingHexagons"/>
    <dgm:cxn modelId="{A5FB1976-F92E-4468-8679-07F784B72D13}" type="presParOf" srcId="{5E5E7B31-AB1F-4B90-82CC-ADF9DB754AB6}" destId="{E99C08DE-9E03-428B-8D13-382CD9A5A23E}" srcOrd="4" destOrd="0" presId="urn:microsoft.com/office/officeart/2008/layout/AlternatingHexagons"/>
    <dgm:cxn modelId="{9BC75913-AC0A-4C8C-B963-623A35F3DFEE}" type="presParOf" srcId="{666C9815-43B7-433B-AF1C-1AE531613C01}" destId="{6B4DF007-C90B-44CB-B561-0C668FAC87CA}" srcOrd="3" destOrd="0" presId="urn:microsoft.com/office/officeart/2008/layout/AlternatingHexagons"/>
    <dgm:cxn modelId="{ACDAF210-DB0C-42E1-9844-1AC5FC5B1993}" type="presParOf" srcId="{666C9815-43B7-433B-AF1C-1AE531613C01}" destId="{BE84A9DB-92E4-4973-89D4-74BB8348D229}" srcOrd="4" destOrd="0" presId="urn:microsoft.com/office/officeart/2008/layout/AlternatingHexagons"/>
    <dgm:cxn modelId="{60936E25-9D5F-48EA-9F14-76C444AAA86F}" type="presParOf" srcId="{BE84A9DB-92E4-4973-89D4-74BB8348D229}" destId="{0CC5A4EA-70CD-4FEE-B3C8-E722A692E9D1}" srcOrd="0" destOrd="0" presId="urn:microsoft.com/office/officeart/2008/layout/AlternatingHexagons"/>
    <dgm:cxn modelId="{B7A3108C-AFA1-45BA-BBCF-28AF3ADB3AB7}" type="presParOf" srcId="{BE84A9DB-92E4-4973-89D4-74BB8348D229}" destId="{3EC5DE6E-538B-48D9-AF9A-8AB0768910FE}" srcOrd="1" destOrd="0" presId="urn:microsoft.com/office/officeart/2008/layout/AlternatingHexagons"/>
    <dgm:cxn modelId="{0D3F94D4-0FBD-4EF9-AB53-E073C459F726}" type="presParOf" srcId="{BE84A9DB-92E4-4973-89D4-74BB8348D229}" destId="{D1A3014A-B16F-4F21-99B2-1DE72039CC83}" srcOrd="2" destOrd="0" presId="urn:microsoft.com/office/officeart/2008/layout/AlternatingHexagons"/>
    <dgm:cxn modelId="{2349CCED-9C4E-4649-8808-DC252686780E}" type="presParOf" srcId="{BE84A9DB-92E4-4973-89D4-74BB8348D229}" destId="{D692E2DE-FEF8-45E1-A63E-BFB6276C52FE}" srcOrd="3" destOrd="0" presId="urn:microsoft.com/office/officeart/2008/layout/AlternatingHexagons"/>
    <dgm:cxn modelId="{C4AB8A1E-C1A3-4D33-967B-ABDA9F7E4754}" type="presParOf" srcId="{BE84A9DB-92E4-4973-89D4-74BB8348D229}" destId="{4542A21B-F5A1-4F84-B4CC-2841FA8442B1}" srcOrd="4" destOrd="0" presId="urn:microsoft.com/office/officeart/2008/layout/AlternatingHexagons"/>
    <dgm:cxn modelId="{E70EF48B-36D3-4178-A8A2-F4931DE10419}" type="presParOf" srcId="{666C9815-43B7-433B-AF1C-1AE531613C01}" destId="{9ADAF959-7B27-4DE8-AD4D-C99D681461B7}" srcOrd="5" destOrd="0" presId="urn:microsoft.com/office/officeart/2008/layout/AlternatingHexagons"/>
    <dgm:cxn modelId="{403FF0CB-ED1E-40B5-B1E0-B61E1EDB1B9A}" type="presParOf" srcId="{666C9815-43B7-433B-AF1C-1AE531613C01}" destId="{0B0E6758-A4F2-4048-9CA3-4E0B5A9718DD}" srcOrd="6" destOrd="0" presId="urn:microsoft.com/office/officeart/2008/layout/AlternatingHexagons"/>
    <dgm:cxn modelId="{DF018824-A294-422C-A8FC-2E94000F06A4}" type="presParOf" srcId="{0B0E6758-A4F2-4048-9CA3-4E0B5A9718DD}" destId="{AFF2EB75-FCF9-42E6-85DF-402FAAE837F9}" srcOrd="0" destOrd="0" presId="urn:microsoft.com/office/officeart/2008/layout/AlternatingHexagons"/>
    <dgm:cxn modelId="{93E6B904-ED87-428A-A538-0F31337DB474}" type="presParOf" srcId="{0B0E6758-A4F2-4048-9CA3-4E0B5A9718DD}" destId="{6C301CB9-CABB-40B2-963D-EB5F3C5B390A}" srcOrd="1" destOrd="0" presId="urn:microsoft.com/office/officeart/2008/layout/AlternatingHexagons"/>
    <dgm:cxn modelId="{8E2FB4A0-E6DA-450D-B4F0-7C1D7514ACF1}" type="presParOf" srcId="{0B0E6758-A4F2-4048-9CA3-4E0B5A9718DD}" destId="{FE276C2B-5536-4ECB-A302-FF6E92A50E44}" srcOrd="2" destOrd="0" presId="urn:microsoft.com/office/officeart/2008/layout/AlternatingHexagons"/>
    <dgm:cxn modelId="{CC33C63F-49E3-44A2-A67D-D76F453AAF58}" type="presParOf" srcId="{0B0E6758-A4F2-4048-9CA3-4E0B5A9718DD}" destId="{D6F418CF-498E-4652-886A-14B3C88553EC}" srcOrd="3" destOrd="0" presId="urn:microsoft.com/office/officeart/2008/layout/AlternatingHexagons"/>
    <dgm:cxn modelId="{000D1CC4-BD7D-4CB4-89CB-CEEB575721E8}" type="presParOf" srcId="{0B0E6758-A4F2-4048-9CA3-4E0B5A9718DD}" destId="{8C2500E1-5EE2-41F1-8A94-547E25B440F4}"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CBD1F19-AC14-45FC-B50E-82949C024475}"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zh-CN" altLang="en-US"/>
        </a:p>
      </dgm:t>
    </dgm:pt>
    <dgm:pt modelId="{C66530FF-95DF-418C-AF50-088793FDB9CF}">
      <dgm:prSet phldrT="[文本]"/>
      <dgm:spPr/>
      <dgm:t>
        <a:bodyPr/>
        <a:lstStyle/>
        <a:p>
          <a:r>
            <a:rPr lang="zh-CN" altLang="en-US" dirty="0" smtClean="0"/>
            <a:t>中小学课本配套产品</a:t>
          </a:r>
          <a:endParaRPr lang="zh-CN" altLang="en-US" dirty="0"/>
        </a:p>
      </dgm:t>
    </dgm:pt>
    <dgm:pt modelId="{55C63C4F-9973-494E-A606-7DEF98720D83}" type="parTrans" cxnId="{ABFF1C04-C569-4BED-B0BF-EF4FAE25E915}">
      <dgm:prSet/>
      <dgm:spPr/>
      <dgm:t>
        <a:bodyPr/>
        <a:lstStyle/>
        <a:p>
          <a:endParaRPr lang="zh-CN" altLang="en-US"/>
        </a:p>
      </dgm:t>
    </dgm:pt>
    <dgm:pt modelId="{EACB29F9-5174-48EB-8024-9F35FC2E60E6}" type="sibTrans" cxnId="{ABFF1C04-C569-4BED-B0BF-EF4FAE25E915}">
      <dgm:prSet/>
      <dgm:spPr/>
      <dgm:t>
        <a:bodyPr/>
        <a:lstStyle/>
        <a:p>
          <a:r>
            <a:rPr lang="zh-CN" altLang="en-US" dirty="0" smtClean="0"/>
            <a:t>天然气</a:t>
          </a:r>
          <a:endParaRPr lang="zh-CN" altLang="en-US" dirty="0"/>
        </a:p>
      </dgm:t>
    </dgm:pt>
    <dgm:pt modelId="{E37C1544-7E35-466C-89D9-30E194B8A453}">
      <dgm:prSet phldrT="[文本]" phldr="1"/>
      <dgm:spPr/>
      <dgm:t>
        <a:bodyPr/>
        <a:lstStyle/>
        <a:p>
          <a:endParaRPr lang="zh-CN" altLang="en-US" dirty="0"/>
        </a:p>
      </dgm:t>
    </dgm:pt>
    <dgm:pt modelId="{5681B09C-CCF3-4D5B-9BE9-C56633AFFE60}" type="parTrans" cxnId="{6786A8F7-8D6F-4955-AF73-2DCFF4FCD2AA}">
      <dgm:prSet/>
      <dgm:spPr/>
      <dgm:t>
        <a:bodyPr/>
        <a:lstStyle/>
        <a:p>
          <a:endParaRPr lang="zh-CN" altLang="en-US"/>
        </a:p>
      </dgm:t>
    </dgm:pt>
    <dgm:pt modelId="{39CD09C7-4391-4C93-9A54-947B59DC7712}" type="sibTrans" cxnId="{6786A8F7-8D6F-4955-AF73-2DCFF4FCD2AA}">
      <dgm:prSet/>
      <dgm:spPr/>
      <dgm:t>
        <a:bodyPr/>
        <a:lstStyle/>
        <a:p>
          <a:endParaRPr lang="zh-CN" altLang="en-US"/>
        </a:p>
      </dgm:t>
    </dgm:pt>
    <dgm:pt modelId="{90EA0F19-0586-468D-8623-8D5F678E54D0}">
      <dgm:prSet phldrT="[文本]" custT="1"/>
      <dgm:spPr/>
      <dgm:t>
        <a:bodyPr/>
        <a:lstStyle/>
        <a:p>
          <a:r>
            <a:rPr lang="zh-CN" altLang="en-US" sz="2000" dirty="0" smtClean="0"/>
            <a:t>养鸡设备系列</a:t>
          </a:r>
          <a:endParaRPr lang="zh-CN" altLang="en-US" sz="2000" dirty="0"/>
        </a:p>
      </dgm:t>
    </dgm:pt>
    <dgm:pt modelId="{982854E3-E20D-4881-A8CB-3ABA2C7C77A7}" type="parTrans" cxnId="{83C05E97-664E-4A3D-8FEC-5BE7751FE055}">
      <dgm:prSet/>
      <dgm:spPr/>
      <dgm:t>
        <a:bodyPr/>
        <a:lstStyle/>
        <a:p>
          <a:endParaRPr lang="zh-CN" altLang="en-US"/>
        </a:p>
      </dgm:t>
    </dgm:pt>
    <dgm:pt modelId="{34917D59-59D0-4A0B-9736-23750A0390F2}" type="sibTrans" cxnId="{83C05E97-664E-4A3D-8FEC-5BE7751FE055}">
      <dgm:prSet/>
      <dgm:spPr/>
      <dgm:t>
        <a:bodyPr/>
        <a:lstStyle/>
        <a:p>
          <a:r>
            <a:rPr lang="zh-CN" altLang="en-US" dirty="0" smtClean="0"/>
            <a:t>农用挖掘机</a:t>
          </a:r>
          <a:endParaRPr lang="zh-CN" altLang="en-US" dirty="0"/>
        </a:p>
      </dgm:t>
    </dgm:pt>
    <dgm:pt modelId="{9FF1780F-BC7D-42A6-98B1-DEF0BEEA90A1}">
      <dgm:prSet phldrT="[文本]" phldr="1"/>
      <dgm:spPr/>
      <dgm:t>
        <a:bodyPr/>
        <a:lstStyle/>
        <a:p>
          <a:endParaRPr lang="zh-CN" altLang="en-US"/>
        </a:p>
      </dgm:t>
    </dgm:pt>
    <dgm:pt modelId="{33064961-CE1B-48DE-8230-D065378F2854}" type="parTrans" cxnId="{477DAB8A-607B-4D60-862C-6E2E2EA6E618}">
      <dgm:prSet/>
      <dgm:spPr/>
      <dgm:t>
        <a:bodyPr/>
        <a:lstStyle/>
        <a:p>
          <a:endParaRPr lang="zh-CN" altLang="en-US"/>
        </a:p>
      </dgm:t>
    </dgm:pt>
    <dgm:pt modelId="{37A4C03A-C4DA-4C56-83E8-997C663E6891}" type="sibTrans" cxnId="{477DAB8A-607B-4D60-862C-6E2E2EA6E618}">
      <dgm:prSet/>
      <dgm:spPr/>
      <dgm:t>
        <a:bodyPr/>
        <a:lstStyle/>
        <a:p>
          <a:endParaRPr lang="zh-CN" altLang="en-US"/>
        </a:p>
      </dgm:t>
    </dgm:pt>
    <dgm:pt modelId="{2EC4F507-68BE-422A-AC65-9A9ACA81D590}">
      <dgm:prSet phldrT="[文本]" custT="1"/>
      <dgm:spPr/>
      <dgm:t>
        <a:bodyPr/>
        <a:lstStyle/>
        <a:p>
          <a:pPr algn="ctr"/>
          <a:r>
            <a:rPr lang="zh-CN" altLang="en-US" sz="2000" dirty="0" smtClean="0"/>
            <a:t>音像制品</a:t>
          </a:r>
          <a:endParaRPr lang="zh-CN" altLang="en-US" sz="2000" dirty="0"/>
        </a:p>
      </dgm:t>
    </dgm:pt>
    <dgm:pt modelId="{47367F43-D869-44A0-9651-A85429F26938}" type="parTrans" cxnId="{77C0AD69-332C-4224-9127-F3861EB40561}">
      <dgm:prSet/>
      <dgm:spPr/>
      <dgm:t>
        <a:bodyPr/>
        <a:lstStyle/>
        <a:p>
          <a:endParaRPr lang="zh-CN" altLang="en-US"/>
        </a:p>
      </dgm:t>
    </dgm:pt>
    <dgm:pt modelId="{34D28D90-926C-4E11-8EE8-9D90FD7FEACD}" type="sibTrans" cxnId="{77C0AD69-332C-4224-9127-F3861EB40561}">
      <dgm:prSet/>
      <dgm:spPr/>
      <dgm:t>
        <a:bodyPr/>
        <a:lstStyle/>
        <a:p>
          <a:endParaRPr lang="zh-CN" altLang="en-US"/>
        </a:p>
      </dgm:t>
    </dgm:pt>
    <dgm:pt modelId="{0FB1AEB7-A907-4E28-A0EE-833ADFBCBF74}">
      <dgm:prSet phldrT="[文本]" custT="1"/>
      <dgm:spPr/>
      <dgm:t>
        <a:bodyPr/>
        <a:lstStyle/>
        <a:p>
          <a:r>
            <a:rPr lang="zh-CN" altLang="en-US" sz="2800" dirty="0" smtClean="0">
              <a:solidFill>
                <a:schemeClr val="bg1"/>
              </a:solidFill>
            </a:rPr>
            <a:t>饲料</a:t>
          </a:r>
          <a:endParaRPr lang="zh-CN" altLang="en-US" sz="2800" dirty="0">
            <a:solidFill>
              <a:schemeClr val="bg1"/>
            </a:solidFill>
          </a:endParaRPr>
        </a:p>
      </dgm:t>
    </dgm:pt>
    <dgm:pt modelId="{C3737F7D-2875-4C01-A351-7FBAA213C891}" type="parTrans" cxnId="{16530931-0EB5-491E-8407-DBF1245DA1D1}">
      <dgm:prSet/>
      <dgm:spPr/>
      <dgm:t>
        <a:bodyPr/>
        <a:lstStyle/>
        <a:p>
          <a:endParaRPr lang="zh-CN" altLang="en-US"/>
        </a:p>
      </dgm:t>
    </dgm:pt>
    <dgm:pt modelId="{DB76A67C-871E-434F-AB9E-244127E6B670}" type="sibTrans" cxnId="{16530931-0EB5-491E-8407-DBF1245DA1D1}">
      <dgm:prSet/>
      <dgm:spPr/>
      <dgm:t>
        <a:bodyPr/>
        <a:lstStyle/>
        <a:p>
          <a:endParaRPr lang="zh-CN" altLang="en-US"/>
        </a:p>
      </dgm:t>
    </dgm:pt>
    <dgm:pt modelId="{99DDE795-518D-424E-B252-4DBBEB82A5DF}">
      <dgm:prSet/>
      <dgm:spPr/>
      <dgm:t>
        <a:bodyPr/>
        <a:lstStyle/>
        <a:p>
          <a:r>
            <a:rPr lang="zh-CN" altLang="en-US" dirty="0" smtClean="0"/>
            <a:t>三轮农用运输车</a:t>
          </a:r>
          <a:endParaRPr lang="zh-CN" altLang="en-US" dirty="0"/>
        </a:p>
      </dgm:t>
    </dgm:pt>
    <dgm:pt modelId="{93ED26E5-2934-45EC-9F33-6ACBC68F5D65}" type="parTrans" cxnId="{8434DFBC-E3D4-48FF-AFC2-A7CE98E2577A}">
      <dgm:prSet/>
      <dgm:spPr/>
      <dgm:t>
        <a:bodyPr/>
        <a:lstStyle/>
        <a:p>
          <a:endParaRPr lang="zh-CN" altLang="en-US"/>
        </a:p>
      </dgm:t>
    </dgm:pt>
    <dgm:pt modelId="{735596DA-F9BD-4B42-B94E-A36DF9200AC1}" type="sibTrans" cxnId="{8434DFBC-E3D4-48FF-AFC2-A7CE98E2577A}">
      <dgm:prSet/>
      <dgm:spPr/>
      <dgm:t>
        <a:bodyPr/>
        <a:lstStyle/>
        <a:p>
          <a:endParaRPr lang="zh-CN" altLang="en-US"/>
        </a:p>
      </dgm:t>
    </dgm:pt>
    <dgm:pt modelId="{132D451B-2650-4590-A02D-3826407D3129}">
      <dgm:prSet custT="1"/>
      <dgm:spPr/>
      <dgm:t>
        <a:bodyPr/>
        <a:lstStyle/>
        <a:p>
          <a:r>
            <a:rPr lang="zh-CN" altLang="en-US" sz="2400" dirty="0" smtClean="0">
              <a:solidFill>
                <a:schemeClr val="bg1"/>
              </a:solidFill>
            </a:rPr>
            <a:t>手扶拖拉机</a:t>
          </a:r>
          <a:endParaRPr lang="zh-CN" altLang="en-US" sz="2400" dirty="0">
            <a:solidFill>
              <a:schemeClr val="bg1"/>
            </a:solidFill>
          </a:endParaRPr>
        </a:p>
      </dgm:t>
    </dgm:pt>
    <dgm:pt modelId="{13A57517-245E-42F5-AC2E-DA2F6706E043}" type="parTrans" cxnId="{A5A0F469-A5A1-4208-B668-0AC41A6AE7FC}">
      <dgm:prSet/>
      <dgm:spPr/>
      <dgm:t>
        <a:bodyPr/>
        <a:lstStyle/>
        <a:p>
          <a:endParaRPr lang="zh-CN" altLang="en-US"/>
        </a:p>
      </dgm:t>
    </dgm:pt>
    <dgm:pt modelId="{1924440F-0EEB-45A6-A300-0EB6831BB1A6}" type="sibTrans" cxnId="{A5A0F469-A5A1-4208-B668-0AC41A6AE7FC}">
      <dgm:prSet/>
      <dgm:spPr/>
      <dgm:t>
        <a:bodyPr/>
        <a:lstStyle/>
        <a:p>
          <a:endParaRPr lang="zh-CN" altLang="en-US"/>
        </a:p>
      </dgm:t>
    </dgm:pt>
    <dgm:pt modelId="{666C9815-43B7-433B-AF1C-1AE531613C01}" type="pres">
      <dgm:prSet presAssocID="{DCBD1F19-AC14-45FC-B50E-82949C024475}" presName="Name0" presStyleCnt="0">
        <dgm:presLayoutVars>
          <dgm:chMax/>
          <dgm:chPref/>
          <dgm:dir/>
          <dgm:animLvl val="lvl"/>
        </dgm:presLayoutVars>
      </dgm:prSet>
      <dgm:spPr/>
      <dgm:t>
        <a:bodyPr/>
        <a:lstStyle/>
        <a:p>
          <a:endParaRPr lang="zh-CN" altLang="en-US"/>
        </a:p>
      </dgm:t>
    </dgm:pt>
    <dgm:pt modelId="{29CF90D7-1B6D-4959-9B86-952208535A71}" type="pres">
      <dgm:prSet presAssocID="{C66530FF-95DF-418C-AF50-088793FDB9CF}" presName="composite" presStyleCnt="0"/>
      <dgm:spPr/>
    </dgm:pt>
    <dgm:pt modelId="{EA332A57-B614-4BBA-9530-F471CC6A5948}" type="pres">
      <dgm:prSet presAssocID="{C66530FF-95DF-418C-AF50-088793FDB9CF}" presName="Parent1" presStyleLbl="node1" presStyleIdx="0" presStyleCnt="8">
        <dgm:presLayoutVars>
          <dgm:chMax val="1"/>
          <dgm:chPref val="1"/>
          <dgm:bulletEnabled val="1"/>
        </dgm:presLayoutVars>
      </dgm:prSet>
      <dgm:spPr/>
      <dgm:t>
        <a:bodyPr/>
        <a:lstStyle/>
        <a:p>
          <a:endParaRPr lang="zh-CN" altLang="en-US"/>
        </a:p>
      </dgm:t>
    </dgm:pt>
    <dgm:pt modelId="{ED224761-7754-49DB-9E33-FECE23C71F50}" type="pres">
      <dgm:prSet presAssocID="{C66530FF-95DF-418C-AF50-088793FDB9CF}" presName="Childtext1" presStyleLbl="revTx" presStyleIdx="0" presStyleCnt="4">
        <dgm:presLayoutVars>
          <dgm:chMax val="0"/>
          <dgm:chPref val="0"/>
          <dgm:bulletEnabled val="1"/>
        </dgm:presLayoutVars>
      </dgm:prSet>
      <dgm:spPr/>
      <dgm:t>
        <a:bodyPr/>
        <a:lstStyle/>
        <a:p>
          <a:endParaRPr lang="zh-CN" altLang="en-US"/>
        </a:p>
      </dgm:t>
    </dgm:pt>
    <dgm:pt modelId="{DA420D23-CF7A-4831-93A3-FE1DA792F1DD}" type="pres">
      <dgm:prSet presAssocID="{C66530FF-95DF-418C-AF50-088793FDB9CF}" presName="BalanceSpacing" presStyleCnt="0"/>
      <dgm:spPr/>
    </dgm:pt>
    <dgm:pt modelId="{C754976D-2087-4200-99CC-98CD0ED55A2B}" type="pres">
      <dgm:prSet presAssocID="{C66530FF-95DF-418C-AF50-088793FDB9CF}" presName="BalanceSpacing1" presStyleCnt="0"/>
      <dgm:spPr/>
    </dgm:pt>
    <dgm:pt modelId="{89034B3B-2A39-4270-94D1-19C7EBA93E43}" type="pres">
      <dgm:prSet presAssocID="{EACB29F9-5174-48EB-8024-9F35FC2E60E6}" presName="Accent1Text" presStyleLbl="node1" presStyleIdx="1" presStyleCnt="8"/>
      <dgm:spPr/>
      <dgm:t>
        <a:bodyPr/>
        <a:lstStyle/>
        <a:p>
          <a:endParaRPr lang="zh-CN" altLang="en-US"/>
        </a:p>
      </dgm:t>
    </dgm:pt>
    <dgm:pt modelId="{8EB7F403-7E18-41E2-8CA3-08250512FFC7}" type="pres">
      <dgm:prSet presAssocID="{EACB29F9-5174-48EB-8024-9F35FC2E60E6}" presName="spaceBetweenRectangles" presStyleCnt="0"/>
      <dgm:spPr/>
    </dgm:pt>
    <dgm:pt modelId="{5E5E7B31-AB1F-4B90-82CC-ADF9DB754AB6}" type="pres">
      <dgm:prSet presAssocID="{99DDE795-518D-424E-B252-4DBBEB82A5DF}" presName="composite" presStyleCnt="0"/>
      <dgm:spPr/>
    </dgm:pt>
    <dgm:pt modelId="{FD9D70F6-7B45-4A94-9E0A-1D30639EB304}" type="pres">
      <dgm:prSet presAssocID="{99DDE795-518D-424E-B252-4DBBEB82A5DF}" presName="Parent1" presStyleLbl="node1" presStyleIdx="2" presStyleCnt="8">
        <dgm:presLayoutVars>
          <dgm:chMax val="1"/>
          <dgm:chPref val="1"/>
          <dgm:bulletEnabled val="1"/>
        </dgm:presLayoutVars>
      </dgm:prSet>
      <dgm:spPr/>
      <dgm:t>
        <a:bodyPr/>
        <a:lstStyle/>
        <a:p>
          <a:endParaRPr lang="zh-CN" altLang="en-US"/>
        </a:p>
      </dgm:t>
    </dgm:pt>
    <dgm:pt modelId="{1194420F-4F9A-43C6-A7BA-ADD21FFA9D41}" type="pres">
      <dgm:prSet presAssocID="{99DDE795-518D-424E-B252-4DBBEB82A5DF}" presName="Childtext1" presStyleLbl="revTx" presStyleIdx="1" presStyleCnt="4" custLinFactNeighborX="-5898" custLinFactNeighborY="-1352">
        <dgm:presLayoutVars>
          <dgm:chMax val="0"/>
          <dgm:chPref val="0"/>
          <dgm:bulletEnabled val="1"/>
        </dgm:presLayoutVars>
      </dgm:prSet>
      <dgm:spPr/>
      <dgm:t>
        <a:bodyPr/>
        <a:lstStyle/>
        <a:p>
          <a:endParaRPr lang="zh-CN" altLang="en-US"/>
        </a:p>
      </dgm:t>
    </dgm:pt>
    <dgm:pt modelId="{2F8DACA3-8AC9-450E-B618-91812929F168}" type="pres">
      <dgm:prSet presAssocID="{99DDE795-518D-424E-B252-4DBBEB82A5DF}" presName="BalanceSpacing" presStyleCnt="0"/>
      <dgm:spPr/>
    </dgm:pt>
    <dgm:pt modelId="{EF5A2A9B-BD94-4428-90D6-CDD5D6455DE8}" type="pres">
      <dgm:prSet presAssocID="{99DDE795-518D-424E-B252-4DBBEB82A5DF}" presName="BalanceSpacing1" presStyleCnt="0"/>
      <dgm:spPr/>
    </dgm:pt>
    <dgm:pt modelId="{E99C08DE-9E03-428B-8D13-382CD9A5A23E}" type="pres">
      <dgm:prSet presAssocID="{735596DA-F9BD-4B42-B94E-A36DF9200AC1}" presName="Accent1Text" presStyleLbl="node1" presStyleIdx="3" presStyleCnt="8"/>
      <dgm:spPr/>
      <dgm:t>
        <a:bodyPr/>
        <a:lstStyle/>
        <a:p>
          <a:endParaRPr lang="zh-CN" altLang="en-US"/>
        </a:p>
      </dgm:t>
    </dgm:pt>
    <dgm:pt modelId="{6B4DF007-C90B-44CB-B561-0C668FAC87CA}" type="pres">
      <dgm:prSet presAssocID="{735596DA-F9BD-4B42-B94E-A36DF9200AC1}" presName="spaceBetweenRectangles" presStyleCnt="0"/>
      <dgm:spPr/>
    </dgm:pt>
    <dgm:pt modelId="{BE84A9DB-92E4-4973-89D4-74BB8348D229}" type="pres">
      <dgm:prSet presAssocID="{90EA0F19-0586-468D-8623-8D5F678E54D0}" presName="composite" presStyleCnt="0"/>
      <dgm:spPr/>
    </dgm:pt>
    <dgm:pt modelId="{0CC5A4EA-70CD-4FEE-B3C8-E722A692E9D1}" type="pres">
      <dgm:prSet presAssocID="{90EA0F19-0586-468D-8623-8D5F678E54D0}" presName="Parent1" presStyleLbl="node1" presStyleIdx="4" presStyleCnt="8">
        <dgm:presLayoutVars>
          <dgm:chMax val="1"/>
          <dgm:chPref val="1"/>
          <dgm:bulletEnabled val="1"/>
        </dgm:presLayoutVars>
      </dgm:prSet>
      <dgm:spPr/>
      <dgm:t>
        <a:bodyPr/>
        <a:lstStyle/>
        <a:p>
          <a:endParaRPr lang="zh-CN" altLang="en-US"/>
        </a:p>
      </dgm:t>
    </dgm:pt>
    <dgm:pt modelId="{3EC5DE6E-538B-48D9-AF9A-8AB0768910FE}" type="pres">
      <dgm:prSet presAssocID="{90EA0F19-0586-468D-8623-8D5F678E54D0}" presName="Childtext1" presStyleLbl="revTx" presStyleIdx="2" presStyleCnt="4">
        <dgm:presLayoutVars>
          <dgm:chMax val="0"/>
          <dgm:chPref val="0"/>
          <dgm:bulletEnabled val="1"/>
        </dgm:presLayoutVars>
      </dgm:prSet>
      <dgm:spPr/>
      <dgm:t>
        <a:bodyPr/>
        <a:lstStyle/>
        <a:p>
          <a:endParaRPr lang="zh-CN" altLang="en-US"/>
        </a:p>
      </dgm:t>
    </dgm:pt>
    <dgm:pt modelId="{D1A3014A-B16F-4F21-99B2-1DE72039CC83}" type="pres">
      <dgm:prSet presAssocID="{90EA0F19-0586-468D-8623-8D5F678E54D0}" presName="BalanceSpacing" presStyleCnt="0"/>
      <dgm:spPr/>
    </dgm:pt>
    <dgm:pt modelId="{D692E2DE-FEF8-45E1-A63E-BFB6276C52FE}" type="pres">
      <dgm:prSet presAssocID="{90EA0F19-0586-468D-8623-8D5F678E54D0}" presName="BalanceSpacing1" presStyleCnt="0"/>
      <dgm:spPr/>
    </dgm:pt>
    <dgm:pt modelId="{4542A21B-F5A1-4F84-B4CC-2841FA8442B1}" type="pres">
      <dgm:prSet presAssocID="{34917D59-59D0-4A0B-9736-23750A0390F2}" presName="Accent1Text" presStyleLbl="node1" presStyleIdx="5" presStyleCnt="8"/>
      <dgm:spPr/>
      <dgm:t>
        <a:bodyPr/>
        <a:lstStyle/>
        <a:p>
          <a:endParaRPr lang="zh-CN" altLang="en-US"/>
        </a:p>
      </dgm:t>
    </dgm:pt>
    <dgm:pt modelId="{9ADAF959-7B27-4DE8-AD4D-C99D681461B7}" type="pres">
      <dgm:prSet presAssocID="{34917D59-59D0-4A0B-9736-23750A0390F2}" presName="spaceBetweenRectangles" presStyleCnt="0"/>
      <dgm:spPr/>
    </dgm:pt>
    <dgm:pt modelId="{0B0E6758-A4F2-4048-9CA3-4E0B5A9718DD}" type="pres">
      <dgm:prSet presAssocID="{2EC4F507-68BE-422A-AC65-9A9ACA81D590}" presName="composite" presStyleCnt="0"/>
      <dgm:spPr/>
    </dgm:pt>
    <dgm:pt modelId="{AFF2EB75-FCF9-42E6-85DF-402FAAE837F9}" type="pres">
      <dgm:prSet presAssocID="{2EC4F507-68BE-422A-AC65-9A9ACA81D590}" presName="Parent1" presStyleLbl="node1" presStyleIdx="6" presStyleCnt="8">
        <dgm:presLayoutVars>
          <dgm:chMax val="1"/>
          <dgm:chPref val="1"/>
          <dgm:bulletEnabled val="1"/>
        </dgm:presLayoutVars>
      </dgm:prSet>
      <dgm:spPr/>
      <dgm:t>
        <a:bodyPr/>
        <a:lstStyle/>
        <a:p>
          <a:endParaRPr lang="zh-CN" altLang="en-US"/>
        </a:p>
      </dgm:t>
    </dgm:pt>
    <dgm:pt modelId="{6C301CB9-CABB-40B2-963D-EB5F3C5B390A}" type="pres">
      <dgm:prSet presAssocID="{2EC4F507-68BE-422A-AC65-9A9ACA81D590}" presName="Childtext1" presStyleLbl="revTx" presStyleIdx="3" presStyleCnt="4" custLinFactNeighborX="-16357" custLinFactNeighborY="-1906">
        <dgm:presLayoutVars>
          <dgm:chMax val="0"/>
          <dgm:chPref val="0"/>
          <dgm:bulletEnabled val="1"/>
        </dgm:presLayoutVars>
      </dgm:prSet>
      <dgm:spPr/>
      <dgm:t>
        <a:bodyPr/>
        <a:lstStyle/>
        <a:p>
          <a:endParaRPr lang="zh-CN" altLang="en-US"/>
        </a:p>
      </dgm:t>
    </dgm:pt>
    <dgm:pt modelId="{FE276C2B-5536-4ECB-A302-FF6E92A50E44}" type="pres">
      <dgm:prSet presAssocID="{2EC4F507-68BE-422A-AC65-9A9ACA81D590}" presName="BalanceSpacing" presStyleCnt="0"/>
      <dgm:spPr/>
    </dgm:pt>
    <dgm:pt modelId="{D6F418CF-498E-4652-886A-14B3C88553EC}" type="pres">
      <dgm:prSet presAssocID="{2EC4F507-68BE-422A-AC65-9A9ACA81D590}" presName="BalanceSpacing1" presStyleCnt="0"/>
      <dgm:spPr/>
    </dgm:pt>
    <dgm:pt modelId="{8C2500E1-5EE2-41F1-8A94-547E25B440F4}" type="pres">
      <dgm:prSet presAssocID="{34D28D90-926C-4E11-8EE8-9D90FD7FEACD}" presName="Accent1Text" presStyleLbl="node1" presStyleIdx="7" presStyleCnt="8"/>
      <dgm:spPr/>
      <dgm:t>
        <a:bodyPr/>
        <a:lstStyle/>
        <a:p>
          <a:endParaRPr lang="zh-CN" altLang="en-US"/>
        </a:p>
      </dgm:t>
    </dgm:pt>
  </dgm:ptLst>
  <dgm:cxnLst>
    <dgm:cxn modelId="{6786A8F7-8D6F-4955-AF73-2DCFF4FCD2AA}" srcId="{C66530FF-95DF-418C-AF50-088793FDB9CF}" destId="{E37C1544-7E35-466C-89D9-30E194B8A453}" srcOrd="0" destOrd="0" parTransId="{5681B09C-CCF3-4D5B-9BE9-C56633AFFE60}" sibTransId="{39CD09C7-4391-4C93-9A54-947B59DC7712}"/>
    <dgm:cxn modelId="{83C05E97-664E-4A3D-8FEC-5BE7751FE055}" srcId="{DCBD1F19-AC14-45FC-B50E-82949C024475}" destId="{90EA0F19-0586-468D-8623-8D5F678E54D0}" srcOrd="2" destOrd="0" parTransId="{982854E3-E20D-4881-A8CB-3ABA2C7C77A7}" sibTransId="{34917D59-59D0-4A0B-9736-23750A0390F2}"/>
    <dgm:cxn modelId="{AAFB649C-805D-4304-92B4-38E27839DB64}" type="presOf" srcId="{735596DA-F9BD-4B42-B94E-A36DF9200AC1}" destId="{E99C08DE-9E03-428B-8D13-382CD9A5A23E}" srcOrd="0" destOrd="0" presId="urn:microsoft.com/office/officeart/2008/layout/AlternatingHexagons"/>
    <dgm:cxn modelId="{7A93C789-9856-418B-8CD1-C1813A420F6A}" type="presOf" srcId="{DCBD1F19-AC14-45FC-B50E-82949C024475}" destId="{666C9815-43B7-433B-AF1C-1AE531613C01}" srcOrd="0" destOrd="0" presId="urn:microsoft.com/office/officeart/2008/layout/AlternatingHexagons"/>
    <dgm:cxn modelId="{A849FF71-4050-4E1F-95F8-E7597BFD116C}" type="presOf" srcId="{132D451B-2650-4590-A02D-3826407D3129}" destId="{1194420F-4F9A-43C6-A7BA-ADD21FFA9D41}" srcOrd="0" destOrd="0" presId="urn:microsoft.com/office/officeart/2008/layout/AlternatingHexagons"/>
    <dgm:cxn modelId="{AC483389-B800-4F7D-B0DB-7E9F2AA53CCF}" type="presOf" srcId="{9FF1780F-BC7D-42A6-98B1-DEF0BEEA90A1}" destId="{3EC5DE6E-538B-48D9-AF9A-8AB0768910FE}" srcOrd="0" destOrd="0" presId="urn:microsoft.com/office/officeart/2008/layout/AlternatingHexagons"/>
    <dgm:cxn modelId="{8B796908-CAA5-41BE-A3FA-C44B782DEE12}" type="presOf" srcId="{34917D59-59D0-4A0B-9736-23750A0390F2}" destId="{4542A21B-F5A1-4F84-B4CC-2841FA8442B1}" srcOrd="0" destOrd="0" presId="urn:microsoft.com/office/officeart/2008/layout/AlternatingHexagons"/>
    <dgm:cxn modelId="{7726D3C6-97CB-410F-BDEF-2E2DF3101922}" type="presOf" srcId="{99DDE795-518D-424E-B252-4DBBEB82A5DF}" destId="{FD9D70F6-7B45-4A94-9E0A-1D30639EB304}" srcOrd="0" destOrd="0" presId="urn:microsoft.com/office/officeart/2008/layout/AlternatingHexagons"/>
    <dgm:cxn modelId="{701B88AC-9592-4414-B958-A77EB7E26414}" type="presOf" srcId="{34D28D90-926C-4E11-8EE8-9D90FD7FEACD}" destId="{8C2500E1-5EE2-41F1-8A94-547E25B440F4}" srcOrd="0" destOrd="0" presId="urn:microsoft.com/office/officeart/2008/layout/AlternatingHexagons"/>
    <dgm:cxn modelId="{B906759C-025A-4896-984E-A2AE36B6342D}" type="presOf" srcId="{0FB1AEB7-A907-4E28-A0EE-833ADFBCBF74}" destId="{6C301CB9-CABB-40B2-963D-EB5F3C5B390A}" srcOrd="0" destOrd="0" presId="urn:microsoft.com/office/officeart/2008/layout/AlternatingHexagons"/>
    <dgm:cxn modelId="{7360AAB2-C01B-4FC7-970D-1858CDD6C7F7}" type="presOf" srcId="{90EA0F19-0586-468D-8623-8D5F678E54D0}" destId="{0CC5A4EA-70CD-4FEE-B3C8-E722A692E9D1}" srcOrd="0" destOrd="0" presId="urn:microsoft.com/office/officeart/2008/layout/AlternatingHexagons"/>
    <dgm:cxn modelId="{C36F42FA-2B78-4B1A-B66F-76B95A4358E0}" type="presOf" srcId="{C66530FF-95DF-418C-AF50-088793FDB9CF}" destId="{EA332A57-B614-4BBA-9530-F471CC6A5948}" srcOrd="0" destOrd="0" presId="urn:microsoft.com/office/officeart/2008/layout/AlternatingHexagons"/>
    <dgm:cxn modelId="{ABFF1C04-C569-4BED-B0BF-EF4FAE25E915}" srcId="{DCBD1F19-AC14-45FC-B50E-82949C024475}" destId="{C66530FF-95DF-418C-AF50-088793FDB9CF}" srcOrd="0" destOrd="0" parTransId="{55C63C4F-9973-494E-A606-7DEF98720D83}" sibTransId="{EACB29F9-5174-48EB-8024-9F35FC2E60E6}"/>
    <dgm:cxn modelId="{9EA33D72-5F69-4749-A4AA-E06A23BB5B3B}" type="presOf" srcId="{2EC4F507-68BE-422A-AC65-9A9ACA81D590}" destId="{AFF2EB75-FCF9-42E6-85DF-402FAAE837F9}" srcOrd="0" destOrd="0" presId="urn:microsoft.com/office/officeart/2008/layout/AlternatingHexagons"/>
    <dgm:cxn modelId="{77C0AD69-332C-4224-9127-F3861EB40561}" srcId="{DCBD1F19-AC14-45FC-B50E-82949C024475}" destId="{2EC4F507-68BE-422A-AC65-9A9ACA81D590}" srcOrd="3" destOrd="0" parTransId="{47367F43-D869-44A0-9651-A85429F26938}" sibTransId="{34D28D90-926C-4E11-8EE8-9D90FD7FEACD}"/>
    <dgm:cxn modelId="{16530931-0EB5-491E-8407-DBF1245DA1D1}" srcId="{2EC4F507-68BE-422A-AC65-9A9ACA81D590}" destId="{0FB1AEB7-A907-4E28-A0EE-833ADFBCBF74}" srcOrd="0" destOrd="0" parTransId="{C3737F7D-2875-4C01-A351-7FBAA213C891}" sibTransId="{DB76A67C-871E-434F-AB9E-244127E6B670}"/>
    <dgm:cxn modelId="{5CC78C14-A40A-4807-9F79-9FB51D4AA69D}" type="presOf" srcId="{EACB29F9-5174-48EB-8024-9F35FC2E60E6}" destId="{89034B3B-2A39-4270-94D1-19C7EBA93E43}" srcOrd="0" destOrd="0" presId="urn:microsoft.com/office/officeart/2008/layout/AlternatingHexagons"/>
    <dgm:cxn modelId="{18052A1E-C27B-4834-9C75-B99C7E2A596D}" type="presOf" srcId="{E37C1544-7E35-466C-89D9-30E194B8A453}" destId="{ED224761-7754-49DB-9E33-FECE23C71F50}" srcOrd="0" destOrd="0" presId="urn:microsoft.com/office/officeart/2008/layout/AlternatingHexagons"/>
    <dgm:cxn modelId="{8434DFBC-E3D4-48FF-AFC2-A7CE98E2577A}" srcId="{DCBD1F19-AC14-45FC-B50E-82949C024475}" destId="{99DDE795-518D-424E-B252-4DBBEB82A5DF}" srcOrd="1" destOrd="0" parTransId="{93ED26E5-2934-45EC-9F33-6ACBC68F5D65}" sibTransId="{735596DA-F9BD-4B42-B94E-A36DF9200AC1}"/>
    <dgm:cxn modelId="{477DAB8A-607B-4D60-862C-6E2E2EA6E618}" srcId="{90EA0F19-0586-468D-8623-8D5F678E54D0}" destId="{9FF1780F-BC7D-42A6-98B1-DEF0BEEA90A1}" srcOrd="0" destOrd="0" parTransId="{33064961-CE1B-48DE-8230-D065378F2854}" sibTransId="{37A4C03A-C4DA-4C56-83E8-997C663E6891}"/>
    <dgm:cxn modelId="{A5A0F469-A5A1-4208-B668-0AC41A6AE7FC}" srcId="{99DDE795-518D-424E-B252-4DBBEB82A5DF}" destId="{132D451B-2650-4590-A02D-3826407D3129}" srcOrd="0" destOrd="0" parTransId="{13A57517-245E-42F5-AC2E-DA2F6706E043}" sibTransId="{1924440F-0EEB-45A6-A300-0EB6831BB1A6}"/>
    <dgm:cxn modelId="{4815B9B3-C5B6-40D5-83C1-70F365D31CBC}" type="presParOf" srcId="{666C9815-43B7-433B-AF1C-1AE531613C01}" destId="{29CF90D7-1B6D-4959-9B86-952208535A71}" srcOrd="0" destOrd="0" presId="urn:microsoft.com/office/officeart/2008/layout/AlternatingHexagons"/>
    <dgm:cxn modelId="{0D8F0640-1706-4C8C-8F3B-5309E043EC1C}" type="presParOf" srcId="{29CF90D7-1B6D-4959-9B86-952208535A71}" destId="{EA332A57-B614-4BBA-9530-F471CC6A5948}" srcOrd="0" destOrd="0" presId="urn:microsoft.com/office/officeart/2008/layout/AlternatingHexagons"/>
    <dgm:cxn modelId="{DD98B7AF-814C-4FE2-A6EB-9591297421F5}" type="presParOf" srcId="{29CF90D7-1B6D-4959-9B86-952208535A71}" destId="{ED224761-7754-49DB-9E33-FECE23C71F50}" srcOrd="1" destOrd="0" presId="urn:microsoft.com/office/officeart/2008/layout/AlternatingHexagons"/>
    <dgm:cxn modelId="{BE5B9C84-5839-4EA0-B468-8B7943255D90}" type="presParOf" srcId="{29CF90D7-1B6D-4959-9B86-952208535A71}" destId="{DA420D23-CF7A-4831-93A3-FE1DA792F1DD}" srcOrd="2" destOrd="0" presId="urn:microsoft.com/office/officeart/2008/layout/AlternatingHexagons"/>
    <dgm:cxn modelId="{12DC2775-74EF-4D7D-8885-3E1AA3BA1BC7}" type="presParOf" srcId="{29CF90D7-1B6D-4959-9B86-952208535A71}" destId="{C754976D-2087-4200-99CC-98CD0ED55A2B}" srcOrd="3" destOrd="0" presId="urn:microsoft.com/office/officeart/2008/layout/AlternatingHexagons"/>
    <dgm:cxn modelId="{6A06CD09-B137-434E-9520-A0B558CBBDEC}" type="presParOf" srcId="{29CF90D7-1B6D-4959-9B86-952208535A71}" destId="{89034B3B-2A39-4270-94D1-19C7EBA93E43}" srcOrd="4" destOrd="0" presId="urn:microsoft.com/office/officeart/2008/layout/AlternatingHexagons"/>
    <dgm:cxn modelId="{BB8D1B89-FE24-4074-A5E3-C6F1C6D7C93A}" type="presParOf" srcId="{666C9815-43B7-433B-AF1C-1AE531613C01}" destId="{8EB7F403-7E18-41E2-8CA3-08250512FFC7}" srcOrd="1" destOrd="0" presId="urn:microsoft.com/office/officeart/2008/layout/AlternatingHexagons"/>
    <dgm:cxn modelId="{8EFC5C0E-D443-489D-9E49-8D31F3C864C9}" type="presParOf" srcId="{666C9815-43B7-433B-AF1C-1AE531613C01}" destId="{5E5E7B31-AB1F-4B90-82CC-ADF9DB754AB6}" srcOrd="2" destOrd="0" presId="urn:microsoft.com/office/officeart/2008/layout/AlternatingHexagons"/>
    <dgm:cxn modelId="{B5B03B74-81A2-428D-9ED6-A0DC479E4797}" type="presParOf" srcId="{5E5E7B31-AB1F-4B90-82CC-ADF9DB754AB6}" destId="{FD9D70F6-7B45-4A94-9E0A-1D30639EB304}" srcOrd="0" destOrd="0" presId="urn:microsoft.com/office/officeart/2008/layout/AlternatingHexagons"/>
    <dgm:cxn modelId="{711C2FF3-B3CE-4838-9BEB-ECF7B7111BD2}" type="presParOf" srcId="{5E5E7B31-AB1F-4B90-82CC-ADF9DB754AB6}" destId="{1194420F-4F9A-43C6-A7BA-ADD21FFA9D41}" srcOrd="1" destOrd="0" presId="urn:microsoft.com/office/officeart/2008/layout/AlternatingHexagons"/>
    <dgm:cxn modelId="{73205225-0F91-40FE-88BD-0679C2AB3D67}" type="presParOf" srcId="{5E5E7B31-AB1F-4B90-82CC-ADF9DB754AB6}" destId="{2F8DACA3-8AC9-450E-B618-91812929F168}" srcOrd="2" destOrd="0" presId="urn:microsoft.com/office/officeart/2008/layout/AlternatingHexagons"/>
    <dgm:cxn modelId="{6DA3F14A-A282-4F20-A61E-37D935B934B3}" type="presParOf" srcId="{5E5E7B31-AB1F-4B90-82CC-ADF9DB754AB6}" destId="{EF5A2A9B-BD94-4428-90D6-CDD5D6455DE8}" srcOrd="3" destOrd="0" presId="urn:microsoft.com/office/officeart/2008/layout/AlternatingHexagons"/>
    <dgm:cxn modelId="{D539BC26-88CF-4CD8-884D-E52AA77BD200}" type="presParOf" srcId="{5E5E7B31-AB1F-4B90-82CC-ADF9DB754AB6}" destId="{E99C08DE-9E03-428B-8D13-382CD9A5A23E}" srcOrd="4" destOrd="0" presId="urn:microsoft.com/office/officeart/2008/layout/AlternatingHexagons"/>
    <dgm:cxn modelId="{E17BC87E-A18F-4C7A-991D-A502B12E0E67}" type="presParOf" srcId="{666C9815-43B7-433B-AF1C-1AE531613C01}" destId="{6B4DF007-C90B-44CB-B561-0C668FAC87CA}" srcOrd="3" destOrd="0" presId="urn:microsoft.com/office/officeart/2008/layout/AlternatingHexagons"/>
    <dgm:cxn modelId="{4C3B1B9F-C8C4-4D9A-A97D-4F039808BFEA}" type="presParOf" srcId="{666C9815-43B7-433B-AF1C-1AE531613C01}" destId="{BE84A9DB-92E4-4973-89D4-74BB8348D229}" srcOrd="4" destOrd="0" presId="urn:microsoft.com/office/officeart/2008/layout/AlternatingHexagons"/>
    <dgm:cxn modelId="{606B4470-CF8C-4989-8D16-B584C9474482}" type="presParOf" srcId="{BE84A9DB-92E4-4973-89D4-74BB8348D229}" destId="{0CC5A4EA-70CD-4FEE-B3C8-E722A692E9D1}" srcOrd="0" destOrd="0" presId="urn:microsoft.com/office/officeart/2008/layout/AlternatingHexagons"/>
    <dgm:cxn modelId="{7D6BF8E1-ACE3-49C0-9B1F-A43A0FBDFF67}" type="presParOf" srcId="{BE84A9DB-92E4-4973-89D4-74BB8348D229}" destId="{3EC5DE6E-538B-48D9-AF9A-8AB0768910FE}" srcOrd="1" destOrd="0" presId="urn:microsoft.com/office/officeart/2008/layout/AlternatingHexagons"/>
    <dgm:cxn modelId="{0BE53AE1-C9BC-4C75-A934-85F5A08650AB}" type="presParOf" srcId="{BE84A9DB-92E4-4973-89D4-74BB8348D229}" destId="{D1A3014A-B16F-4F21-99B2-1DE72039CC83}" srcOrd="2" destOrd="0" presId="urn:microsoft.com/office/officeart/2008/layout/AlternatingHexagons"/>
    <dgm:cxn modelId="{61AB12B3-92F3-424F-A918-E04E6BD60C82}" type="presParOf" srcId="{BE84A9DB-92E4-4973-89D4-74BB8348D229}" destId="{D692E2DE-FEF8-45E1-A63E-BFB6276C52FE}" srcOrd="3" destOrd="0" presId="urn:microsoft.com/office/officeart/2008/layout/AlternatingHexagons"/>
    <dgm:cxn modelId="{5E1396F8-E1A3-4A52-9EFC-C8C428F0CE32}" type="presParOf" srcId="{BE84A9DB-92E4-4973-89D4-74BB8348D229}" destId="{4542A21B-F5A1-4F84-B4CC-2841FA8442B1}" srcOrd="4" destOrd="0" presId="urn:microsoft.com/office/officeart/2008/layout/AlternatingHexagons"/>
    <dgm:cxn modelId="{06D66C54-CF5E-4EA9-B7EF-8E2FE5E0358B}" type="presParOf" srcId="{666C9815-43B7-433B-AF1C-1AE531613C01}" destId="{9ADAF959-7B27-4DE8-AD4D-C99D681461B7}" srcOrd="5" destOrd="0" presId="urn:microsoft.com/office/officeart/2008/layout/AlternatingHexagons"/>
    <dgm:cxn modelId="{F69E02D5-553D-4165-8987-D2DBB62B2E36}" type="presParOf" srcId="{666C9815-43B7-433B-AF1C-1AE531613C01}" destId="{0B0E6758-A4F2-4048-9CA3-4E0B5A9718DD}" srcOrd="6" destOrd="0" presId="urn:microsoft.com/office/officeart/2008/layout/AlternatingHexagons"/>
    <dgm:cxn modelId="{592B2858-5B28-4809-8673-A1690213AFCB}" type="presParOf" srcId="{0B0E6758-A4F2-4048-9CA3-4E0B5A9718DD}" destId="{AFF2EB75-FCF9-42E6-85DF-402FAAE837F9}" srcOrd="0" destOrd="0" presId="urn:microsoft.com/office/officeart/2008/layout/AlternatingHexagons"/>
    <dgm:cxn modelId="{AD40D3EE-B876-4375-9E05-DADD08266C54}" type="presParOf" srcId="{0B0E6758-A4F2-4048-9CA3-4E0B5A9718DD}" destId="{6C301CB9-CABB-40B2-963D-EB5F3C5B390A}" srcOrd="1" destOrd="0" presId="urn:microsoft.com/office/officeart/2008/layout/AlternatingHexagons"/>
    <dgm:cxn modelId="{B50CBC38-4BE9-4238-A5EC-7E9C289CC4B0}" type="presParOf" srcId="{0B0E6758-A4F2-4048-9CA3-4E0B5A9718DD}" destId="{FE276C2B-5536-4ECB-A302-FF6E92A50E44}" srcOrd="2" destOrd="0" presId="urn:microsoft.com/office/officeart/2008/layout/AlternatingHexagons"/>
    <dgm:cxn modelId="{8B34A36D-EA75-4ECA-AB40-031BD8349672}" type="presParOf" srcId="{0B0E6758-A4F2-4048-9CA3-4E0B5A9718DD}" destId="{D6F418CF-498E-4652-886A-14B3C88553EC}" srcOrd="3" destOrd="0" presId="urn:microsoft.com/office/officeart/2008/layout/AlternatingHexagons"/>
    <dgm:cxn modelId="{34862AAE-AFF5-497B-B3C2-F3363B04A452}" type="presParOf" srcId="{0B0E6758-A4F2-4048-9CA3-4E0B5A9718DD}" destId="{8C2500E1-5EE2-41F1-8A94-547E25B440F4}" srcOrd="4" destOrd="0" presId="urn:microsoft.com/office/officeart/2008/layout/AlternatingHexagon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CBD1F19-AC14-45FC-B50E-82949C024475}"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zh-CN" altLang="en-US"/>
        </a:p>
      </dgm:t>
    </dgm:pt>
    <dgm:pt modelId="{C66530FF-95DF-418C-AF50-088793FDB9CF}">
      <dgm:prSet phldrT="[文本]"/>
      <dgm:spPr/>
      <dgm:t>
        <a:bodyPr/>
        <a:lstStyle/>
        <a:p>
          <a:r>
            <a:rPr lang="zh-CN" altLang="en-US" dirty="0" smtClean="0"/>
            <a:t>农用水泵</a:t>
          </a:r>
          <a:endParaRPr lang="zh-CN" altLang="en-US" dirty="0"/>
        </a:p>
      </dgm:t>
    </dgm:pt>
    <dgm:pt modelId="{55C63C4F-9973-494E-A606-7DEF98720D83}" type="parTrans" cxnId="{ABFF1C04-C569-4BED-B0BF-EF4FAE25E915}">
      <dgm:prSet/>
      <dgm:spPr/>
      <dgm:t>
        <a:bodyPr/>
        <a:lstStyle/>
        <a:p>
          <a:endParaRPr lang="zh-CN" altLang="en-US"/>
        </a:p>
      </dgm:t>
    </dgm:pt>
    <dgm:pt modelId="{EACB29F9-5174-48EB-8024-9F35FC2E60E6}" type="sibTrans" cxnId="{ABFF1C04-C569-4BED-B0BF-EF4FAE25E915}">
      <dgm:prSet/>
      <dgm:spPr/>
      <dgm:t>
        <a:bodyPr/>
        <a:lstStyle/>
        <a:p>
          <a:r>
            <a:rPr lang="zh-CN" altLang="en-US" dirty="0" smtClean="0"/>
            <a:t>境外图书</a:t>
          </a:r>
          <a:endParaRPr lang="zh-CN" altLang="en-US" dirty="0"/>
        </a:p>
      </dgm:t>
    </dgm:pt>
    <dgm:pt modelId="{E37C1544-7E35-466C-89D9-30E194B8A453}">
      <dgm:prSet phldrT="[文本]"/>
      <dgm:spPr/>
      <dgm:t>
        <a:bodyPr/>
        <a:lstStyle/>
        <a:p>
          <a:r>
            <a:rPr lang="en-US" altLang="zh-CN" dirty="0" smtClean="0"/>
            <a:t> </a:t>
          </a:r>
          <a:endParaRPr lang="zh-CN" altLang="en-US" dirty="0"/>
        </a:p>
      </dgm:t>
    </dgm:pt>
    <dgm:pt modelId="{5681B09C-CCF3-4D5B-9BE9-C56633AFFE60}" type="parTrans" cxnId="{6786A8F7-8D6F-4955-AF73-2DCFF4FCD2AA}">
      <dgm:prSet/>
      <dgm:spPr/>
      <dgm:t>
        <a:bodyPr/>
        <a:lstStyle/>
        <a:p>
          <a:endParaRPr lang="zh-CN" altLang="en-US"/>
        </a:p>
      </dgm:t>
    </dgm:pt>
    <dgm:pt modelId="{39CD09C7-4391-4C93-9A54-947B59DC7712}" type="sibTrans" cxnId="{6786A8F7-8D6F-4955-AF73-2DCFF4FCD2AA}">
      <dgm:prSet/>
      <dgm:spPr/>
      <dgm:t>
        <a:bodyPr/>
        <a:lstStyle/>
        <a:p>
          <a:endParaRPr lang="zh-CN" altLang="en-US"/>
        </a:p>
      </dgm:t>
    </dgm:pt>
    <dgm:pt modelId="{90EA0F19-0586-468D-8623-8D5F678E54D0}">
      <dgm:prSet phldrT="[文本]"/>
      <dgm:spPr/>
      <dgm:t>
        <a:bodyPr/>
        <a:lstStyle/>
        <a:p>
          <a:r>
            <a:rPr lang="zh-CN" altLang="en-US" dirty="0" smtClean="0"/>
            <a:t>动物尸体降解处理机</a:t>
          </a:r>
          <a:endParaRPr lang="zh-CN" altLang="en-US" dirty="0"/>
        </a:p>
      </dgm:t>
    </dgm:pt>
    <dgm:pt modelId="{982854E3-E20D-4881-A8CB-3ABA2C7C77A7}" type="parTrans" cxnId="{83C05E97-664E-4A3D-8FEC-5BE7751FE055}">
      <dgm:prSet/>
      <dgm:spPr/>
      <dgm:t>
        <a:bodyPr/>
        <a:lstStyle/>
        <a:p>
          <a:endParaRPr lang="zh-CN" altLang="en-US"/>
        </a:p>
      </dgm:t>
    </dgm:pt>
    <dgm:pt modelId="{34917D59-59D0-4A0B-9736-23750A0390F2}" type="sibTrans" cxnId="{83C05E97-664E-4A3D-8FEC-5BE7751FE055}">
      <dgm:prSet/>
      <dgm:spPr/>
      <dgm:t>
        <a:bodyPr/>
        <a:lstStyle/>
        <a:p>
          <a:r>
            <a:rPr lang="zh-CN" altLang="en-US" dirty="0" smtClean="0"/>
            <a:t>养猪设备系列产品</a:t>
          </a:r>
          <a:endParaRPr lang="zh-CN" altLang="en-US" dirty="0"/>
        </a:p>
      </dgm:t>
    </dgm:pt>
    <dgm:pt modelId="{9FF1780F-BC7D-42A6-98B1-DEF0BEEA90A1}">
      <dgm:prSet phldrT="[文本]"/>
      <dgm:spPr/>
      <dgm:t>
        <a:bodyPr/>
        <a:lstStyle/>
        <a:p>
          <a:r>
            <a:rPr lang="en-US" altLang="zh-CN" dirty="0" smtClean="0"/>
            <a:t> </a:t>
          </a:r>
          <a:endParaRPr lang="zh-CN" altLang="en-US" dirty="0"/>
        </a:p>
      </dgm:t>
    </dgm:pt>
    <dgm:pt modelId="{33064961-CE1B-48DE-8230-D065378F2854}" type="parTrans" cxnId="{477DAB8A-607B-4D60-862C-6E2E2EA6E618}">
      <dgm:prSet/>
      <dgm:spPr/>
      <dgm:t>
        <a:bodyPr/>
        <a:lstStyle/>
        <a:p>
          <a:endParaRPr lang="zh-CN" altLang="en-US"/>
        </a:p>
      </dgm:t>
    </dgm:pt>
    <dgm:pt modelId="{37A4C03A-C4DA-4C56-83E8-997C663E6891}" type="sibTrans" cxnId="{477DAB8A-607B-4D60-862C-6E2E2EA6E618}">
      <dgm:prSet/>
      <dgm:spPr/>
      <dgm:t>
        <a:bodyPr/>
        <a:lstStyle/>
        <a:p>
          <a:endParaRPr lang="zh-CN" altLang="en-US"/>
        </a:p>
      </dgm:t>
    </dgm:pt>
    <dgm:pt modelId="{2EC4F507-68BE-422A-AC65-9A9ACA81D590}">
      <dgm:prSet phldrT="[文本]" custT="1"/>
      <dgm:spPr/>
      <dgm:t>
        <a:bodyPr/>
        <a:lstStyle/>
        <a:p>
          <a:r>
            <a:rPr lang="zh-CN" altLang="en-US" sz="2000" dirty="0" smtClean="0"/>
            <a:t>二甲醚</a:t>
          </a:r>
          <a:endParaRPr lang="zh-CN" altLang="en-US" sz="2000" dirty="0"/>
        </a:p>
      </dgm:t>
    </dgm:pt>
    <dgm:pt modelId="{47367F43-D869-44A0-9651-A85429F26938}" type="parTrans" cxnId="{77C0AD69-332C-4224-9127-F3861EB40561}">
      <dgm:prSet/>
      <dgm:spPr/>
      <dgm:t>
        <a:bodyPr/>
        <a:lstStyle/>
        <a:p>
          <a:endParaRPr lang="zh-CN" altLang="en-US"/>
        </a:p>
      </dgm:t>
    </dgm:pt>
    <dgm:pt modelId="{34D28D90-926C-4E11-8EE8-9D90FD7FEACD}" type="sibTrans" cxnId="{77C0AD69-332C-4224-9127-F3861EB40561}">
      <dgm:prSet/>
      <dgm:spPr/>
      <dgm:t>
        <a:bodyPr/>
        <a:lstStyle/>
        <a:p>
          <a:r>
            <a:rPr lang="zh-CN" altLang="en-US" dirty="0" smtClean="0"/>
            <a:t>食用盐</a:t>
          </a:r>
          <a:endParaRPr lang="zh-CN" altLang="en-US" dirty="0"/>
        </a:p>
      </dgm:t>
    </dgm:pt>
    <dgm:pt modelId="{0FB1AEB7-A907-4E28-A0EE-833ADFBCBF74}">
      <dgm:prSet phldrT="[文本]" custT="1"/>
      <dgm:spPr/>
      <dgm:t>
        <a:bodyPr/>
        <a:lstStyle/>
        <a:p>
          <a:r>
            <a:rPr lang="zh-CN" altLang="en-US" sz="2400" dirty="0" smtClean="0">
              <a:solidFill>
                <a:schemeClr val="bg1"/>
              </a:solidFill>
            </a:rPr>
            <a:t>电子出版物</a:t>
          </a:r>
          <a:endParaRPr lang="zh-CN" altLang="en-US" sz="2400" dirty="0">
            <a:solidFill>
              <a:schemeClr val="bg1"/>
            </a:solidFill>
          </a:endParaRPr>
        </a:p>
      </dgm:t>
    </dgm:pt>
    <dgm:pt modelId="{C3737F7D-2875-4C01-A351-7FBAA213C891}" type="parTrans" cxnId="{16530931-0EB5-491E-8407-DBF1245DA1D1}">
      <dgm:prSet/>
      <dgm:spPr/>
      <dgm:t>
        <a:bodyPr/>
        <a:lstStyle/>
        <a:p>
          <a:endParaRPr lang="zh-CN" altLang="en-US"/>
        </a:p>
      </dgm:t>
    </dgm:pt>
    <dgm:pt modelId="{DB76A67C-871E-434F-AB9E-244127E6B670}" type="sibTrans" cxnId="{16530931-0EB5-491E-8407-DBF1245DA1D1}">
      <dgm:prSet/>
      <dgm:spPr/>
      <dgm:t>
        <a:bodyPr/>
        <a:lstStyle/>
        <a:p>
          <a:endParaRPr lang="zh-CN" altLang="en-US"/>
        </a:p>
      </dgm:t>
    </dgm:pt>
    <dgm:pt modelId="{99DDE795-518D-424E-B252-4DBBEB82A5DF}">
      <dgm:prSet custT="1"/>
      <dgm:spPr/>
      <dgm:t>
        <a:bodyPr/>
        <a:lstStyle/>
        <a:p>
          <a:r>
            <a:rPr lang="zh-CN" altLang="en-US" sz="2000" dirty="0" smtClean="0"/>
            <a:t>频振式杀虫灯</a:t>
          </a:r>
          <a:endParaRPr lang="zh-CN" altLang="en-US" sz="2000" dirty="0"/>
        </a:p>
      </dgm:t>
    </dgm:pt>
    <dgm:pt modelId="{93ED26E5-2934-45EC-9F33-6ACBC68F5D65}" type="parTrans" cxnId="{8434DFBC-E3D4-48FF-AFC2-A7CE98E2577A}">
      <dgm:prSet/>
      <dgm:spPr/>
      <dgm:t>
        <a:bodyPr/>
        <a:lstStyle/>
        <a:p>
          <a:endParaRPr lang="zh-CN" altLang="en-US"/>
        </a:p>
      </dgm:t>
    </dgm:pt>
    <dgm:pt modelId="{735596DA-F9BD-4B42-B94E-A36DF9200AC1}" type="sibTrans" cxnId="{8434DFBC-E3D4-48FF-AFC2-A7CE98E2577A}">
      <dgm:prSet/>
      <dgm:spPr/>
      <dgm:t>
        <a:bodyPr/>
        <a:lstStyle/>
        <a:p>
          <a:r>
            <a:rPr lang="zh-CN" altLang="en-US" dirty="0" smtClean="0"/>
            <a:t>自动虫情测报灯</a:t>
          </a:r>
          <a:endParaRPr lang="zh-CN" altLang="en-US" dirty="0"/>
        </a:p>
      </dgm:t>
    </dgm:pt>
    <dgm:pt modelId="{30C31179-EFC1-4581-8DF4-DB27A516897A}">
      <dgm:prSet custT="1"/>
      <dgm:spPr/>
      <dgm:t>
        <a:bodyPr/>
        <a:lstStyle/>
        <a:p>
          <a:r>
            <a:rPr lang="zh-CN" altLang="en-US" sz="2000" dirty="0" smtClean="0">
              <a:solidFill>
                <a:schemeClr val="bg1"/>
              </a:solidFill>
            </a:rPr>
            <a:t>密集型烤房设备</a:t>
          </a:r>
          <a:endParaRPr lang="zh-CN" altLang="en-US" sz="2000" dirty="0">
            <a:solidFill>
              <a:schemeClr val="bg1"/>
            </a:solidFill>
          </a:endParaRPr>
        </a:p>
      </dgm:t>
    </dgm:pt>
    <dgm:pt modelId="{4DC061B2-9104-4C37-93DE-A0FF2F7ECFB6}" type="parTrans" cxnId="{E33A6EB2-93C8-48A9-9265-982A9A37EBBC}">
      <dgm:prSet/>
      <dgm:spPr/>
      <dgm:t>
        <a:bodyPr/>
        <a:lstStyle/>
        <a:p>
          <a:endParaRPr lang="zh-CN" altLang="en-US"/>
        </a:p>
      </dgm:t>
    </dgm:pt>
    <dgm:pt modelId="{C7207A13-70D8-4B5C-81FD-93815306C2E9}" type="sibTrans" cxnId="{E33A6EB2-93C8-48A9-9265-982A9A37EBBC}">
      <dgm:prSet/>
      <dgm:spPr/>
      <dgm:t>
        <a:bodyPr/>
        <a:lstStyle/>
        <a:p>
          <a:endParaRPr lang="zh-CN" altLang="en-US"/>
        </a:p>
      </dgm:t>
    </dgm:pt>
    <dgm:pt modelId="{666C9815-43B7-433B-AF1C-1AE531613C01}" type="pres">
      <dgm:prSet presAssocID="{DCBD1F19-AC14-45FC-B50E-82949C024475}" presName="Name0" presStyleCnt="0">
        <dgm:presLayoutVars>
          <dgm:chMax/>
          <dgm:chPref/>
          <dgm:dir/>
          <dgm:animLvl val="lvl"/>
        </dgm:presLayoutVars>
      </dgm:prSet>
      <dgm:spPr/>
      <dgm:t>
        <a:bodyPr/>
        <a:lstStyle/>
        <a:p>
          <a:endParaRPr lang="zh-CN" altLang="en-US"/>
        </a:p>
      </dgm:t>
    </dgm:pt>
    <dgm:pt modelId="{29CF90D7-1B6D-4959-9B86-952208535A71}" type="pres">
      <dgm:prSet presAssocID="{C66530FF-95DF-418C-AF50-088793FDB9CF}" presName="composite" presStyleCnt="0"/>
      <dgm:spPr/>
    </dgm:pt>
    <dgm:pt modelId="{EA332A57-B614-4BBA-9530-F471CC6A5948}" type="pres">
      <dgm:prSet presAssocID="{C66530FF-95DF-418C-AF50-088793FDB9CF}" presName="Parent1" presStyleLbl="node1" presStyleIdx="0" presStyleCnt="8">
        <dgm:presLayoutVars>
          <dgm:chMax val="1"/>
          <dgm:chPref val="1"/>
          <dgm:bulletEnabled val="1"/>
        </dgm:presLayoutVars>
      </dgm:prSet>
      <dgm:spPr/>
      <dgm:t>
        <a:bodyPr/>
        <a:lstStyle/>
        <a:p>
          <a:endParaRPr lang="zh-CN" altLang="en-US"/>
        </a:p>
      </dgm:t>
    </dgm:pt>
    <dgm:pt modelId="{ED224761-7754-49DB-9E33-FECE23C71F50}" type="pres">
      <dgm:prSet presAssocID="{C66530FF-95DF-418C-AF50-088793FDB9CF}" presName="Childtext1" presStyleLbl="revTx" presStyleIdx="0" presStyleCnt="4">
        <dgm:presLayoutVars>
          <dgm:chMax val="0"/>
          <dgm:chPref val="0"/>
          <dgm:bulletEnabled val="1"/>
        </dgm:presLayoutVars>
      </dgm:prSet>
      <dgm:spPr/>
      <dgm:t>
        <a:bodyPr/>
        <a:lstStyle/>
        <a:p>
          <a:endParaRPr lang="zh-CN" altLang="en-US"/>
        </a:p>
      </dgm:t>
    </dgm:pt>
    <dgm:pt modelId="{DA420D23-CF7A-4831-93A3-FE1DA792F1DD}" type="pres">
      <dgm:prSet presAssocID="{C66530FF-95DF-418C-AF50-088793FDB9CF}" presName="BalanceSpacing" presStyleCnt="0"/>
      <dgm:spPr/>
    </dgm:pt>
    <dgm:pt modelId="{C754976D-2087-4200-99CC-98CD0ED55A2B}" type="pres">
      <dgm:prSet presAssocID="{C66530FF-95DF-418C-AF50-088793FDB9CF}" presName="BalanceSpacing1" presStyleCnt="0"/>
      <dgm:spPr/>
    </dgm:pt>
    <dgm:pt modelId="{89034B3B-2A39-4270-94D1-19C7EBA93E43}" type="pres">
      <dgm:prSet presAssocID="{EACB29F9-5174-48EB-8024-9F35FC2E60E6}" presName="Accent1Text" presStyleLbl="node1" presStyleIdx="1" presStyleCnt="8"/>
      <dgm:spPr/>
      <dgm:t>
        <a:bodyPr/>
        <a:lstStyle/>
        <a:p>
          <a:endParaRPr lang="zh-CN" altLang="en-US"/>
        </a:p>
      </dgm:t>
    </dgm:pt>
    <dgm:pt modelId="{8EB7F403-7E18-41E2-8CA3-08250512FFC7}" type="pres">
      <dgm:prSet presAssocID="{EACB29F9-5174-48EB-8024-9F35FC2E60E6}" presName="spaceBetweenRectangles" presStyleCnt="0"/>
      <dgm:spPr/>
    </dgm:pt>
    <dgm:pt modelId="{5E5E7B31-AB1F-4B90-82CC-ADF9DB754AB6}" type="pres">
      <dgm:prSet presAssocID="{99DDE795-518D-424E-B252-4DBBEB82A5DF}" presName="composite" presStyleCnt="0"/>
      <dgm:spPr/>
    </dgm:pt>
    <dgm:pt modelId="{FD9D70F6-7B45-4A94-9E0A-1D30639EB304}" type="pres">
      <dgm:prSet presAssocID="{99DDE795-518D-424E-B252-4DBBEB82A5DF}" presName="Parent1" presStyleLbl="node1" presStyleIdx="2" presStyleCnt="8">
        <dgm:presLayoutVars>
          <dgm:chMax val="1"/>
          <dgm:chPref val="1"/>
          <dgm:bulletEnabled val="1"/>
        </dgm:presLayoutVars>
      </dgm:prSet>
      <dgm:spPr/>
      <dgm:t>
        <a:bodyPr/>
        <a:lstStyle/>
        <a:p>
          <a:endParaRPr lang="zh-CN" altLang="en-US"/>
        </a:p>
      </dgm:t>
    </dgm:pt>
    <dgm:pt modelId="{1194420F-4F9A-43C6-A7BA-ADD21FFA9D41}" type="pres">
      <dgm:prSet presAssocID="{99DDE795-518D-424E-B252-4DBBEB82A5DF}" presName="Childtext1" presStyleLbl="revTx" presStyleIdx="1" presStyleCnt="4" custLinFactNeighborX="-16357" custLinFactNeighborY="3764">
        <dgm:presLayoutVars>
          <dgm:chMax val="0"/>
          <dgm:chPref val="0"/>
          <dgm:bulletEnabled val="1"/>
        </dgm:presLayoutVars>
      </dgm:prSet>
      <dgm:spPr/>
      <dgm:t>
        <a:bodyPr/>
        <a:lstStyle/>
        <a:p>
          <a:endParaRPr lang="zh-CN" altLang="en-US"/>
        </a:p>
      </dgm:t>
    </dgm:pt>
    <dgm:pt modelId="{2F8DACA3-8AC9-450E-B618-91812929F168}" type="pres">
      <dgm:prSet presAssocID="{99DDE795-518D-424E-B252-4DBBEB82A5DF}" presName="BalanceSpacing" presStyleCnt="0"/>
      <dgm:spPr/>
    </dgm:pt>
    <dgm:pt modelId="{EF5A2A9B-BD94-4428-90D6-CDD5D6455DE8}" type="pres">
      <dgm:prSet presAssocID="{99DDE795-518D-424E-B252-4DBBEB82A5DF}" presName="BalanceSpacing1" presStyleCnt="0"/>
      <dgm:spPr/>
    </dgm:pt>
    <dgm:pt modelId="{E99C08DE-9E03-428B-8D13-382CD9A5A23E}" type="pres">
      <dgm:prSet presAssocID="{735596DA-F9BD-4B42-B94E-A36DF9200AC1}" presName="Accent1Text" presStyleLbl="node1" presStyleIdx="3" presStyleCnt="8"/>
      <dgm:spPr/>
      <dgm:t>
        <a:bodyPr/>
        <a:lstStyle/>
        <a:p>
          <a:endParaRPr lang="zh-CN" altLang="en-US"/>
        </a:p>
      </dgm:t>
    </dgm:pt>
    <dgm:pt modelId="{6B4DF007-C90B-44CB-B561-0C668FAC87CA}" type="pres">
      <dgm:prSet presAssocID="{735596DA-F9BD-4B42-B94E-A36DF9200AC1}" presName="spaceBetweenRectangles" presStyleCnt="0"/>
      <dgm:spPr/>
    </dgm:pt>
    <dgm:pt modelId="{BE84A9DB-92E4-4973-89D4-74BB8348D229}" type="pres">
      <dgm:prSet presAssocID="{90EA0F19-0586-468D-8623-8D5F678E54D0}" presName="composite" presStyleCnt="0"/>
      <dgm:spPr/>
    </dgm:pt>
    <dgm:pt modelId="{0CC5A4EA-70CD-4FEE-B3C8-E722A692E9D1}" type="pres">
      <dgm:prSet presAssocID="{90EA0F19-0586-468D-8623-8D5F678E54D0}" presName="Parent1" presStyleLbl="node1" presStyleIdx="4" presStyleCnt="8">
        <dgm:presLayoutVars>
          <dgm:chMax val="1"/>
          <dgm:chPref val="1"/>
          <dgm:bulletEnabled val="1"/>
        </dgm:presLayoutVars>
      </dgm:prSet>
      <dgm:spPr/>
      <dgm:t>
        <a:bodyPr/>
        <a:lstStyle/>
        <a:p>
          <a:endParaRPr lang="zh-CN" altLang="en-US"/>
        </a:p>
      </dgm:t>
    </dgm:pt>
    <dgm:pt modelId="{3EC5DE6E-538B-48D9-AF9A-8AB0768910FE}" type="pres">
      <dgm:prSet presAssocID="{90EA0F19-0586-468D-8623-8D5F678E54D0}" presName="Childtext1" presStyleLbl="revTx" presStyleIdx="2" presStyleCnt="4">
        <dgm:presLayoutVars>
          <dgm:chMax val="0"/>
          <dgm:chPref val="0"/>
          <dgm:bulletEnabled val="1"/>
        </dgm:presLayoutVars>
      </dgm:prSet>
      <dgm:spPr/>
      <dgm:t>
        <a:bodyPr/>
        <a:lstStyle/>
        <a:p>
          <a:endParaRPr lang="zh-CN" altLang="en-US"/>
        </a:p>
      </dgm:t>
    </dgm:pt>
    <dgm:pt modelId="{D1A3014A-B16F-4F21-99B2-1DE72039CC83}" type="pres">
      <dgm:prSet presAssocID="{90EA0F19-0586-468D-8623-8D5F678E54D0}" presName="BalanceSpacing" presStyleCnt="0"/>
      <dgm:spPr/>
    </dgm:pt>
    <dgm:pt modelId="{D692E2DE-FEF8-45E1-A63E-BFB6276C52FE}" type="pres">
      <dgm:prSet presAssocID="{90EA0F19-0586-468D-8623-8D5F678E54D0}" presName="BalanceSpacing1" presStyleCnt="0"/>
      <dgm:spPr/>
    </dgm:pt>
    <dgm:pt modelId="{4542A21B-F5A1-4F84-B4CC-2841FA8442B1}" type="pres">
      <dgm:prSet presAssocID="{34917D59-59D0-4A0B-9736-23750A0390F2}" presName="Accent1Text" presStyleLbl="node1" presStyleIdx="5" presStyleCnt="8"/>
      <dgm:spPr/>
      <dgm:t>
        <a:bodyPr/>
        <a:lstStyle/>
        <a:p>
          <a:endParaRPr lang="zh-CN" altLang="en-US"/>
        </a:p>
      </dgm:t>
    </dgm:pt>
    <dgm:pt modelId="{9ADAF959-7B27-4DE8-AD4D-C99D681461B7}" type="pres">
      <dgm:prSet presAssocID="{34917D59-59D0-4A0B-9736-23750A0390F2}" presName="spaceBetweenRectangles" presStyleCnt="0"/>
      <dgm:spPr/>
    </dgm:pt>
    <dgm:pt modelId="{0B0E6758-A4F2-4048-9CA3-4E0B5A9718DD}" type="pres">
      <dgm:prSet presAssocID="{2EC4F507-68BE-422A-AC65-9A9ACA81D590}" presName="composite" presStyleCnt="0"/>
      <dgm:spPr/>
    </dgm:pt>
    <dgm:pt modelId="{AFF2EB75-FCF9-42E6-85DF-402FAAE837F9}" type="pres">
      <dgm:prSet presAssocID="{2EC4F507-68BE-422A-AC65-9A9ACA81D590}" presName="Parent1" presStyleLbl="node1" presStyleIdx="6" presStyleCnt="8">
        <dgm:presLayoutVars>
          <dgm:chMax val="1"/>
          <dgm:chPref val="1"/>
          <dgm:bulletEnabled val="1"/>
        </dgm:presLayoutVars>
      </dgm:prSet>
      <dgm:spPr/>
      <dgm:t>
        <a:bodyPr/>
        <a:lstStyle/>
        <a:p>
          <a:endParaRPr lang="zh-CN" altLang="en-US"/>
        </a:p>
      </dgm:t>
    </dgm:pt>
    <dgm:pt modelId="{6C301CB9-CABB-40B2-963D-EB5F3C5B390A}" type="pres">
      <dgm:prSet presAssocID="{2EC4F507-68BE-422A-AC65-9A9ACA81D590}" presName="Childtext1" presStyleLbl="revTx" presStyleIdx="3" presStyleCnt="4" custLinFactNeighborX="-5898" custLinFactNeighborY="3210">
        <dgm:presLayoutVars>
          <dgm:chMax val="0"/>
          <dgm:chPref val="0"/>
          <dgm:bulletEnabled val="1"/>
        </dgm:presLayoutVars>
      </dgm:prSet>
      <dgm:spPr/>
      <dgm:t>
        <a:bodyPr/>
        <a:lstStyle/>
        <a:p>
          <a:endParaRPr lang="zh-CN" altLang="en-US"/>
        </a:p>
      </dgm:t>
    </dgm:pt>
    <dgm:pt modelId="{FE276C2B-5536-4ECB-A302-FF6E92A50E44}" type="pres">
      <dgm:prSet presAssocID="{2EC4F507-68BE-422A-AC65-9A9ACA81D590}" presName="BalanceSpacing" presStyleCnt="0"/>
      <dgm:spPr/>
    </dgm:pt>
    <dgm:pt modelId="{D6F418CF-498E-4652-886A-14B3C88553EC}" type="pres">
      <dgm:prSet presAssocID="{2EC4F507-68BE-422A-AC65-9A9ACA81D590}" presName="BalanceSpacing1" presStyleCnt="0"/>
      <dgm:spPr/>
    </dgm:pt>
    <dgm:pt modelId="{8C2500E1-5EE2-41F1-8A94-547E25B440F4}" type="pres">
      <dgm:prSet presAssocID="{34D28D90-926C-4E11-8EE8-9D90FD7FEACD}" presName="Accent1Text" presStyleLbl="node1" presStyleIdx="7" presStyleCnt="8"/>
      <dgm:spPr/>
      <dgm:t>
        <a:bodyPr/>
        <a:lstStyle/>
        <a:p>
          <a:endParaRPr lang="zh-CN" altLang="en-US"/>
        </a:p>
      </dgm:t>
    </dgm:pt>
  </dgm:ptLst>
  <dgm:cxnLst>
    <dgm:cxn modelId="{E33A6EB2-93C8-48A9-9265-982A9A37EBBC}" srcId="{99DDE795-518D-424E-B252-4DBBEB82A5DF}" destId="{30C31179-EFC1-4581-8DF4-DB27A516897A}" srcOrd="0" destOrd="0" parTransId="{4DC061B2-9104-4C37-93DE-A0FF2F7ECFB6}" sibTransId="{C7207A13-70D8-4B5C-81FD-93815306C2E9}"/>
    <dgm:cxn modelId="{6786A8F7-8D6F-4955-AF73-2DCFF4FCD2AA}" srcId="{C66530FF-95DF-418C-AF50-088793FDB9CF}" destId="{E37C1544-7E35-466C-89D9-30E194B8A453}" srcOrd="0" destOrd="0" parTransId="{5681B09C-CCF3-4D5B-9BE9-C56633AFFE60}" sibTransId="{39CD09C7-4391-4C93-9A54-947B59DC7712}"/>
    <dgm:cxn modelId="{83C05E97-664E-4A3D-8FEC-5BE7751FE055}" srcId="{DCBD1F19-AC14-45FC-B50E-82949C024475}" destId="{90EA0F19-0586-468D-8623-8D5F678E54D0}" srcOrd="2" destOrd="0" parTransId="{982854E3-E20D-4881-A8CB-3ABA2C7C77A7}" sibTransId="{34917D59-59D0-4A0B-9736-23750A0390F2}"/>
    <dgm:cxn modelId="{AB28A9FC-4051-4CB0-BBE3-E31111B33DB5}" type="presOf" srcId="{99DDE795-518D-424E-B252-4DBBEB82A5DF}" destId="{FD9D70F6-7B45-4A94-9E0A-1D30639EB304}" srcOrd="0" destOrd="0" presId="urn:microsoft.com/office/officeart/2008/layout/AlternatingHexagons"/>
    <dgm:cxn modelId="{0F02AA03-29EB-432F-B6DF-C0BC4DA47A91}" type="presOf" srcId="{DCBD1F19-AC14-45FC-B50E-82949C024475}" destId="{666C9815-43B7-433B-AF1C-1AE531613C01}" srcOrd="0" destOrd="0" presId="urn:microsoft.com/office/officeart/2008/layout/AlternatingHexagons"/>
    <dgm:cxn modelId="{B5F31834-9E98-44EE-BB6F-0F537AB61F0D}" type="presOf" srcId="{2EC4F507-68BE-422A-AC65-9A9ACA81D590}" destId="{AFF2EB75-FCF9-42E6-85DF-402FAAE837F9}" srcOrd="0" destOrd="0" presId="urn:microsoft.com/office/officeart/2008/layout/AlternatingHexagons"/>
    <dgm:cxn modelId="{ABFF1C04-C569-4BED-B0BF-EF4FAE25E915}" srcId="{DCBD1F19-AC14-45FC-B50E-82949C024475}" destId="{C66530FF-95DF-418C-AF50-088793FDB9CF}" srcOrd="0" destOrd="0" parTransId="{55C63C4F-9973-494E-A606-7DEF98720D83}" sibTransId="{EACB29F9-5174-48EB-8024-9F35FC2E60E6}"/>
    <dgm:cxn modelId="{00F89F32-6E7E-42F5-9812-64B5631C24F3}" type="presOf" srcId="{E37C1544-7E35-466C-89D9-30E194B8A453}" destId="{ED224761-7754-49DB-9E33-FECE23C71F50}" srcOrd="0" destOrd="0" presId="urn:microsoft.com/office/officeart/2008/layout/AlternatingHexagons"/>
    <dgm:cxn modelId="{7774E26D-7490-4451-8594-7639113372E1}" type="presOf" srcId="{0FB1AEB7-A907-4E28-A0EE-833ADFBCBF74}" destId="{6C301CB9-CABB-40B2-963D-EB5F3C5B390A}" srcOrd="0" destOrd="0" presId="urn:microsoft.com/office/officeart/2008/layout/AlternatingHexagons"/>
    <dgm:cxn modelId="{7D7F49CA-437B-4618-91CA-EC42637EDF17}" type="presOf" srcId="{90EA0F19-0586-468D-8623-8D5F678E54D0}" destId="{0CC5A4EA-70CD-4FEE-B3C8-E722A692E9D1}" srcOrd="0" destOrd="0" presId="urn:microsoft.com/office/officeart/2008/layout/AlternatingHexagons"/>
    <dgm:cxn modelId="{462A613C-4C79-4F89-8EF1-46F2B70DDC99}" type="presOf" srcId="{C66530FF-95DF-418C-AF50-088793FDB9CF}" destId="{EA332A57-B614-4BBA-9530-F471CC6A5948}" srcOrd="0" destOrd="0" presId="urn:microsoft.com/office/officeart/2008/layout/AlternatingHexagons"/>
    <dgm:cxn modelId="{77C0AD69-332C-4224-9127-F3861EB40561}" srcId="{DCBD1F19-AC14-45FC-B50E-82949C024475}" destId="{2EC4F507-68BE-422A-AC65-9A9ACA81D590}" srcOrd="3" destOrd="0" parTransId="{47367F43-D869-44A0-9651-A85429F26938}" sibTransId="{34D28D90-926C-4E11-8EE8-9D90FD7FEACD}"/>
    <dgm:cxn modelId="{16530931-0EB5-491E-8407-DBF1245DA1D1}" srcId="{2EC4F507-68BE-422A-AC65-9A9ACA81D590}" destId="{0FB1AEB7-A907-4E28-A0EE-833ADFBCBF74}" srcOrd="0" destOrd="0" parTransId="{C3737F7D-2875-4C01-A351-7FBAA213C891}" sibTransId="{DB76A67C-871E-434F-AB9E-244127E6B670}"/>
    <dgm:cxn modelId="{CEEFB0C1-5DC4-46E6-9F3E-78989419887C}" type="presOf" srcId="{EACB29F9-5174-48EB-8024-9F35FC2E60E6}" destId="{89034B3B-2A39-4270-94D1-19C7EBA93E43}" srcOrd="0" destOrd="0" presId="urn:microsoft.com/office/officeart/2008/layout/AlternatingHexagons"/>
    <dgm:cxn modelId="{0F793A0F-0DC3-498B-8876-14E9FB8AC594}" type="presOf" srcId="{34D28D90-926C-4E11-8EE8-9D90FD7FEACD}" destId="{8C2500E1-5EE2-41F1-8A94-547E25B440F4}" srcOrd="0" destOrd="0" presId="urn:microsoft.com/office/officeart/2008/layout/AlternatingHexagons"/>
    <dgm:cxn modelId="{1A60D066-7B6A-4B43-A70B-4D3725B8CB5A}" type="presOf" srcId="{9FF1780F-BC7D-42A6-98B1-DEF0BEEA90A1}" destId="{3EC5DE6E-538B-48D9-AF9A-8AB0768910FE}" srcOrd="0" destOrd="0" presId="urn:microsoft.com/office/officeart/2008/layout/AlternatingHexagons"/>
    <dgm:cxn modelId="{B972C949-AF6E-48FD-AC34-2504686E3315}" type="presOf" srcId="{735596DA-F9BD-4B42-B94E-A36DF9200AC1}" destId="{E99C08DE-9E03-428B-8D13-382CD9A5A23E}" srcOrd="0" destOrd="0" presId="urn:microsoft.com/office/officeart/2008/layout/AlternatingHexagons"/>
    <dgm:cxn modelId="{8434DFBC-E3D4-48FF-AFC2-A7CE98E2577A}" srcId="{DCBD1F19-AC14-45FC-B50E-82949C024475}" destId="{99DDE795-518D-424E-B252-4DBBEB82A5DF}" srcOrd="1" destOrd="0" parTransId="{93ED26E5-2934-45EC-9F33-6ACBC68F5D65}" sibTransId="{735596DA-F9BD-4B42-B94E-A36DF9200AC1}"/>
    <dgm:cxn modelId="{477DAB8A-607B-4D60-862C-6E2E2EA6E618}" srcId="{90EA0F19-0586-468D-8623-8D5F678E54D0}" destId="{9FF1780F-BC7D-42A6-98B1-DEF0BEEA90A1}" srcOrd="0" destOrd="0" parTransId="{33064961-CE1B-48DE-8230-D065378F2854}" sibTransId="{37A4C03A-C4DA-4C56-83E8-997C663E6891}"/>
    <dgm:cxn modelId="{D400B0DD-7185-41C9-8A9F-88DB66272913}" type="presOf" srcId="{34917D59-59D0-4A0B-9736-23750A0390F2}" destId="{4542A21B-F5A1-4F84-B4CC-2841FA8442B1}" srcOrd="0" destOrd="0" presId="urn:microsoft.com/office/officeart/2008/layout/AlternatingHexagons"/>
    <dgm:cxn modelId="{9221C543-18CF-4F29-AD43-C5F0F1E915D7}" type="presOf" srcId="{30C31179-EFC1-4581-8DF4-DB27A516897A}" destId="{1194420F-4F9A-43C6-A7BA-ADD21FFA9D41}" srcOrd="0" destOrd="0" presId="urn:microsoft.com/office/officeart/2008/layout/AlternatingHexagons"/>
    <dgm:cxn modelId="{54506F2B-F485-4F74-AD32-E7092D1B5A91}" type="presParOf" srcId="{666C9815-43B7-433B-AF1C-1AE531613C01}" destId="{29CF90D7-1B6D-4959-9B86-952208535A71}" srcOrd="0" destOrd="0" presId="urn:microsoft.com/office/officeart/2008/layout/AlternatingHexagons"/>
    <dgm:cxn modelId="{275CD257-FDE8-4E8F-A45B-8046B65B4D05}" type="presParOf" srcId="{29CF90D7-1B6D-4959-9B86-952208535A71}" destId="{EA332A57-B614-4BBA-9530-F471CC6A5948}" srcOrd="0" destOrd="0" presId="urn:microsoft.com/office/officeart/2008/layout/AlternatingHexagons"/>
    <dgm:cxn modelId="{A90545E9-41FC-4932-85E4-4447F6204432}" type="presParOf" srcId="{29CF90D7-1B6D-4959-9B86-952208535A71}" destId="{ED224761-7754-49DB-9E33-FECE23C71F50}" srcOrd="1" destOrd="0" presId="urn:microsoft.com/office/officeart/2008/layout/AlternatingHexagons"/>
    <dgm:cxn modelId="{10E5F865-2432-41DB-88BD-C7B5DF2D1837}" type="presParOf" srcId="{29CF90D7-1B6D-4959-9B86-952208535A71}" destId="{DA420D23-CF7A-4831-93A3-FE1DA792F1DD}" srcOrd="2" destOrd="0" presId="urn:microsoft.com/office/officeart/2008/layout/AlternatingHexagons"/>
    <dgm:cxn modelId="{57E90509-6FEE-4ED5-BF22-9C53FD2A2E62}" type="presParOf" srcId="{29CF90D7-1B6D-4959-9B86-952208535A71}" destId="{C754976D-2087-4200-99CC-98CD0ED55A2B}" srcOrd="3" destOrd="0" presId="urn:microsoft.com/office/officeart/2008/layout/AlternatingHexagons"/>
    <dgm:cxn modelId="{1757A97C-8FEB-42D1-82FC-7B9E663D8AF1}" type="presParOf" srcId="{29CF90D7-1B6D-4959-9B86-952208535A71}" destId="{89034B3B-2A39-4270-94D1-19C7EBA93E43}" srcOrd="4" destOrd="0" presId="urn:microsoft.com/office/officeart/2008/layout/AlternatingHexagons"/>
    <dgm:cxn modelId="{83A44E17-6B3C-43D9-963F-076B50138DF7}" type="presParOf" srcId="{666C9815-43B7-433B-AF1C-1AE531613C01}" destId="{8EB7F403-7E18-41E2-8CA3-08250512FFC7}" srcOrd="1" destOrd="0" presId="urn:microsoft.com/office/officeart/2008/layout/AlternatingHexagons"/>
    <dgm:cxn modelId="{0E66EBBC-CB3D-4A77-B841-448FB15C028D}" type="presParOf" srcId="{666C9815-43B7-433B-AF1C-1AE531613C01}" destId="{5E5E7B31-AB1F-4B90-82CC-ADF9DB754AB6}" srcOrd="2" destOrd="0" presId="urn:microsoft.com/office/officeart/2008/layout/AlternatingHexagons"/>
    <dgm:cxn modelId="{51718B3A-FD4E-463D-B26F-2E6F4A470BC7}" type="presParOf" srcId="{5E5E7B31-AB1F-4B90-82CC-ADF9DB754AB6}" destId="{FD9D70F6-7B45-4A94-9E0A-1D30639EB304}" srcOrd="0" destOrd="0" presId="urn:microsoft.com/office/officeart/2008/layout/AlternatingHexagons"/>
    <dgm:cxn modelId="{786A0864-C1A5-40EE-BB9C-2415B02F3CD7}" type="presParOf" srcId="{5E5E7B31-AB1F-4B90-82CC-ADF9DB754AB6}" destId="{1194420F-4F9A-43C6-A7BA-ADD21FFA9D41}" srcOrd="1" destOrd="0" presId="urn:microsoft.com/office/officeart/2008/layout/AlternatingHexagons"/>
    <dgm:cxn modelId="{7192BA58-DDE2-44C3-A431-FEA0FE7B9594}" type="presParOf" srcId="{5E5E7B31-AB1F-4B90-82CC-ADF9DB754AB6}" destId="{2F8DACA3-8AC9-450E-B618-91812929F168}" srcOrd="2" destOrd="0" presId="urn:microsoft.com/office/officeart/2008/layout/AlternatingHexagons"/>
    <dgm:cxn modelId="{D9256BA4-D1CC-4CC0-AC89-84F3845FB8EC}" type="presParOf" srcId="{5E5E7B31-AB1F-4B90-82CC-ADF9DB754AB6}" destId="{EF5A2A9B-BD94-4428-90D6-CDD5D6455DE8}" srcOrd="3" destOrd="0" presId="urn:microsoft.com/office/officeart/2008/layout/AlternatingHexagons"/>
    <dgm:cxn modelId="{6EDCB99A-C00C-41B6-B28D-75D97CC9F3BA}" type="presParOf" srcId="{5E5E7B31-AB1F-4B90-82CC-ADF9DB754AB6}" destId="{E99C08DE-9E03-428B-8D13-382CD9A5A23E}" srcOrd="4" destOrd="0" presId="urn:microsoft.com/office/officeart/2008/layout/AlternatingHexagons"/>
    <dgm:cxn modelId="{1D1B206F-789E-4DB9-865A-4DB48E3698CE}" type="presParOf" srcId="{666C9815-43B7-433B-AF1C-1AE531613C01}" destId="{6B4DF007-C90B-44CB-B561-0C668FAC87CA}" srcOrd="3" destOrd="0" presId="urn:microsoft.com/office/officeart/2008/layout/AlternatingHexagons"/>
    <dgm:cxn modelId="{8A8824B7-A4DB-4E73-9115-5414170476A0}" type="presParOf" srcId="{666C9815-43B7-433B-AF1C-1AE531613C01}" destId="{BE84A9DB-92E4-4973-89D4-74BB8348D229}" srcOrd="4" destOrd="0" presId="urn:microsoft.com/office/officeart/2008/layout/AlternatingHexagons"/>
    <dgm:cxn modelId="{39006210-4392-4F95-91ED-359E7AC79415}" type="presParOf" srcId="{BE84A9DB-92E4-4973-89D4-74BB8348D229}" destId="{0CC5A4EA-70CD-4FEE-B3C8-E722A692E9D1}" srcOrd="0" destOrd="0" presId="urn:microsoft.com/office/officeart/2008/layout/AlternatingHexagons"/>
    <dgm:cxn modelId="{5AC7E247-34F0-4F88-B240-0E9A9D690729}" type="presParOf" srcId="{BE84A9DB-92E4-4973-89D4-74BB8348D229}" destId="{3EC5DE6E-538B-48D9-AF9A-8AB0768910FE}" srcOrd="1" destOrd="0" presId="urn:microsoft.com/office/officeart/2008/layout/AlternatingHexagons"/>
    <dgm:cxn modelId="{02B93BE5-9E53-4A14-90F9-A36B3EE7A60F}" type="presParOf" srcId="{BE84A9DB-92E4-4973-89D4-74BB8348D229}" destId="{D1A3014A-B16F-4F21-99B2-1DE72039CC83}" srcOrd="2" destOrd="0" presId="urn:microsoft.com/office/officeart/2008/layout/AlternatingHexagons"/>
    <dgm:cxn modelId="{3F64D640-7D65-45D2-88E5-671F5DC89A4C}" type="presParOf" srcId="{BE84A9DB-92E4-4973-89D4-74BB8348D229}" destId="{D692E2DE-FEF8-45E1-A63E-BFB6276C52FE}" srcOrd="3" destOrd="0" presId="urn:microsoft.com/office/officeart/2008/layout/AlternatingHexagons"/>
    <dgm:cxn modelId="{012B3F57-292C-4F52-9792-6E296B1B1F5C}" type="presParOf" srcId="{BE84A9DB-92E4-4973-89D4-74BB8348D229}" destId="{4542A21B-F5A1-4F84-B4CC-2841FA8442B1}" srcOrd="4" destOrd="0" presId="urn:microsoft.com/office/officeart/2008/layout/AlternatingHexagons"/>
    <dgm:cxn modelId="{66330039-6F18-4645-B17C-9BA9F2E5DE16}" type="presParOf" srcId="{666C9815-43B7-433B-AF1C-1AE531613C01}" destId="{9ADAF959-7B27-4DE8-AD4D-C99D681461B7}" srcOrd="5" destOrd="0" presId="urn:microsoft.com/office/officeart/2008/layout/AlternatingHexagons"/>
    <dgm:cxn modelId="{5BD2D45B-2670-4D5A-AC70-78F341118228}" type="presParOf" srcId="{666C9815-43B7-433B-AF1C-1AE531613C01}" destId="{0B0E6758-A4F2-4048-9CA3-4E0B5A9718DD}" srcOrd="6" destOrd="0" presId="urn:microsoft.com/office/officeart/2008/layout/AlternatingHexagons"/>
    <dgm:cxn modelId="{E207722A-5842-46A7-8AF7-77D960E4CDFD}" type="presParOf" srcId="{0B0E6758-A4F2-4048-9CA3-4E0B5A9718DD}" destId="{AFF2EB75-FCF9-42E6-85DF-402FAAE837F9}" srcOrd="0" destOrd="0" presId="urn:microsoft.com/office/officeart/2008/layout/AlternatingHexagons"/>
    <dgm:cxn modelId="{5CC956DF-F534-4CDA-B9A4-4FF0FC7522BB}" type="presParOf" srcId="{0B0E6758-A4F2-4048-9CA3-4E0B5A9718DD}" destId="{6C301CB9-CABB-40B2-963D-EB5F3C5B390A}" srcOrd="1" destOrd="0" presId="urn:microsoft.com/office/officeart/2008/layout/AlternatingHexagons"/>
    <dgm:cxn modelId="{09068ED0-F91E-428C-9A15-719837DC5F8D}" type="presParOf" srcId="{0B0E6758-A4F2-4048-9CA3-4E0B5A9718DD}" destId="{FE276C2B-5536-4ECB-A302-FF6E92A50E44}" srcOrd="2" destOrd="0" presId="urn:microsoft.com/office/officeart/2008/layout/AlternatingHexagons"/>
    <dgm:cxn modelId="{8EC83708-67DB-4ABD-9AFE-A1DFF260FDC0}" type="presParOf" srcId="{0B0E6758-A4F2-4048-9CA3-4E0B5A9718DD}" destId="{D6F418CF-498E-4652-886A-14B3C88553EC}" srcOrd="3" destOrd="0" presId="urn:microsoft.com/office/officeart/2008/layout/AlternatingHexagons"/>
    <dgm:cxn modelId="{C64110D3-B7EE-4C70-9F31-1D61F6C1564C}" type="presParOf" srcId="{0B0E6758-A4F2-4048-9CA3-4E0B5A9718DD}" destId="{8C2500E1-5EE2-41F1-8A94-547E25B440F4}" srcOrd="4" destOrd="0" presId="urn:microsoft.com/office/officeart/2008/layout/AlternatingHexagons"/>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C73B1AD-36E8-4A8E-A18D-DE8980839151}" type="doc">
      <dgm:prSet loTypeId="urn:microsoft.com/office/officeart/2005/8/layout/vList5" loCatId="list" qsTypeId="urn:microsoft.com/office/officeart/2005/8/quickstyle/simple1" qsCatId="simple" csTypeId="urn:microsoft.com/office/officeart/2005/8/colors/accent1_1" csCatId="accent1" phldr="1"/>
      <dgm:spPr/>
      <dgm:t>
        <a:bodyPr/>
        <a:lstStyle/>
        <a:p>
          <a:endParaRPr lang="zh-CN" altLang="en-US"/>
        </a:p>
      </dgm:t>
    </dgm:pt>
    <dgm:pt modelId="{7C9ADD76-D9CB-49CE-9657-E19A57ECAE5D}">
      <dgm:prSet phldrT="[文本]"/>
      <dgm:spPr/>
      <dgm:t>
        <a:bodyPr/>
        <a:lstStyle/>
        <a:p>
          <a:r>
            <a:rPr lang="zh-CN" altLang="en-US" b="1" dirty="0" smtClean="0">
              <a:solidFill>
                <a:srgbClr val="A50021"/>
              </a:solidFill>
              <a:latin typeface="华文琥珀" panose="02010800040101010101" pitchFamily="2" charset="-122"/>
              <a:ea typeface="华文琥珀" panose="02010800040101010101" pitchFamily="2" charset="-122"/>
            </a:rPr>
            <a:t>农产品</a:t>
          </a:r>
          <a:endParaRPr lang="zh-CN" altLang="en-US" b="1" dirty="0">
            <a:solidFill>
              <a:srgbClr val="A50021"/>
            </a:solidFill>
            <a:latin typeface="华文琥珀" panose="02010800040101010101" pitchFamily="2" charset="-122"/>
            <a:ea typeface="华文琥珀" panose="02010800040101010101" pitchFamily="2" charset="-122"/>
          </a:endParaRPr>
        </a:p>
      </dgm:t>
    </dgm:pt>
    <dgm:pt modelId="{4879F7C9-7EA8-4FBC-9A15-6638177F84CB}" type="parTrans" cxnId="{9C6FB71B-BB02-445B-A9B9-1E7CB4169CE7}">
      <dgm:prSet/>
      <dgm:spPr/>
      <dgm:t>
        <a:bodyPr/>
        <a:lstStyle/>
        <a:p>
          <a:endParaRPr lang="zh-CN" altLang="en-US"/>
        </a:p>
      </dgm:t>
    </dgm:pt>
    <dgm:pt modelId="{32DBAE63-DC47-49EF-AC6A-90B9232D73C3}" type="sibTrans" cxnId="{9C6FB71B-BB02-445B-A9B9-1E7CB4169CE7}">
      <dgm:prSet/>
      <dgm:spPr/>
      <dgm:t>
        <a:bodyPr/>
        <a:lstStyle/>
        <a:p>
          <a:endParaRPr lang="zh-CN" altLang="en-US"/>
        </a:p>
      </dgm:t>
    </dgm:pt>
    <dgm:pt modelId="{74AA2D84-32CD-4A7F-9186-44C26FA3708C}">
      <dgm:prSet phldrT="[文本]" custT="1"/>
      <dgm:spPr/>
      <dgm:t>
        <a:bodyPr/>
        <a:lstStyle/>
        <a:p>
          <a:r>
            <a:rPr lang="zh-CN" sz="1800" b="1" dirty="0" smtClean="0"/>
            <a:t>财税字〔</a:t>
          </a:r>
          <a:r>
            <a:rPr lang="en-US" sz="1800" b="1" dirty="0" smtClean="0"/>
            <a:t>1995</a:t>
          </a:r>
          <a:r>
            <a:rPr lang="zh-CN" sz="1800" b="1" dirty="0" smtClean="0"/>
            <a:t>〕</a:t>
          </a:r>
          <a:r>
            <a:rPr lang="en-US" sz="1800" b="1" dirty="0" smtClean="0"/>
            <a:t>52</a:t>
          </a:r>
          <a:r>
            <a:rPr lang="zh-CN" sz="1800" b="1" dirty="0" smtClean="0"/>
            <a:t>号</a:t>
          </a:r>
          <a:r>
            <a:rPr lang="zh-CN" altLang="en-US" sz="1800" b="1" dirty="0" smtClean="0"/>
            <a:t>（农业产品征税范围注释）</a:t>
          </a:r>
          <a:endParaRPr lang="zh-CN" altLang="en-US" sz="1800" dirty="0"/>
        </a:p>
      </dgm:t>
    </dgm:pt>
    <dgm:pt modelId="{8EA11896-6012-41FD-B320-1295EF3900B4}" type="parTrans" cxnId="{4AF01CD5-598C-49A9-8688-651D746EE904}">
      <dgm:prSet/>
      <dgm:spPr/>
      <dgm:t>
        <a:bodyPr/>
        <a:lstStyle/>
        <a:p>
          <a:endParaRPr lang="zh-CN" altLang="en-US"/>
        </a:p>
      </dgm:t>
    </dgm:pt>
    <dgm:pt modelId="{9A96B3D1-80EF-49D9-A4EA-9C5CC0C94DFE}" type="sibTrans" cxnId="{4AF01CD5-598C-49A9-8688-651D746EE904}">
      <dgm:prSet/>
      <dgm:spPr/>
      <dgm:t>
        <a:bodyPr/>
        <a:lstStyle/>
        <a:p>
          <a:endParaRPr lang="zh-CN" altLang="en-US"/>
        </a:p>
      </dgm:t>
    </dgm:pt>
    <dgm:pt modelId="{890CBF74-BD01-444E-AC03-988FE24B4728}">
      <dgm:prSet phldrT="[文本]" custT="1"/>
      <dgm:spPr/>
      <dgm:t>
        <a:bodyPr/>
        <a:lstStyle/>
        <a:p>
          <a:r>
            <a:rPr lang="zh-CN" altLang="en-US" sz="1800" b="1" dirty="0" smtClean="0"/>
            <a:t>农产品补充：</a:t>
          </a:r>
          <a:r>
            <a:rPr lang="zh-CN" altLang="en-US" sz="1800" dirty="0" smtClean="0"/>
            <a:t>挂面、干姜、姜黄、玉米胚芽、动物骨粒</a:t>
          </a:r>
          <a:endParaRPr lang="zh-CN" altLang="en-US" sz="1800" dirty="0"/>
        </a:p>
      </dgm:t>
    </dgm:pt>
    <dgm:pt modelId="{6BBF0AF8-905E-47AE-8766-9FE8D8CBA7AA}" type="parTrans" cxnId="{316E7D27-8D3C-4524-9D4B-153C392B506A}">
      <dgm:prSet/>
      <dgm:spPr/>
      <dgm:t>
        <a:bodyPr/>
        <a:lstStyle/>
        <a:p>
          <a:endParaRPr lang="zh-CN" altLang="en-US"/>
        </a:p>
      </dgm:t>
    </dgm:pt>
    <dgm:pt modelId="{CEC6AA26-039D-4159-BDA3-BF6159017C16}" type="sibTrans" cxnId="{316E7D27-8D3C-4524-9D4B-153C392B506A}">
      <dgm:prSet/>
      <dgm:spPr/>
      <dgm:t>
        <a:bodyPr/>
        <a:lstStyle/>
        <a:p>
          <a:endParaRPr lang="zh-CN" altLang="en-US"/>
        </a:p>
      </dgm:t>
    </dgm:pt>
    <dgm:pt modelId="{D0D121A9-6F72-4F9E-B161-7796B89E139D}">
      <dgm:prSet phldrT="[文本]"/>
      <dgm:spPr/>
      <dgm:t>
        <a:bodyPr/>
        <a:lstStyle/>
        <a:p>
          <a:r>
            <a:rPr lang="zh-CN" altLang="en-US" b="1" dirty="0" smtClean="0">
              <a:solidFill>
                <a:srgbClr val="A50021"/>
              </a:solidFill>
              <a:latin typeface="华文琥珀" panose="02010800040101010101" pitchFamily="2" charset="-122"/>
              <a:ea typeface="华文琥珀" panose="02010800040101010101" pitchFamily="2" charset="-122"/>
            </a:rPr>
            <a:t>部分货物</a:t>
          </a:r>
          <a:endParaRPr lang="zh-CN" altLang="en-US" b="1" dirty="0">
            <a:solidFill>
              <a:srgbClr val="A50021"/>
            </a:solidFill>
            <a:latin typeface="华文琥珀" panose="02010800040101010101" pitchFamily="2" charset="-122"/>
            <a:ea typeface="华文琥珀" panose="02010800040101010101" pitchFamily="2" charset="-122"/>
          </a:endParaRPr>
        </a:p>
      </dgm:t>
    </dgm:pt>
    <dgm:pt modelId="{7EF63E22-00A1-44E9-8E09-98C7CE61098E}" type="parTrans" cxnId="{0EC614AF-EDC0-4C53-92C9-7ED6E090E2C3}">
      <dgm:prSet/>
      <dgm:spPr/>
      <dgm:t>
        <a:bodyPr/>
        <a:lstStyle/>
        <a:p>
          <a:endParaRPr lang="zh-CN" altLang="en-US"/>
        </a:p>
      </dgm:t>
    </dgm:pt>
    <dgm:pt modelId="{B7401D3F-E2CC-4B3D-B964-FB994E485FB0}" type="sibTrans" cxnId="{0EC614AF-EDC0-4C53-92C9-7ED6E090E2C3}">
      <dgm:prSet/>
      <dgm:spPr/>
      <dgm:t>
        <a:bodyPr/>
        <a:lstStyle/>
        <a:p>
          <a:endParaRPr lang="zh-CN" altLang="en-US"/>
        </a:p>
      </dgm:t>
    </dgm:pt>
    <dgm:pt modelId="{BA591F8E-3C8F-40E0-BE7A-806B4A8A6712}">
      <dgm:prSet phldrT="[文本]" custT="1"/>
      <dgm:spPr/>
      <dgm:t>
        <a:bodyPr/>
        <a:lstStyle/>
        <a:p>
          <a:r>
            <a:rPr lang="zh-CN" altLang="en-US" sz="1800" b="1" dirty="0" smtClean="0"/>
            <a:t>国税发</a:t>
          </a:r>
          <a:r>
            <a:rPr lang="en-US" altLang="en-US" sz="1800" b="1" dirty="0" smtClean="0"/>
            <a:t>〔1993〕151</a:t>
          </a:r>
          <a:r>
            <a:rPr lang="zh-CN" altLang="en-US" sz="1800" b="1" dirty="0" smtClean="0"/>
            <a:t>号（增值税部分货物征税范围注释）</a:t>
          </a:r>
          <a:endParaRPr lang="zh-CN" altLang="en-US" sz="1800" b="1" dirty="0"/>
        </a:p>
      </dgm:t>
    </dgm:pt>
    <dgm:pt modelId="{E23C1673-8CD5-4788-863C-6A198A049B78}" type="parTrans" cxnId="{640AA4BF-6F26-4D45-AD78-EFD837293273}">
      <dgm:prSet/>
      <dgm:spPr/>
      <dgm:t>
        <a:bodyPr/>
        <a:lstStyle/>
        <a:p>
          <a:endParaRPr lang="zh-CN" altLang="en-US"/>
        </a:p>
      </dgm:t>
    </dgm:pt>
    <dgm:pt modelId="{685F1860-C486-455F-BC10-8453EF65104C}" type="sibTrans" cxnId="{640AA4BF-6F26-4D45-AD78-EFD837293273}">
      <dgm:prSet/>
      <dgm:spPr/>
      <dgm:t>
        <a:bodyPr/>
        <a:lstStyle/>
        <a:p>
          <a:endParaRPr lang="zh-CN" altLang="en-US"/>
        </a:p>
      </dgm:t>
    </dgm:pt>
    <dgm:pt modelId="{C7C36659-B638-4D1E-89C3-9010249B9A82}">
      <dgm:prSet phldrT="[文本]" custT="1"/>
      <dgm:spPr/>
      <dgm:t>
        <a:bodyPr/>
        <a:lstStyle/>
        <a:p>
          <a:r>
            <a:rPr lang="zh-CN" altLang="en-US" sz="1800" b="1" dirty="0" smtClean="0"/>
            <a:t>食用植物油增加：</a:t>
          </a:r>
          <a:r>
            <a:rPr lang="zh-CN" altLang="en-US" sz="1800" dirty="0" smtClean="0"/>
            <a:t>棕榈油、棉籽油、毛椰子油、核桃油、橄榄油、花椒油、杏仁油、葡萄籽油、牡丹籽油</a:t>
          </a:r>
          <a:endParaRPr lang="zh-CN" altLang="en-US" sz="1800" dirty="0"/>
        </a:p>
      </dgm:t>
    </dgm:pt>
    <dgm:pt modelId="{3D451875-3B31-49D0-BDA1-461F0CDD51CD}" type="parTrans" cxnId="{19C0731B-B117-4DEC-89EB-C4BCAEE731EC}">
      <dgm:prSet/>
      <dgm:spPr/>
      <dgm:t>
        <a:bodyPr/>
        <a:lstStyle/>
        <a:p>
          <a:endParaRPr lang="zh-CN" altLang="en-US"/>
        </a:p>
      </dgm:t>
    </dgm:pt>
    <dgm:pt modelId="{E15E0D40-AFB6-47E3-87FA-74DBF16C8D3D}" type="sibTrans" cxnId="{19C0731B-B117-4DEC-89EB-C4BCAEE731EC}">
      <dgm:prSet/>
      <dgm:spPr/>
      <dgm:t>
        <a:bodyPr/>
        <a:lstStyle/>
        <a:p>
          <a:endParaRPr lang="zh-CN" altLang="en-US"/>
        </a:p>
      </dgm:t>
    </dgm:pt>
    <dgm:pt modelId="{A7567576-01FF-4E6D-A49A-6FB977CE3EB0}">
      <dgm:prSet phldrT="[文本]"/>
      <dgm:spPr/>
      <dgm:t>
        <a:bodyPr/>
        <a:lstStyle/>
        <a:p>
          <a:r>
            <a:rPr lang="zh-CN" altLang="en-US" b="1" dirty="0" smtClean="0">
              <a:solidFill>
                <a:srgbClr val="A50021"/>
              </a:solidFill>
              <a:latin typeface="华文琥珀" panose="02010800040101010101" pitchFamily="2" charset="-122"/>
              <a:ea typeface="华文琥珀" panose="02010800040101010101" pitchFamily="2" charset="-122"/>
            </a:rPr>
            <a:t>其他货物</a:t>
          </a:r>
          <a:endParaRPr lang="zh-CN" altLang="en-US" b="1" dirty="0">
            <a:solidFill>
              <a:srgbClr val="A50021"/>
            </a:solidFill>
            <a:latin typeface="华文琥珀" panose="02010800040101010101" pitchFamily="2" charset="-122"/>
            <a:ea typeface="华文琥珀" panose="02010800040101010101" pitchFamily="2" charset="-122"/>
          </a:endParaRPr>
        </a:p>
      </dgm:t>
    </dgm:pt>
    <dgm:pt modelId="{0C047D6C-3286-499C-90AD-C6317AF6E676}" type="parTrans" cxnId="{4252E6EA-4850-4320-AB3D-F8EA87431AE2}">
      <dgm:prSet/>
      <dgm:spPr/>
      <dgm:t>
        <a:bodyPr/>
        <a:lstStyle/>
        <a:p>
          <a:endParaRPr lang="zh-CN" altLang="en-US"/>
        </a:p>
      </dgm:t>
    </dgm:pt>
    <dgm:pt modelId="{52929442-940E-4929-9EEF-F586DAEC3CED}" type="sibTrans" cxnId="{4252E6EA-4850-4320-AB3D-F8EA87431AE2}">
      <dgm:prSet/>
      <dgm:spPr/>
      <dgm:t>
        <a:bodyPr/>
        <a:lstStyle/>
        <a:p>
          <a:endParaRPr lang="zh-CN" altLang="en-US"/>
        </a:p>
      </dgm:t>
    </dgm:pt>
    <dgm:pt modelId="{2C3CE59F-E492-4E7C-9A1A-D97398817474}">
      <dgm:prSet phldrT="[文本]" custT="1"/>
      <dgm:spPr/>
      <dgm:t>
        <a:bodyPr/>
        <a:lstStyle/>
        <a:p>
          <a:r>
            <a:rPr lang="zh-CN" altLang="en-US" sz="1800" b="1" dirty="0" smtClean="0"/>
            <a:t>国税发</a:t>
          </a:r>
          <a:r>
            <a:rPr lang="en-US" altLang="en-US" sz="1800" b="1" dirty="0" smtClean="0"/>
            <a:t>〔1999〕39</a:t>
          </a:r>
          <a:r>
            <a:rPr lang="zh-CN" altLang="en-US" sz="1800" b="1" dirty="0" smtClean="0"/>
            <a:t>号（修订饲料注释及加强饲料征免增值税）</a:t>
          </a:r>
          <a:endParaRPr lang="zh-CN" altLang="en-US" sz="1800" b="1" dirty="0"/>
        </a:p>
      </dgm:t>
    </dgm:pt>
    <dgm:pt modelId="{F67DDF5B-5583-47B8-9DFF-A540028C41D8}" type="parTrans" cxnId="{61905B55-0136-41BA-B00E-0F0CB7A2CE2D}">
      <dgm:prSet/>
      <dgm:spPr/>
      <dgm:t>
        <a:bodyPr/>
        <a:lstStyle/>
        <a:p>
          <a:endParaRPr lang="zh-CN" altLang="en-US"/>
        </a:p>
      </dgm:t>
    </dgm:pt>
    <dgm:pt modelId="{12CE79DA-A185-42CE-970C-5073338A66AA}" type="sibTrans" cxnId="{61905B55-0136-41BA-B00E-0F0CB7A2CE2D}">
      <dgm:prSet/>
      <dgm:spPr/>
      <dgm:t>
        <a:bodyPr/>
        <a:lstStyle/>
        <a:p>
          <a:endParaRPr lang="zh-CN" altLang="en-US"/>
        </a:p>
      </dgm:t>
    </dgm:pt>
    <dgm:pt modelId="{63968D9B-344E-4331-A523-88D27E2CC705}">
      <dgm:prSet phldrT="[文本]" custT="1"/>
      <dgm:spPr/>
      <dgm:t>
        <a:bodyPr/>
        <a:lstStyle/>
        <a:p>
          <a:r>
            <a:rPr lang="zh-CN" altLang="en-US" sz="1800" b="1" dirty="0" smtClean="0"/>
            <a:t>电子产品：</a:t>
          </a:r>
          <a:r>
            <a:rPr lang="zh-CN" altLang="en-US" sz="1800" dirty="0" smtClean="0"/>
            <a:t>音像制品、电子出版物</a:t>
          </a:r>
          <a:endParaRPr lang="zh-CN" altLang="en-US" sz="1800" dirty="0"/>
        </a:p>
      </dgm:t>
    </dgm:pt>
    <dgm:pt modelId="{D1C096C7-54CC-42CC-B299-B184D0F92365}" type="parTrans" cxnId="{BA50F931-B791-4C52-A097-0ADE9DFA9918}">
      <dgm:prSet/>
      <dgm:spPr/>
      <dgm:t>
        <a:bodyPr/>
        <a:lstStyle/>
        <a:p>
          <a:endParaRPr lang="zh-CN" altLang="en-US"/>
        </a:p>
      </dgm:t>
    </dgm:pt>
    <dgm:pt modelId="{EB67DDF3-01EB-4784-B206-FC998BD7A0CB}" type="sibTrans" cxnId="{BA50F931-B791-4C52-A097-0ADE9DFA9918}">
      <dgm:prSet/>
      <dgm:spPr/>
      <dgm:t>
        <a:bodyPr/>
        <a:lstStyle/>
        <a:p>
          <a:endParaRPr lang="zh-CN" altLang="en-US"/>
        </a:p>
      </dgm:t>
    </dgm:pt>
    <dgm:pt modelId="{99598844-8BFC-47B5-AE05-B070C12B1A0A}">
      <dgm:prSet phldrT="[文本]" custT="1"/>
      <dgm:spPr/>
      <dgm:t>
        <a:bodyPr/>
        <a:lstStyle/>
        <a:p>
          <a:r>
            <a:rPr lang="zh-CN" altLang="en-US" sz="1800" b="1" dirty="0" smtClean="0"/>
            <a:t>奶：</a:t>
          </a:r>
          <a:r>
            <a:rPr lang="zh-CN" altLang="en-US" sz="1800" dirty="0" smtClean="0"/>
            <a:t>巴氏杀菌乳、灭菌乳</a:t>
          </a:r>
          <a:endParaRPr lang="zh-CN" altLang="en-US" sz="1800" dirty="0"/>
        </a:p>
      </dgm:t>
    </dgm:pt>
    <dgm:pt modelId="{93A826CF-F706-42BB-B7F1-3A93713F9299}" type="parTrans" cxnId="{3C09838E-969C-4AA4-8F33-BDA221EDB9F7}">
      <dgm:prSet/>
      <dgm:spPr/>
      <dgm:t>
        <a:bodyPr/>
        <a:lstStyle/>
        <a:p>
          <a:endParaRPr lang="zh-CN" altLang="en-US"/>
        </a:p>
      </dgm:t>
    </dgm:pt>
    <dgm:pt modelId="{188C27F7-B442-40B7-A372-EB4A4687E3A9}" type="sibTrans" cxnId="{3C09838E-969C-4AA4-8F33-BDA221EDB9F7}">
      <dgm:prSet/>
      <dgm:spPr/>
      <dgm:t>
        <a:bodyPr/>
        <a:lstStyle/>
        <a:p>
          <a:endParaRPr lang="zh-CN" altLang="en-US"/>
        </a:p>
      </dgm:t>
    </dgm:pt>
    <dgm:pt modelId="{544C8DAD-F5DF-4FC3-AFEC-977AC7C1E08D}">
      <dgm:prSet phldrT="[文本]" custT="1"/>
      <dgm:spPr/>
      <dgm:t>
        <a:bodyPr/>
        <a:lstStyle/>
        <a:p>
          <a:r>
            <a:rPr lang="zh-CN" altLang="en-US" sz="1800" b="1" dirty="0" smtClean="0"/>
            <a:t>气：</a:t>
          </a:r>
          <a:r>
            <a:rPr lang="zh-CN" altLang="en-US" sz="1800" dirty="0" smtClean="0"/>
            <a:t>由石油半生气加工压缩而成的石油液化气、西气东输项目上游中外合作开采天然气</a:t>
          </a:r>
          <a:endParaRPr lang="zh-CN" altLang="en-US" sz="1800" dirty="0"/>
        </a:p>
      </dgm:t>
    </dgm:pt>
    <dgm:pt modelId="{7F7EA687-95ED-4E5F-8D6C-9763F1F43DEA}" type="parTrans" cxnId="{2FD0E285-DD8D-4C45-AE5F-637D6C5BB440}">
      <dgm:prSet/>
      <dgm:spPr/>
      <dgm:t>
        <a:bodyPr/>
        <a:lstStyle/>
        <a:p>
          <a:endParaRPr lang="zh-CN" altLang="en-US"/>
        </a:p>
      </dgm:t>
    </dgm:pt>
    <dgm:pt modelId="{D42D65B2-2CDA-4423-AC99-4F681959720E}" type="sibTrans" cxnId="{2FD0E285-DD8D-4C45-AE5F-637D6C5BB440}">
      <dgm:prSet/>
      <dgm:spPr/>
      <dgm:t>
        <a:bodyPr/>
        <a:lstStyle/>
        <a:p>
          <a:endParaRPr lang="zh-CN" altLang="en-US"/>
        </a:p>
      </dgm:t>
    </dgm:pt>
    <dgm:pt modelId="{D77E1638-BFEA-4BFD-B761-60A6CBBE52B0}">
      <dgm:prSet phldrT="[文本]" custT="1"/>
      <dgm:spPr/>
      <dgm:t>
        <a:bodyPr/>
        <a:lstStyle/>
        <a:p>
          <a:r>
            <a:rPr lang="zh-CN" altLang="en-US" sz="1800" b="1" dirty="0" smtClean="0"/>
            <a:t>印刷制品：</a:t>
          </a:r>
          <a:r>
            <a:rPr lang="zh-CN" altLang="en-US" sz="1800" dirty="0" smtClean="0"/>
            <a:t>中小学课本配套产品（纸制品或图片）、国内印刷企业承印的经新闻出版主管部门批准印刷且采用国际标准书号编序的境外图书</a:t>
          </a:r>
          <a:endParaRPr lang="zh-CN" altLang="en-US" sz="1800" dirty="0"/>
        </a:p>
      </dgm:t>
    </dgm:pt>
    <dgm:pt modelId="{A2E126E7-1FE9-4B4E-9DE3-E793CAA6F21E}" type="parTrans" cxnId="{B3C2597B-192D-45C6-8343-11A9A036C4AF}">
      <dgm:prSet/>
      <dgm:spPr/>
      <dgm:t>
        <a:bodyPr/>
        <a:lstStyle/>
        <a:p>
          <a:endParaRPr lang="zh-CN" altLang="en-US"/>
        </a:p>
      </dgm:t>
    </dgm:pt>
    <dgm:pt modelId="{0278B510-BA53-4CEB-AC15-DF7F02743B4E}" type="sibTrans" cxnId="{B3C2597B-192D-45C6-8343-11A9A036C4AF}">
      <dgm:prSet/>
      <dgm:spPr/>
      <dgm:t>
        <a:bodyPr/>
        <a:lstStyle/>
        <a:p>
          <a:endParaRPr lang="zh-CN" altLang="en-US"/>
        </a:p>
      </dgm:t>
    </dgm:pt>
    <dgm:pt modelId="{301C1835-503D-4542-8CD4-62410E5AA1C0}">
      <dgm:prSet phldrT="[文本]" custT="1"/>
      <dgm:spPr/>
      <dgm:t>
        <a:bodyPr/>
        <a:lstStyle/>
        <a:p>
          <a:r>
            <a:rPr lang="zh-CN" altLang="en-US" sz="1800" b="1" dirty="0" smtClean="0"/>
            <a:t>农机补充：</a:t>
          </a:r>
          <a:r>
            <a:rPr lang="zh-CN" altLang="en-US" sz="1800" dirty="0" smtClean="0"/>
            <a:t>农用水泵、农用柴油机、不带动力的手扶拖拉机、三轮农用运输车、密集型烤房设备、频振式杀虫灯、自动虫情测报灯、粘虫板、卷帘机、农用挖掘机、养鸡设备系列、养猪设备系列产品、动物尸体降解处理机、蔬菜清洗机</a:t>
          </a:r>
          <a:endParaRPr lang="zh-CN" altLang="en-US" sz="1800" dirty="0"/>
        </a:p>
      </dgm:t>
    </dgm:pt>
    <dgm:pt modelId="{64ECB962-E881-41CE-9483-A9988DE512D2}" type="parTrans" cxnId="{19116027-827F-40CB-B90D-A3A5B63C9843}">
      <dgm:prSet/>
      <dgm:spPr/>
      <dgm:t>
        <a:bodyPr/>
        <a:lstStyle/>
        <a:p>
          <a:endParaRPr lang="zh-CN" altLang="en-US"/>
        </a:p>
      </dgm:t>
    </dgm:pt>
    <dgm:pt modelId="{EACD659F-516A-41C7-A1FE-44CA6539AC73}" type="sibTrans" cxnId="{19116027-827F-40CB-B90D-A3A5B63C9843}">
      <dgm:prSet/>
      <dgm:spPr/>
      <dgm:t>
        <a:bodyPr/>
        <a:lstStyle/>
        <a:p>
          <a:endParaRPr lang="zh-CN" altLang="en-US"/>
        </a:p>
      </dgm:t>
    </dgm:pt>
    <dgm:pt modelId="{5724E387-851C-411A-93F2-F99A5C1ECF7F}">
      <dgm:prSet phldrT="[文本]" custT="1"/>
      <dgm:spPr/>
      <dgm:t>
        <a:bodyPr/>
        <a:lstStyle/>
        <a:p>
          <a:r>
            <a:rPr lang="zh-CN" altLang="en-US" sz="1800" b="1" dirty="0" smtClean="0"/>
            <a:t>化学物：</a:t>
          </a:r>
          <a:r>
            <a:rPr lang="zh-CN" altLang="en-US" sz="1800" dirty="0" smtClean="0"/>
            <a:t>二甲醚、食用盐</a:t>
          </a:r>
          <a:endParaRPr lang="zh-CN" altLang="en-US" sz="1800" dirty="0"/>
        </a:p>
      </dgm:t>
    </dgm:pt>
    <dgm:pt modelId="{C8C63F57-B837-4C0E-BB45-176A4EDDB8D5}" type="parTrans" cxnId="{2ADD7126-1616-4B74-B85D-50E5FEC6B470}">
      <dgm:prSet/>
      <dgm:spPr/>
      <dgm:t>
        <a:bodyPr/>
        <a:lstStyle/>
        <a:p>
          <a:endParaRPr lang="zh-CN" altLang="en-US"/>
        </a:p>
      </dgm:t>
    </dgm:pt>
    <dgm:pt modelId="{49679DFA-33D2-4000-9501-ABC1750F4223}" type="sibTrans" cxnId="{2ADD7126-1616-4B74-B85D-50E5FEC6B470}">
      <dgm:prSet/>
      <dgm:spPr/>
      <dgm:t>
        <a:bodyPr/>
        <a:lstStyle/>
        <a:p>
          <a:endParaRPr lang="zh-CN" altLang="en-US"/>
        </a:p>
      </dgm:t>
    </dgm:pt>
    <dgm:pt modelId="{EAD0D412-BAC7-4C38-AF06-3A1233DECE90}" type="pres">
      <dgm:prSet presAssocID="{BC73B1AD-36E8-4A8E-A18D-DE8980839151}" presName="Name0" presStyleCnt="0">
        <dgm:presLayoutVars>
          <dgm:dir/>
          <dgm:animLvl val="lvl"/>
          <dgm:resizeHandles val="exact"/>
        </dgm:presLayoutVars>
      </dgm:prSet>
      <dgm:spPr/>
      <dgm:t>
        <a:bodyPr/>
        <a:lstStyle/>
        <a:p>
          <a:endParaRPr lang="zh-CN" altLang="en-US"/>
        </a:p>
      </dgm:t>
    </dgm:pt>
    <dgm:pt modelId="{A27BA678-D8E4-4E34-BAED-30A0DC7B0793}" type="pres">
      <dgm:prSet presAssocID="{7C9ADD76-D9CB-49CE-9657-E19A57ECAE5D}" presName="linNode" presStyleCnt="0"/>
      <dgm:spPr/>
    </dgm:pt>
    <dgm:pt modelId="{206C9E6E-B5AF-4CE7-9EDF-3E4A4BB65A11}" type="pres">
      <dgm:prSet presAssocID="{7C9ADD76-D9CB-49CE-9657-E19A57ECAE5D}" presName="parentText" presStyleLbl="node1" presStyleIdx="0" presStyleCnt="3" custScaleX="49491" custScaleY="48398" custLinFactNeighborX="-6181" custLinFactNeighborY="-27812">
        <dgm:presLayoutVars>
          <dgm:chMax val="1"/>
          <dgm:bulletEnabled val="1"/>
        </dgm:presLayoutVars>
      </dgm:prSet>
      <dgm:spPr/>
      <dgm:t>
        <a:bodyPr/>
        <a:lstStyle/>
        <a:p>
          <a:endParaRPr lang="zh-CN" altLang="en-US"/>
        </a:p>
      </dgm:t>
    </dgm:pt>
    <dgm:pt modelId="{4C412424-BCC3-440B-A77F-DED54A7EA935}" type="pres">
      <dgm:prSet presAssocID="{7C9ADD76-D9CB-49CE-9657-E19A57ECAE5D}" presName="descendantText" presStyleLbl="alignAccFollowNode1" presStyleIdx="0" presStyleCnt="3" custScaleX="219351" custScaleY="59422">
        <dgm:presLayoutVars>
          <dgm:bulletEnabled val="1"/>
        </dgm:presLayoutVars>
      </dgm:prSet>
      <dgm:spPr/>
      <dgm:t>
        <a:bodyPr/>
        <a:lstStyle/>
        <a:p>
          <a:endParaRPr lang="zh-CN" altLang="en-US"/>
        </a:p>
      </dgm:t>
    </dgm:pt>
    <dgm:pt modelId="{630CCA68-F99E-45F9-B913-BE3554FC52D9}" type="pres">
      <dgm:prSet presAssocID="{32DBAE63-DC47-49EF-AC6A-90B9232D73C3}" presName="sp" presStyleCnt="0"/>
      <dgm:spPr/>
    </dgm:pt>
    <dgm:pt modelId="{D005A056-4905-4F0A-8716-147EF7CD6A7B}" type="pres">
      <dgm:prSet presAssocID="{D0D121A9-6F72-4F9E-B161-7796B89E139D}" presName="linNode" presStyleCnt="0"/>
      <dgm:spPr/>
    </dgm:pt>
    <dgm:pt modelId="{6CA7CA05-60E8-48FF-A2CA-AF830E0799ED}" type="pres">
      <dgm:prSet presAssocID="{D0D121A9-6F72-4F9E-B161-7796B89E139D}" presName="parentText" presStyleLbl="node1" presStyleIdx="1" presStyleCnt="3" custScaleX="85103" custScaleY="169580">
        <dgm:presLayoutVars>
          <dgm:chMax val="1"/>
          <dgm:bulletEnabled val="1"/>
        </dgm:presLayoutVars>
      </dgm:prSet>
      <dgm:spPr/>
      <dgm:t>
        <a:bodyPr/>
        <a:lstStyle/>
        <a:p>
          <a:endParaRPr lang="zh-CN" altLang="en-US"/>
        </a:p>
      </dgm:t>
    </dgm:pt>
    <dgm:pt modelId="{CBA32414-2578-4B30-9543-48D7C13342FB}" type="pres">
      <dgm:prSet presAssocID="{D0D121A9-6F72-4F9E-B161-7796B89E139D}" presName="descendantText" presStyleLbl="alignAccFollowNode1" presStyleIdx="1" presStyleCnt="3" custScaleX="368113" custScaleY="192124">
        <dgm:presLayoutVars>
          <dgm:bulletEnabled val="1"/>
        </dgm:presLayoutVars>
      </dgm:prSet>
      <dgm:spPr/>
      <dgm:t>
        <a:bodyPr/>
        <a:lstStyle/>
        <a:p>
          <a:endParaRPr lang="zh-CN" altLang="en-US"/>
        </a:p>
      </dgm:t>
    </dgm:pt>
    <dgm:pt modelId="{2295E1A1-DF51-4A1B-88C5-6F04A744C059}" type="pres">
      <dgm:prSet presAssocID="{B7401D3F-E2CC-4B3D-B964-FB994E485FB0}" presName="sp" presStyleCnt="0"/>
      <dgm:spPr/>
    </dgm:pt>
    <dgm:pt modelId="{41591E0F-5B8D-400F-B11E-DEDF96050FF7}" type="pres">
      <dgm:prSet presAssocID="{A7567576-01FF-4E6D-A49A-6FB977CE3EB0}" presName="linNode" presStyleCnt="0"/>
      <dgm:spPr/>
    </dgm:pt>
    <dgm:pt modelId="{5C4985CB-E3D3-45BA-A67C-D422CEE94AA2}" type="pres">
      <dgm:prSet presAssocID="{A7567576-01FF-4E6D-A49A-6FB977CE3EB0}" presName="parentText" presStyleLbl="node1" presStyleIdx="2" presStyleCnt="3" custScaleX="31946" custScaleY="54667">
        <dgm:presLayoutVars>
          <dgm:chMax val="1"/>
          <dgm:bulletEnabled val="1"/>
        </dgm:presLayoutVars>
      </dgm:prSet>
      <dgm:spPr/>
      <dgm:t>
        <a:bodyPr/>
        <a:lstStyle/>
        <a:p>
          <a:endParaRPr lang="zh-CN" altLang="en-US"/>
        </a:p>
      </dgm:t>
    </dgm:pt>
    <dgm:pt modelId="{C41A2DF3-418F-4DB6-975B-17E1A3F8795D}" type="pres">
      <dgm:prSet presAssocID="{A7567576-01FF-4E6D-A49A-6FB977CE3EB0}" presName="descendantText" presStyleLbl="alignAccFollowNode1" presStyleIdx="2" presStyleCnt="3" custScaleX="135369" custScaleY="59299">
        <dgm:presLayoutVars>
          <dgm:bulletEnabled val="1"/>
        </dgm:presLayoutVars>
      </dgm:prSet>
      <dgm:spPr/>
      <dgm:t>
        <a:bodyPr/>
        <a:lstStyle/>
        <a:p>
          <a:endParaRPr lang="zh-CN" altLang="en-US"/>
        </a:p>
      </dgm:t>
    </dgm:pt>
  </dgm:ptLst>
  <dgm:cxnLst>
    <dgm:cxn modelId="{F14253C4-3D19-4BDA-840A-62A511844C78}" type="presOf" srcId="{74AA2D84-32CD-4A7F-9186-44C26FA3708C}" destId="{4C412424-BCC3-440B-A77F-DED54A7EA935}" srcOrd="0" destOrd="0" presId="urn:microsoft.com/office/officeart/2005/8/layout/vList5"/>
    <dgm:cxn modelId="{DDEE5A32-0ED6-4F80-B9D2-A7597433B825}" type="presOf" srcId="{7C9ADD76-D9CB-49CE-9657-E19A57ECAE5D}" destId="{206C9E6E-B5AF-4CE7-9EDF-3E4A4BB65A11}" srcOrd="0" destOrd="0" presId="urn:microsoft.com/office/officeart/2005/8/layout/vList5"/>
    <dgm:cxn modelId="{8D9629B4-3303-441F-8AD3-091FC4302D7E}" type="presOf" srcId="{D77E1638-BFEA-4BFD-B761-60A6CBBE52B0}" destId="{CBA32414-2578-4B30-9543-48D7C13342FB}" srcOrd="0" destOrd="3" presId="urn:microsoft.com/office/officeart/2005/8/layout/vList5"/>
    <dgm:cxn modelId="{B2F69839-FFEC-4ABB-A1E1-1DA5191D3888}" type="presOf" srcId="{D0D121A9-6F72-4F9E-B161-7796B89E139D}" destId="{6CA7CA05-60E8-48FF-A2CA-AF830E0799ED}" srcOrd="0" destOrd="0" presId="urn:microsoft.com/office/officeart/2005/8/layout/vList5"/>
    <dgm:cxn modelId="{DCFF8C77-7F7B-4527-9EB1-78005A231750}" type="presOf" srcId="{544C8DAD-F5DF-4FC3-AFEC-977AC7C1E08D}" destId="{CBA32414-2578-4B30-9543-48D7C13342FB}" srcOrd="0" destOrd="2" presId="urn:microsoft.com/office/officeart/2005/8/layout/vList5"/>
    <dgm:cxn modelId="{417F4E80-DAB5-4538-85FC-F0701779335A}" type="presOf" srcId="{99598844-8BFC-47B5-AE05-B070C12B1A0A}" destId="{4C412424-BCC3-440B-A77F-DED54A7EA935}" srcOrd="0" destOrd="2" presId="urn:microsoft.com/office/officeart/2005/8/layout/vList5"/>
    <dgm:cxn modelId="{61905B55-0136-41BA-B00E-0F0CB7A2CE2D}" srcId="{A7567576-01FF-4E6D-A49A-6FB977CE3EB0}" destId="{2C3CE59F-E492-4E7C-9A1A-D97398817474}" srcOrd="0" destOrd="0" parTransId="{F67DDF5B-5583-47B8-9DFF-A540028C41D8}" sibTransId="{12CE79DA-A185-42CE-970C-5073338A66AA}"/>
    <dgm:cxn modelId="{4252E6EA-4850-4320-AB3D-F8EA87431AE2}" srcId="{BC73B1AD-36E8-4A8E-A18D-DE8980839151}" destId="{A7567576-01FF-4E6D-A49A-6FB977CE3EB0}" srcOrd="2" destOrd="0" parTransId="{0C047D6C-3286-499C-90AD-C6317AF6E676}" sibTransId="{52929442-940E-4929-9EEF-F586DAEC3CED}"/>
    <dgm:cxn modelId="{640AA4BF-6F26-4D45-AD78-EFD837293273}" srcId="{D0D121A9-6F72-4F9E-B161-7796B89E139D}" destId="{BA591F8E-3C8F-40E0-BE7A-806B4A8A6712}" srcOrd="0" destOrd="0" parTransId="{E23C1673-8CD5-4788-863C-6A198A049B78}" sibTransId="{685F1860-C486-455F-BC10-8453EF65104C}"/>
    <dgm:cxn modelId="{2FD0E285-DD8D-4C45-AE5F-637D6C5BB440}" srcId="{D0D121A9-6F72-4F9E-B161-7796B89E139D}" destId="{544C8DAD-F5DF-4FC3-AFEC-977AC7C1E08D}" srcOrd="2" destOrd="0" parTransId="{7F7EA687-95ED-4E5F-8D6C-9763F1F43DEA}" sibTransId="{D42D65B2-2CDA-4423-AC99-4F681959720E}"/>
    <dgm:cxn modelId="{B71989E3-1D3D-40A2-9E6A-8077C9BA5100}" type="presOf" srcId="{C7C36659-B638-4D1E-89C3-9010249B9A82}" destId="{CBA32414-2578-4B30-9543-48D7C13342FB}" srcOrd="0" destOrd="1" presId="urn:microsoft.com/office/officeart/2005/8/layout/vList5"/>
    <dgm:cxn modelId="{316E7D27-8D3C-4524-9D4B-153C392B506A}" srcId="{7C9ADD76-D9CB-49CE-9657-E19A57ECAE5D}" destId="{890CBF74-BD01-444E-AC03-988FE24B4728}" srcOrd="1" destOrd="0" parTransId="{6BBF0AF8-905E-47AE-8766-9FE8D8CBA7AA}" sibTransId="{CEC6AA26-039D-4159-BDA3-BF6159017C16}"/>
    <dgm:cxn modelId="{4AF01CD5-598C-49A9-8688-651D746EE904}" srcId="{7C9ADD76-D9CB-49CE-9657-E19A57ECAE5D}" destId="{74AA2D84-32CD-4A7F-9186-44C26FA3708C}" srcOrd="0" destOrd="0" parTransId="{8EA11896-6012-41FD-B320-1295EF3900B4}" sibTransId="{9A96B3D1-80EF-49D9-A4EA-9C5CC0C94DFE}"/>
    <dgm:cxn modelId="{1B5389AC-3C2E-4247-BDA2-FF215EF07108}" type="presOf" srcId="{301C1835-503D-4542-8CD4-62410E5AA1C0}" destId="{CBA32414-2578-4B30-9543-48D7C13342FB}" srcOrd="0" destOrd="4" presId="urn:microsoft.com/office/officeart/2005/8/layout/vList5"/>
    <dgm:cxn modelId="{2ADD7126-1616-4B74-B85D-50E5FEC6B470}" srcId="{A7567576-01FF-4E6D-A49A-6FB977CE3EB0}" destId="{5724E387-851C-411A-93F2-F99A5C1ECF7F}" srcOrd="2" destOrd="0" parTransId="{C8C63F57-B837-4C0E-BB45-176A4EDDB8D5}" sibTransId="{49679DFA-33D2-4000-9501-ABC1750F4223}"/>
    <dgm:cxn modelId="{19116027-827F-40CB-B90D-A3A5B63C9843}" srcId="{D0D121A9-6F72-4F9E-B161-7796B89E139D}" destId="{301C1835-503D-4542-8CD4-62410E5AA1C0}" srcOrd="4" destOrd="0" parTransId="{64ECB962-E881-41CE-9483-A9988DE512D2}" sibTransId="{EACD659F-516A-41C7-A1FE-44CA6539AC73}"/>
    <dgm:cxn modelId="{BA50F931-B791-4C52-A097-0ADE9DFA9918}" srcId="{A7567576-01FF-4E6D-A49A-6FB977CE3EB0}" destId="{63968D9B-344E-4331-A523-88D27E2CC705}" srcOrd="1" destOrd="0" parTransId="{D1C096C7-54CC-42CC-B299-B184D0F92365}" sibTransId="{EB67DDF3-01EB-4784-B206-FC998BD7A0CB}"/>
    <dgm:cxn modelId="{9C6FB71B-BB02-445B-A9B9-1E7CB4169CE7}" srcId="{BC73B1AD-36E8-4A8E-A18D-DE8980839151}" destId="{7C9ADD76-D9CB-49CE-9657-E19A57ECAE5D}" srcOrd="0" destOrd="0" parTransId="{4879F7C9-7EA8-4FBC-9A15-6638177F84CB}" sibTransId="{32DBAE63-DC47-49EF-AC6A-90B9232D73C3}"/>
    <dgm:cxn modelId="{B3C2597B-192D-45C6-8343-11A9A036C4AF}" srcId="{D0D121A9-6F72-4F9E-B161-7796B89E139D}" destId="{D77E1638-BFEA-4BFD-B761-60A6CBBE52B0}" srcOrd="3" destOrd="0" parTransId="{A2E126E7-1FE9-4B4E-9DE3-E793CAA6F21E}" sibTransId="{0278B510-BA53-4CEB-AC15-DF7F02743B4E}"/>
    <dgm:cxn modelId="{19C0731B-B117-4DEC-89EB-C4BCAEE731EC}" srcId="{D0D121A9-6F72-4F9E-B161-7796B89E139D}" destId="{C7C36659-B638-4D1E-89C3-9010249B9A82}" srcOrd="1" destOrd="0" parTransId="{3D451875-3B31-49D0-BDA1-461F0CDD51CD}" sibTransId="{E15E0D40-AFB6-47E3-87FA-74DBF16C8D3D}"/>
    <dgm:cxn modelId="{F5E7317D-59C6-487C-A1D7-A9E240016C74}" type="presOf" srcId="{A7567576-01FF-4E6D-A49A-6FB977CE3EB0}" destId="{5C4985CB-E3D3-45BA-A67C-D422CEE94AA2}" srcOrd="0" destOrd="0" presId="urn:microsoft.com/office/officeart/2005/8/layout/vList5"/>
    <dgm:cxn modelId="{2ACE3829-551B-4DEB-9436-296FE383E3D2}" type="presOf" srcId="{2C3CE59F-E492-4E7C-9A1A-D97398817474}" destId="{C41A2DF3-418F-4DB6-975B-17E1A3F8795D}" srcOrd="0" destOrd="0" presId="urn:microsoft.com/office/officeart/2005/8/layout/vList5"/>
    <dgm:cxn modelId="{0082A35F-5943-45D6-A9C7-9E1F81691EB6}" type="presOf" srcId="{BA591F8E-3C8F-40E0-BE7A-806B4A8A6712}" destId="{CBA32414-2578-4B30-9543-48D7C13342FB}" srcOrd="0" destOrd="0" presId="urn:microsoft.com/office/officeart/2005/8/layout/vList5"/>
    <dgm:cxn modelId="{72B8192C-3C14-4371-9BA5-1E7EE2A04CCE}" type="presOf" srcId="{BC73B1AD-36E8-4A8E-A18D-DE8980839151}" destId="{EAD0D412-BAC7-4C38-AF06-3A1233DECE90}" srcOrd="0" destOrd="0" presId="urn:microsoft.com/office/officeart/2005/8/layout/vList5"/>
    <dgm:cxn modelId="{7E777A7A-EDAC-4DD3-A731-94A98A26D762}" type="presOf" srcId="{890CBF74-BD01-444E-AC03-988FE24B4728}" destId="{4C412424-BCC3-440B-A77F-DED54A7EA935}" srcOrd="0" destOrd="1" presId="urn:microsoft.com/office/officeart/2005/8/layout/vList5"/>
    <dgm:cxn modelId="{72E71E53-8C22-4A4A-80A4-F0BA2D0713CB}" type="presOf" srcId="{63968D9B-344E-4331-A523-88D27E2CC705}" destId="{C41A2DF3-418F-4DB6-975B-17E1A3F8795D}" srcOrd="0" destOrd="1" presId="urn:microsoft.com/office/officeart/2005/8/layout/vList5"/>
    <dgm:cxn modelId="{C75A6AE8-BFE6-45AB-951C-7818F76B5841}" type="presOf" srcId="{5724E387-851C-411A-93F2-F99A5C1ECF7F}" destId="{C41A2DF3-418F-4DB6-975B-17E1A3F8795D}" srcOrd="0" destOrd="2" presId="urn:microsoft.com/office/officeart/2005/8/layout/vList5"/>
    <dgm:cxn modelId="{3C09838E-969C-4AA4-8F33-BDA221EDB9F7}" srcId="{7C9ADD76-D9CB-49CE-9657-E19A57ECAE5D}" destId="{99598844-8BFC-47B5-AE05-B070C12B1A0A}" srcOrd="2" destOrd="0" parTransId="{93A826CF-F706-42BB-B7F1-3A93713F9299}" sibTransId="{188C27F7-B442-40B7-A372-EB4A4687E3A9}"/>
    <dgm:cxn modelId="{0EC614AF-EDC0-4C53-92C9-7ED6E090E2C3}" srcId="{BC73B1AD-36E8-4A8E-A18D-DE8980839151}" destId="{D0D121A9-6F72-4F9E-B161-7796B89E139D}" srcOrd="1" destOrd="0" parTransId="{7EF63E22-00A1-44E9-8E09-98C7CE61098E}" sibTransId="{B7401D3F-E2CC-4B3D-B964-FB994E485FB0}"/>
    <dgm:cxn modelId="{7BDE1DEC-B976-4A41-B158-85DCF5B98CBF}" type="presParOf" srcId="{EAD0D412-BAC7-4C38-AF06-3A1233DECE90}" destId="{A27BA678-D8E4-4E34-BAED-30A0DC7B0793}" srcOrd="0" destOrd="0" presId="urn:microsoft.com/office/officeart/2005/8/layout/vList5"/>
    <dgm:cxn modelId="{D7BE7976-4A85-439C-A1A0-1E693540F8A4}" type="presParOf" srcId="{A27BA678-D8E4-4E34-BAED-30A0DC7B0793}" destId="{206C9E6E-B5AF-4CE7-9EDF-3E4A4BB65A11}" srcOrd="0" destOrd="0" presId="urn:microsoft.com/office/officeart/2005/8/layout/vList5"/>
    <dgm:cxn modelId="{CA2038E8-2F75-438A-81DF-2D58100B2C8F}" type="presParOf" srcId="{A27BA678-D8E4-4E34-BAED-30A0DC7B0793}" destId="{4C412424-BCC3-440B-A77F-DED54A7EA935}" srcOrd="1" destOrd="0" presId="urn:microsoft.com/office/officeart/2005/8/layout/vList5"/>
    <dgm:cxn modelId="{11D2FC05-34DD-4367-88C5-B56E840E60F8}" type="presParOf" srcId="{EAD0D412-BAC7-4C38-AF06-3A1233DECE90}" destId="{630CCA68-F99E-45F9-B913-BE3554FC52D9}" srcOrd="1" destOrd="0" presId="urn:microsoft.com/office/officeart/2005/8/layout/vList5"/>
    <dgm:cxn modelId="{A6B953CF-2862-44A8-8D3A-CFAD035F8062}" type="presParOf" srcId="{EAD0D412-BAC7-4C38-AF06-3A1233DECE90}" destId="{D005A056-4905-4F0A-8716-147EF7CD6A7B}" srcOrd="2" destOrd="0" presId="urn:microsoft.com/office/officeart/2005/8/layout/vList5"/>
    <dgm:cxn modelId="{B0298AC7-9B47-4015-A26C-A08C59868081}" type="presParOf" srcId="{D005A056-4905-4F0A-8716-147EF7CD6A7B}" destId="{6CA7CA05-60E8-48FF-A2CA-AF830E0799ED}" srcOrd="0" destOrd="0" presId="urn:microsoft.com/office/officeart/2005/8/layout/vList5"/>
    <dgm:cxn modelId="{AB2EC022-463D-44EA-924C-67383C9D78F5}" type="presParOf" srcId="{D005A056-4905-4F0A-8716-147EF7CD6A7B}" destId="{CBA32414-2578-4B30-9543-48D7C13342FB}" srcOrd="1" destOrd="0" presId="urn:microsoft.com/office/officeart/2005/8/layout/vList5"/>
    <dgm:cxn modelId="{807DF12F-843E-4612-8E9B-75AD736A1C6F}" type="presParOf" srcId="{EAD0D412-BAC7-4C38-AF06-3A1233DECE90}" destId="{2295E1A1-DF51-4A1B-88C5-6F04A744C059}" srcOrd="3" destOrd="0" presId="urn:microsoft.com/office/officeart/2005/8/layout/vList5"/>
    <dgm:cxn modelId="{14B1C63E-E552-48F3-9D3A-18C3CAEE8788}" type="presParOf" srcId="{EAD0D412-BAC7-4C38-AF06-3A1233DECE90}" destId="{41591E0F-5B8D-400F-B11E-DEDF96050FF7}" srcOrd="4" destOrd="0" presId="urn:microsoft.com/office/officeart/2005/8/layout/vList5"/>
    <dgm:cxn modelId="{6BDD7DA6-02B9-49CF-8D3C-14C5AAFDBF94}" type="presParOf" srcId="{41591E0F-5B8D-400F-B11E-DEDF96050FF7}" destId="{5C4985CB-E3D3-45BA-A67C-D422CEE94AA2}" srcOrd="0" destOrd="0" presId="urn:microsoft.com/office/officeart/2005/8/layout/vList5"/>
    <dgm:cxn modelId="{5CCDA453-6D2D-4CA2-B661-0DF44CB78FA8}" type="presParOf" srcId="{41591E0F-5B8D-400F-B11E-DEDF96050FF7}" destId="{C41A2DF3-418F-4DB6-975B-17E1A3F8795D}"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BC602C7-DEDD-428F-950D-4ED6A0FC0D83}" type="doc">
      <dgm:prSet loTypeId="urn:microsoft.com/office/officeart/2005/8/layout/vList6" loCatId="list" qsTypeId="urn:microsoft.com/office/officeart/2005/8/quickstyle/simple1" qsCatId="simple" csTypeId="urn:microsoft.com/office/officeart/2005/8/colors/colorful1" csCatId="colorful" phldr="1"/>
      <dgm:spPr/>
      <dgm:t>
        <a:bodyPr/>
        <a:lstStyle/>
        <a:p>
          <a:endParaRPr lang="zh-CN" altLang="en-US"/>
        </a:p>
      </dgm:t>
    </dgm:pt>
    <dgm:pt modelId="{BFBA92C5-FD4E-40B1-8502-3BA467A00601}">
      <dgm:prSet phldrT="[文本]"/>
      <dgm:spPr/>
      <dgm:t>
        <a:bodyPr/>
        <a:lstStyle/>
        <a:p>
          <a:r>
            <a:rPr lang="zh-CN" altLang="en-US" dirty="0" smtClean="0"/>
            <a:t>取得一般纳税人开具的专票或海关缴款书</a:t>
          </a:r>
          <a:endParaRPr lang="zh-CN" altLang="en-US" dirty="0"/>
        </a:p>
      </dgm:t>
    </dgm:pt>
    <dgm:pt modelId="{5251C64B-B0F6-4D81-ACB8-124D4AD5E2BC}" type="parTrans" cxnId="{13904A0E-2C36-4C8C-84A0-A33EEF077A24}">
      <dgm:prSet/>
      <dgm:spPr/>
      <dgm:t>
        <a:bodyPr/>
        <a:lstStyle/>
        <a:p>
          <a:endParaRPr lang="zh-CN" altLang="en-US"/>
        </a:p>
      </dgm:t>
    </dgm:pt>
    <dgm:pt modelId="{52AF9C56-64C4-4E24-B19D-0CCBFF9943C3}" type="sibTrans" cxnId="{13904A0E-2C36-4C8C-84A0-A33EEF077A24}">
      <dgm:prSet/>
      <dgm:spPr/>
      <dgm:t>
        <a:bodyPr/>
        <a:lstStyle/>
        <a:p>
          <a:endParaRPr lang="zh-CN" altLang="en-US"/>
        </a:p>
      </dgm:t>
    </dgm:pt>
    <dgm:pt modelId="{F88673B0-FA22-4D14-AACE-08555A9317F7}">
      <dgm:prSet phldrT="[文本]"/>
      <dgm:spPr/>
      <dgm:t>
        <a:bodyPr/>
        <a:lstStyle/>
        <a:p>
          <a:r>
            <a:rPr lang="zh-CN" altLang="en-US" dirty="0" smtClean="0"/>
            <a:t>以注明的增值税额为进项税额</a:t>
          </a:r>
          <a:endParaRPr lang="zh-CN" altLang="en-US" dirty="0"/>
        </a:p>
      </dgm:t>
    </dgm:pt>
    <dgm:pt modelId="{8B44304C-4400-4828-9917-27D646EA70CE}" type="parTrans" cxnId="{D29A4EE8-337C-419F-9D03-A9AE7A84A304}">
      <dgm:prSet/>
      <dgm:spPr/>
      <dgm:t>
        <a:bodyPr/>
        <a:lstStyle/>
        <a:p>
          <a:endParaRPr lang="zh-CN" altLang="en-US"/>
        </a:p>
      </dgm:t>
    </dgm:pt>
    <dgm:pt modelId="{3CDBEA34-B890-4C1A-AEB6-817FD7B7B7C2}" type="sibTrans" cxnId="{D29A4EE8-337C-419F-9D03-A9AE7A84A304}">
      <dgm:prSet/>
      <dgm:spPr/>
      <dgm:t>
        <a:bodyPr/>
        <a:lstStyle/>
        <a:p>
          <a:endParaRPr lang="zh-CN" altLang="en-US"/>
        </a:p>
      </dgm:t>
    </dgm:pt>
    <dgm:pt modelId="{C718561D-F895-4318-984F-2FCC4B2306C2}">
      <dgm:prSet phldrT="[文本]"/>
      <dgm:spPr/>
      <dgm:t>
        <a:bodyPr/>
        <a:lstStyle/>
        <a:p>
          <a:r>
            <a:rPr lang="zh-CN" altLang="en-US" dirty="0" smtClean="0"/>
            <a:t>从小规模纳税人取得专票</a:t>
          </a:r>
          <a:endParaRPr lang="zh-CN" altLang="en-US" dirty="0"/>
        </a:p>
      </dgm:t>
    </dgm:pt>
    <dgm:pt modelId="{CFF9C132-1E50-44E4-B845-644D5FB423FB}" type="parTrans" cxnId="{70BCE21E-F021-4AD3-80B5-66F01B00FEA2}">
      <dgm:prSet/>
      <dgm:spPr/>
      <dgm:t>
        <a:bodyPr/>
        <a:lstStyle/>
        <a:p>
          <a:endParaRPr lang="zh-CN" altLang="en-US"/>
        </a:p>
      </dgm:t>
    </dgm:pt>
    <dgm:pt modelId="{27F3103C-504D-4181-907E-DE0978C8F1E5}" type="sibTrans" cxnId="{70BCE21E-F021-4AD3-80B5-66F01B00FEA2}">
      <dgm:prSet/>
      <dgm:spPr/>
      <dgm:t>
        <a:bodyPr/>
        <a:lstStyle/>
        <a:p>
          <a:endParaRPr lang="zh-CN" altLang="en-US"/>
        </a:p>
      </dgm:t>
    </dgm:pt>
    <dgm:pt modelId="{3C6A4267-3F3A-4469-AF3E-20CAC14B07CE}">
      <dgm:prSet phldrT="[文本]"/>
      <dgm:spPr/>
      <dgm:t>
        <a:bodyPr/>
        <a:lstStyle/>
        <a:p>
          <a:r>
            <a:rPr lang="zh-CN" altLang="en-US" dirty="0" smtClean="0"/>
            <a:t>以专票上注明的金额和</a:t>
          </a:r>
          <a:r>
            <a:rPr lang="en-US" altLang="zh-CN" dirty="0" smtClean="0"/>
            <a:t>11%</a:t>
          </a:r>
          <a:r>
            <a:rPr lang="zh-CN" altLang="en-US" dirty="0" smtClean="0"/>
            <a:t>的扣除率计算进项税额</a:t>
          </a:r>
          <a:endParaRPr lang="zh-CN" altLang="en-US" dirty="0"/>
        </a:p>
      </dgm:t>
    </dgm:pt>
    <dgm:pt modelId="{E5601A45-302C-4D1C-9CAF-2825FBD0FF49}" type="parTrans" cxnId="{9747D5E2-EF76-4E39-BB4A-152FC0CC42E2}">
      <dgm:prSet/>
      <dgm:spPr/>
      <dgm:t>
        <a:bodyPr/>
        <a:lstStyle/>
        <a:p>
          <a:endParaRPr lang="zh-CN" altLang="en-US"/>
        </a:p>
      </dgm:t>
    </dgm:pt>
    <dgm:pt modelId="{3A962E51-0372-4619-9E58-69159352697B}" type="sibTrans" cxnId="{9747D5E2-EF76-4E39-BB4A-152FC0CC42E2}">
      <dgm:prSet/>
      <dgm:spPr/>
      <dgm:t>
        <a:bodyPr/>
        <a:lstStyle/>
        <a:p>
          <a:endParaRPr lang="zh-CN" altLang="en-US"/>
        </a:p>
      </dgm:t>
    </dgm:pt>
    <dgm:pt modelId="{3A41F79D-E859-4D50-9159-3CDDB808DF37}">
      <dgm:prSet phldrT="[文本]"/>
      <dgm:spPr/>
      <dgm:t>
        <a:bodyPr/>
        <a:lstStyle/>
        <a:p>
          <a:r>
            <a:rPr lang="zh-CN" altLang="en-US" dirty="0" smtClean="0"/>
            <a:t>取得（开具）农产品销售发票或收购发票</a:t>
          </a:r>
          <a:endParaRPr lang="zh-CN" altLang="en-US" dirty="0"/>
        </a:p>
      </dgm:t>
    </dgm:pt>
    <dgm:pt modelId="{46E89B56-E835-4CF1-8DCB-5373E4540503}" type="parTrans" cxnId="{CAA81530-174C-495C-947F-2D08B3E54634}">
      <dgm:prSet/>
      <dgm:spPr/>
      <dgm:t>
        <a:bodyPr/>
        <a:lstStyle/>
        <a:p>
          <a:endParaRPr lang="zh-CN" altLang="en-US"/>
        </a:p>
      </dgm:t>
    </dgm:pt>
    <dgm:pt modelId="{4B5030EC-A151-41D6-BDFD-F751BF1D6594}" type="sibTrans" cxnId="{CAA81530-174C-495C-947F-2D08B3E54634}">
      <dgm:prSet/>
      <dgm:spPr/>
      <dgm:t>
        <a:bodyPr/>
        <a:lstStyle/>
        <a:p>
          <a:endParaRPr lang="zh-CN" altLang="en-US"/>
        </a:p>
      </dgm:t>
    </dgm:pt>
    <dgm:pt modelId="{470D61A5-30D6-4D06-A9A3-C7408485AE83}">
      <dgm:prSet/>
      <dgm:spPr/>
      <dgm:t>
        <a:bodyPr/>
        <a:lstStyle/>
        <a:p>
          <a:r>
            <a:rPr lang="zh-CN" altLang="en-US" dirty="0" smtClean="0"/>
            <a:t>以发票上注明的农产品买价和</a:t>
          </a:r>
          <a:r>
            <a:rPr lang="en-US" altLang="zh-CN" dirty="0" smtClean="0"/>
            <a:t>11%</a:t>
          </a:r>
          <a:r>
            <a:rPr lang="zh-CN" altLang="en-US" dirty="0" smtClean="0"/>
            <a:t>的扣除率计算进项税额</a:t>
          </a:r>
          <a:endParaRPr lang="zh-CN" altLang="en-US" dirty="0"/>
        </a:p>
      </dgm:t>
    </dgm:pt>
    <dgm:pt modelId="{4B1496D7-4933-4452-8181-30CD19A63199}" type="parTrans" cxnId="{A582A608-97FB-4E26-9896-495F1E5627F2}">
      <dgm:prSet/>
      <dgm:spPr/>
      <dgm:t>
        <a:bodyPr/>
        <a:lstStyle/>
        <a:p>
          <a:endParaRPr lang="zh-CN" altLang="en-US"/>
        </a:p>
      </dgm:t>
    </dgm:pt>
    <dgm:pt modelId="{0358B823-C919-428B-8950-ACEA97D2117C}" type="sibTrans" cxnId="{A582A608-97FB-4E26-9896-495F1E5627F2}">
      <dgm:prSet/>
      <dgm:spPr/>
      <dgm:t>
        <a:bodyPr/>
        <a:lstStyle/>
        <a:p>
          <a:endParaRPr lang="zh-CN" altLang="en-US"/>
        </a:p>
      </dgm:t>
    </dgm:pt>
    <dgm:pt modelId="{7C471A7A-501C-4351-9F5D-8DE5B490340E}" type="pres">
      <dgm:prSet presAssocID="{BBC602C7-DEDD-428F-950D-4ED6A0FC0D83}" presName="Name0" presStyleCnt="0">
        <dgm:presLayoutVars>
          <dgm:dir/>
          <dgm:animLvl val="lvl"/>
          <dgm:resizeHandles/>
        </dgm:presLayoutVars>
      </dgm:prSet>
      <dgm:spPr/>
      <dgm:t>
        <a:bodyPr/>
        <a:lstStyle/>
        <a:p>
          <a:endParaRPr lang="zh-CN" altLang="en-US"/>
        </a:p>
      </dgm:t>
    </dgm:pt>
    <dgm:pt modelId="{91BFF3D5-07B7-463D-91D1-3C6A9BB277E1}" type="pres">
      <dgm:prSet presAssocID="{BFBA92C5-FD4E-40B1-8502-3BA467A00601}" presName="linNode" presStyleCnt="0"/>
      <dgm:spPr/>
    </dgm:pt>
    <dgm:pt modelId="{CC048C57-36A9-4E54-91DC-7BCAD848F4AA}" type="pres">
      <dgm:prSet presAssocID="{BFBA92C5-FD4E-40B1-8502-3BA467A00601}" presName="parentShp" presStyleLbl="node1" presStyleIdx="0" presStyleCnt="3">
        <dgm:presLayoutVars>
          <dgm:bulletEnabled val="1"/>
        </dgm:presLayoutVars>
      </dgm:prSet>
      <dgm:spPr/>
      <dgm:t>
        <a:bodyPr/>
        <a:lstStyle/>
        <a:p>
          <a:endParaRPr lang="zh-CN" altLang="en-US"/>
        </a:p>
      </dgm:t>
    </dgm:pt>
    <dgm:pt modelId="{E1E2B3EF-DDA9-42BB-9B5F-0F23297EA23F}" type="pres">
      <dgm:prSet presAssocID="{BFBA92C5-FD4E-40B1-8502-3BA467A00601}" presName="childShp" presStyleLbl="bgAccFollowNode1" presStyleIdx="0" presStyleCnt="3">
        <dgm:presLayoutVars>
          <dgm:bulletEnabled val="1"/>
        </dgm:presLayoutVars>
      </dgm:prSet>
      <dgm:spPr/>
      <dgm:t>
        <a:bodyPr/>
        <a:lstStyle/>
        <a:p>
          <a:endParaRPr lang="zh-CN" altLang="en-US"/>
        </a:p>
      </dgm:t>
    </dgm:pt>
    <dgm:pt modelId="{ECB6AE76-CED0-4751-8248-683E1DBD54E5}" type="pres">
      <dgm:prSet presAssocID="{52AF9C56-64C4-4E24-B19D-0CCBFF9943C3}" presName="spacing" presStyleCnt="0"/>
      <dgm:spPr/>
    </dgm:pt>
    <dgm:pt modelId="{2204CC41-11B7-4529-9790-B67CFB2E209D}" type="pres">
      <dgm:prSet presAssocID="{C718561D-F895-4318-984F-2FCC4B2306C2}" presName="linNode" presStyleCnt="0"/>
      <dgm:spPr/>
    </dgm:pt>
    <dgm:pt modelId="{DF74BA7B-AE4B-47F7-84DA-1BBDAD746F43}" type="pres">
      <dgm:prSet presAssocID="{C718561D-F895-4318-984F-2FCC4B2306C2}" presName="parentShp" presStyleLbl="node1" presStyleIdx="1" presStyleCnt="3">
        <dgm:presLayoutVars>
          <dgm:bulletEnabled val="1"/>
        </dgm:presLayoutVars>
      </dgm:prSet>
      <dgm:spPr/>
      <dgm:t>
        <a:bodyPr/>
        <a:lstStyle/>
        <a:p>
          <a:endParaRPr lang="zh-CN" altLang="en-US"/>
        </a:p>
      </dgm:t>
    </dgm:pt>
    <dgm:pt modelId="{914D68F5-EBE1-4BA6-A8E2-A8C61DC16B30}" type="pres">
      <dgm:prSet presAssocID="{C718561D-F895-4318-984F-2FCC4B2306C2}" presName="childShp" presStyleLbl="bgAccFollowNode1" presStyleIdx="1" presStyleCnt="3">
        <dgm:presLayoutVars>
          <dgm:bulletEnabled val="1"/>
        </dgm:presLayoutVars>
      </dgm:prSet>
      <dgm:spPr/>
      <dgm:t>
        <a:bodyPr/>
        <a:lstStyle/>
        <a:p>
          <a:endParaRPr lang="zh-CN" altLang="en-US"/>
        </a:p>
      </dgm:t>
    </dgm:pt>
    <dgm:pt modelId="{FAE7DEB9-2305-44A0-A350-D81F8746CB37}" type="pres">
      <dgm:prSet presAssocID="{27F3103C-504D-4181-907E-DE0978C8F1E5}" presName="spacing" presStyleCnt="0"/>
      <dgm:spPr/>
    </dgm:pt>
    <dgm:pt modelId="{8109D3D7-DC96-42D8-9128-EF11CE414A78}" type="pres">
      <dgm:prSet presAssocID="{3A41F79D-E859-4D50-9159-3CDDB808DF37}" presName="linNode" presStyleCnt="0"/>
      <dgm:spPr/>
    </dgm:pt>
    <dgm:pt modelId="{01A04F39-C47F-45F1-8C66-6B992C8F9691}" type="pres">
      <dgm:prSet presAssocID="{3A41F79D-E859-4D50-9159-3CDDB808DF37}" presName="parentShp" presStyleLbl="node1" presStyleIdx="2" presStyleCnt="3">
        <dgm:presLayoutVars>
          <dgm:bulletEnabled val="1"/>
        </dgm:presLayoutVars>
      </dgm:prSet>
      <dgm:spPr/>
      <dgm:t>
        <a:bodyPr/>
        <a:lstStyle/>
        <a:p>
          <a:endParaRPr lang="zh-CN" altLang="en-US"/>
        </a:p>
      </dgm:t>
    </dgm:pt>
    <dgm:pt modelId="{EA11155B-396D-4484-B372-780F1068B26A}" type="pres">
      <dgm:prSet presAssocID="{3A41F79D-E859-4D50-9159-3CDDB808DF37}" presName="childShp" presStyleLbl="bgAccFollowNode1" presStyleIdx="2" presStyleCnt="3">
        <dgm:presLayoutVars>
          <dgm:bulletEnabled val="1"/>
        </dgm:presLayoutVars>
      </dgm:prSet>
      <dgm:spPr/>
      <dgm:t>
        <a:bodyPr/>
        <a:lstStyle/>
        <a:p>
          <a:endParaRPr lang="zh-CN" altLang="en-US"/>
        </a:p>
      </dgm:t>
    </dgm:pt>
  </dgm:ptLst>
  <dgm:cxnLst>
    <dgm:cxn modelId="{D29A4EE8-337C-419F-9D03-A9AE7A84A304}" srcId="{BFBA92C5-FD4E-40B1-8502-3BA467A00601}" destId="{F88673B0-FA22-4D14-AACE-08555A9317F7}" srcOrd="0" destOrd="0" parTransId="{8B44304C-4400-4828-9917-27D646EA70CE}" sibTransId="{3CDBEA34-B890-4C1A-AEB6-817FD7B7B7C2}"/>
    <dgm:cxn modelId="{CAA81530-174C-495C-947F-2D08B3E54634}" srcId="{BBC602C7-DEDD-428F-950D-4ED6A0FC0D83}" destId="{3A41F79D-E859-4D50-9159-3CDDB808DF37}" srcOrd="2" destOrd="0" parTransId="{46E89B56-E835-4CF1-8DCB-5373E4540503}" sibTransId="{4B5030EC-A151-41D6-BDFD-F751BF1D6594}"/>
    <dgm:cxn modelId="{2A6C9987-8E78-4D73-99F8-B993439D00C9}" type="presOf" srcId="{C718561D-F895-4318-984F-2FCC4B2306C2}" destId="{DF74BA7B-AE4B-47F7-84DA-1BBDAD746F43}" srcOrd="0" destOrd="0" presId="urn:microsoft.com/office/officeart/2005/8/layout/vList6"/>
    <dgm:cxn modelId="{56B3C755-A0B4-4F09-8AAA-87543A2683C0}" type="presOf" srcId="{470D61A5-30D6-4D06-A9A3-C7408485AE83}" destId="{EA11155B-396D-4484-B372-780F1068B26A}" srcOrd="0" destOrd="0" presId="urn:microsoft.com/office/officeart/2005/8/layout/vList6"/>
    <dgm:cxn modelId="{3679D2B3-4BD5-4C2B-BCF5-8D21E1EA9A1E}" type="presOf" srcId="{BBC602C7-DEDD-428F-950D-4ED6A0FC0D83}" destId="{7C471A7A-501C-4351-9F5D-8DE5B490340E}" srcOrd="0" destOrd="0" presId="urn:microsoft.com/office/officeart/2005/8/layout/vList6"/>
    <dgm:cxn modelId="{9D046C6B-BBE1-4E78-9FB2-C7A3B6C80D05}" type="presOf" srcId="{BFBA92C5-FD4E-40B1-8502-3BA467A00601}" destId="{CC048C57-36A9-4E54-91DC-7BCAD848F4AA}" srcOrd="0" destOrd="0" presId="urn:microsoft.com/office/officeart/2005/8/layout/vList6"/>
    <dgm:cxn modelId="{2423CAC3-DB45-4C93-A72A-F920330BA947}" type="presOf" srcId="{3A41F79D-E859-4D50-9159-3CDDB808DF37}" destId="{01A04F39-C47F-45F1-8C66-6B992C8F9691}" srcOrd="0" destOrd="0" presId="urn:microsoft.com/office/officeart/2005/8/layout/vList6"/>
    <dgm:cxn modelId="{13904A0E-2C36-4C8C-84A0-A33EEF077A24}" srcId="{BBC602C7-DEDD-428F-950D-4ED6A0FC0D83}" destId="{BFBA92C5-FD4E-40B1-8502-3BA467A00601}" srcOrd="0" destOrd="0" parTransId="{5251C64B-B0F6-4D81-ACB8-124D4AD5E2BC}" sibTransId="{52AF9C56-64C4-4E24-B19D-0CCBFF9943C3}"/>
    <dgm:cxn modelId="{8B09E9C7-6387-4C9D-A7DC-3D08B20CC7BC}" type="presOf" srcId="{3C6A4267-3F3A-4469-AF3E-20CAC14B07CE}" destId="{914D68F5-EBE1-4BA6-A8E2-A8C61DC16B30}" srcOrd="0" destOrd="0" presId="urn:microsoft.com/office/officeart/2005/8/layout/vList6"/>
    <dgm:cxn modelId="{B7E110F4-DD05-4ABD-B1AA-8D08802B8649}" type="presOf" srcId="{F88673B0-FA22-4D14-AACE-08555A9317F7}" destId="{E1E2B3EF-DDA9-42BB-9B5F-0F23297EA23F}" srcOrd="0" destOrd="0" presId="urn:microsoft.com/office/officeart/2005/8/layout/vList6"/>
    <dgm:cxn modelId="{70BCE21E-F021-4AD3-80B5-66F01B00FEA2}" srcId="{BBC602C7-DEDD-428F-950D-4ED6A0FC0D83}" destId="{C718561D-F895-4318-984F-2FCC4B2306C2}" srcOrd="1" destOrd="0" parTransId="{CFF9C132-1E50-44E4-B845-644D5FB423FB}" sibTransId="{27F3103C-504D-4181-907E-DE0978C8F1E5}"/>
    <dgm:cxn modelId="{9747D5E2-EF76-4E39-BB4A-152FC0CC42E2}" srcId="{C718561D-F895-4318-984F-2FCC4B2306C2}" destId="{3C6A4267-3F3A-4469-AF3E-20CAC14B07CE}" srcOrd="0" destOrd="0" parTransId="{E5601A45-302C-4D1C-9CAF-2825FBD0FF49}" sibTransId="{3A962E51-0372-4619-9E58-69159352697B}"/>
    <dgm:cxn modelId="{A582A608-97FB-4E26-9896-495F1E5627F2}" srcId="{3A41F79D-E859-4D50-9159-3CDDB808DF37}" destId="{470D61A5-30D6-4D06-A9A3-C7408485AE83}" srcOrd="0" destOrd="0" parTransId="{4B1496D7-4933-4452-8181-30CD19A63199}" sibTransId="{0358B823-C919-428B-8950-ACEA97D2117C}"/>
    <dgm:cxn modelId="{2BF1085F-3A19-4004-87BB-E0DFC013D2FA}" type="presParOf" srcId="{7C471A7A-501C-4351-9F5D-8DE5B490340E}" destId="{91BFF3D5-07B7-463D-91D1-3C6A9BB277E1}" srcOrd="0" destOrd="0" presId="urn:microsoft.com/office/officeart/2005/8/layout/vList6"/>
    <dgm:cxn modelId="{99310C55-C4A3-405F-9036-F8496C15C108}" type="presParOf" srcId="{91BFF3D5-07B7-463D-91D1-3C6A9BB277E1}" destId="{CC048C57-36A9-4E54-91DC-7BCAD848F4AA}" srcOrd="0" destOrd="0" presId="urn:microsoft.com/office/officeart/2005/8/layout/vList6"/>
    <dgm:cxn modelId="{AE81EE07-7AD9-4299-B581-9AEAFDE0DB04}" type="presParOf" srcId="{91BFF3D5-07B7-463D-91D1-3C6A9BB277E1}" destId="{E1E2B3EF-DDA9-42BB-9B5F-0F23297EA23F}" srcOrd="1" destOrd="0" presId="urn:microsoft.com/office/officeart/2005/8/layout/vList6"/>
    <dgm:cxn modelId="{DF46FC49-84FC-45B0-B4E6-F7639BAFECA3}" type="presParOf" srcId="{7C471A7A-501C-4351-9F5D-8DE5B490340E}" destId="{ECB6AE76-CED0-4751-8248-683E1DBD54E5}" srcOrd="1" destOrd="0" presId="urn:microsoft.com/office/officeart/2005/8/layout/vList6"/>
    <dgm:cxn modelId="{9EF6E823-2280-4B61-9373-701CFCAECAE0}" type="presParOf" srcId="{7C471A7A-501C-4351-9F5D-8DE5B490340E}" destId="{2204CC41-11B7-4529-9790-B67CFB2E209D}" srcOrd="2" destOrd="0" presId="urn:microsoft.com/office/officeart/2005/8/layout/vList6"/>
    <dgm:cxn modelId="{C0F34E9D-88F6-4196-A6B5-71562BE745AC}" type="presParOf" srcId="{2204CC41-11B7-4529-9790-B67CFB2E209D}" destId="{DF74BA7B-AE4B-47F7-84DA-1BBDAD746F43}" srcOrd="0" destOrd="0" presId="urn:microsoft.com/office/officeart/2005/8/layout/vList6"/>
    <dgm:cxn modelId="{DA33B2AE-A9B3-4906-BED5-DB0E24B8F1BE}" type="presParOf" srcId="{2204CC41-11B7-4529-9790-B67CFB2E209D}" destId="{914D68F5-EBE1-4BA6-A8E2-A8C61DC16B30}" srcOrd="1" destOrd="0" presId="urn:microsoft.com/office/officeart/2005/8/layout/vList6"/>
    <dgm:cxn modelId="{E3F75833-05E8-4689-851E-A81474F9535D}" type="presParOf" srcId="{7C471A7A-501C-4351-9F5D-8DE5B490340E}" destId="{FAE7DEB9-2305-44A0-A350-D81F8746CB37}" srcOrd="3" destOrd="0" presId="urn:microsoft.com/office/officeart/2005/8/layout/vList6"/>
    <dgm:cxn modelId="{FB0A7E6B-A11C-4D13-901E-03983337D26D}" type="presParOf" srcId="{7C471A7A-501C-4351-9F5D-8DE5B490340E}" destId="{8109D3D7-DC96-42D8-9128-EF11CE414A78}" srcOrd="4" destOrd="0" presId="urn:microsoft.com/office/officeart/2005/8/layout/vList6"/>
    <dgm:cxn modelId="{BDFE6620-5797-4F0A-921E-2B5451801A0E}" type="presParOf" srcId="{8109D3D7-DC96-42D8-9128-EF11CE414A78}" destId="{01A04F39-C47F-45F1-8C66-6B992C8F9691}" srcOrd="0" destOrd="0" presId="urn:microsoft.com/office/officeart/2005/8/layout/vList6"/>
    <dgm:cxn modelId="{068068BF-B588-4F04-AF13-1E912750B212}" type="presParOf" srcId="{8109D3D7-DC96-42D8-9128-EF11CE414A78}" destId="{EA11155B-396D-4484-B372-780F1068B26A}"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D52FA16-84E1-4EA1-80EF-6F7805493F2D}" type="doc">
      <dgm:prSet loTypeId="urn:microsoft.com/office/officeart/2008/layout/VerticalCurvedList" loCatId="list" qsTypeId="urn:microsoft.com/office/officeart/2005/8/quickstyle/simple1" qsCatId="simple" csTypeId="urn:microsoft.com/office/officeart/2005/8/colors/accent6_1" csCatId="accent6" phldr="1"/>
      <dgm:spPr/>
      <dgm:t>
        <a:bodyPr/>
        <a:lstStyle/>
        <a:p>
          <a:endParaRPr lang="zh-CN" altLang="en-US"/>
        </a:p>
      </dgm:t>
    </dgm:pt>
    <dgm:pt modelId="{DCACA9E5-E458-4683-8CD4-BC8A0BD25229}">
      <dgm:prSet phldrT="[文本]" custT="1"/>
      <dgm:spPr/>
      <dgm:t>
        <a:bodyPr/>
        <a:lstStyle/>
        <a:p>
          <a:r>
            <a:rPr lang="zh-CN" altLang="en-US" sz="1800" dirty="0" smtClean="0"/>
            <a:t>纳税人</a:t>
          </a:r>
          <a:r>
            <a:rPr lang="zh-CN" altLang="en-US" sz="2000" b="1" u="sng" dirty="0" smtClean="0">
              <a:solidFill>
                <a:srgbClr val="0070C0"/>
              </a:solidFill>
            </a:rPr>
            <a:t>从批发、零售环节</a:t>
          </a:r>
          <a:r>
            <a:rPr lang="zh-CN" altLang="en-US" sz="1800" dirty="0" smtClean="0"/>
            <a:t>购进使用免征增值税政策的蔬菜、部分鲜活肉蛋而取得的普通发票，不得作为计算抵扣进项税额的凭证。</a:t>
          </a:r>
          <a:endParaRPr lang="zh-CN" altLang="en-US" sz="1800" dirty="0"/>
        </a:p>
      </dgm:t>
    </dgm:pt>
    <dgm:pt modelId="{D4E5FAFA-BCF9-454C-882C-668AFE1C4F41}" type="parTrans" cxnId="{231AF5CB-BB53-4680-87EF-222906E25CA4}">
      <dgm:prSet/>
      <dgm:spPr/>
      <dgm:t>
        <a:bodyPr/>
        <a:lstStyle/>
        <a:p>
          <a:endParaRPr lang="zh-CN" altLang="en-US"/>
        </a:p>
      </dgm:t>
    </dgm:pt>
    <dgm:pt modelId="{4677AC24-1651-4E64-A4C5-929FA38D7848}" type="sibTrans" cxnId="{231AF5CB-BB53-4680-87EF-222906E25CA4}">
      <dgm:prSet/>
      <dgm:spPr/>
      <dgm:t>
        <a:bodyPr/>
        <a:lstStyle/>
        <a:p>
          <a:endParaRPr lang="zh-CN" altLang="en-US"/>
        </a:p>
      </dgm:t>
    </dgm:pt>
    <dgm:pt modelId="{A465932F-49CB-46F4-AC70-CB8285AB7F3E}">
      <dgm:prSet phldrT="[文本]" custT="1"/>
      <dgm:spPr/>
      <dgm:t>
        <a:bodyPr/>
        <a:lstStyle/>
        <a:p>
          <a:r>
            <a:rPr lang="zh-CN" altLang="en-US" sz="1800" dirty="0" smtClean="0"/>
            <a:t>纳税人购进农产品既用于生产销售或委托受托加工</a:t>
          </a:r>
          <a:r>
            <a:rPr lang="en-US" altLang="zh-CN" sz="1800" dirty="0" smtClean="0"/>
            <a:t>17%</a:t>
          </a:r>
          <a:r>
            <a:rPr lang="zh-CN" altLang="en-US" sz="1800" dirty="0" smtClean="0"/>
            <a:t>税率货物又用于生产销售其他货物服务的，应当</a:t>
          </a:r>
          <a:r>
            <a:rPr lang="zh-CN" altLang="en-US" sz="2000" b="1" u="sng" dirty="0" smtClean="0">
              <a:solidFill>
                <a:srgbClr val="0070C0"/>
              </a:solidFill>
            </a:rPr>
            <a:t>分别核算</a:t>
          </a:r>
          <a:r>
            <a:rPr lang="zh-CN" altLang="en-US" sz="1800" dirty="0" smtClean="0"/>
            <a:t>用于生产销售或委托受托加工</a:t>
          </a:r>
          <a:r>
            <a:rPr lang="en-US" altLang="zh-CN" sz="1800" dirty="0" smtClean="0"/>
            <a:t>17%</a:t>
          </a:r>
          <a:r>
            <a:rPr lang="zh-CN" altLang="en-US" sz="1800" dirty="0" smtClean="0"/>
            <a:t>税率货物和其他货物服务的农产品进项税额。</a:t>
          </a:r>
          <a:endParaRPr lang="zh-CN" altLang="en-US" sz="1800" dirty="0"/>
        </a:p>
      </dgm:t>
    </dgm:pt>
    <dgm:pt modelId="{C1E1C1E5-56C0-47CB-BCB9-BC1F93B55C6B}" type="parTrans" cxnId="{7CBD9A5D-956C-4013-8508-FAB7547DD696}">
      <dgm:prSet/>
      <dgm:spPr/>
      <dgm:t>
        <a:bodyPr/>
        <a:lstStyle/>
        <a:p>
          <a:endParaRPr lang="zh-CN" altLang="en-US"/>
        </a:p>
      </dgm:t>
    </dgm:pt>
    <dgm:pt modelId="{07F730F1-B8CF-4C6D-95E3-8ABB778E9C8B}" type="sibTrans" cxnId="{7CBD9A5D-956C-4013-8508-FAB7547DD696}">
      <dgm:prSet/>
      <dgm:spPr/>
      <dgm:t>
        <a:bodyPr/>
        <a:lstStyle/>
        <a:p>
          <a:endParaRPr lang="zh-CN" altLang="en-US"/>
        </a:p>
      </dgm:t>
    </dgm:pt>
    <dgm:pt modelId="{0DC0CD7B-1DB3-4D64-B491-3090C81BD110}">
      <dgm:prSet phldrT="[文本]" custT="1"/>
      <dgm:spPr/>
      <dgm:t>
        <a:bodyPr/>
        <a:lstStyle/>
        <a:p>
          <a:r>
            <a:rPr lang="zh-CN" altLang="en-US" sz="1800" dirty="0" smtClean="0"/>
            <a:t>营业税改征增值税试点期间，纳税人购进用于生产销售或委托受托加工</a:t>
          </a:r>
          <a:r>
            <a:rPr lang="en-US" altLang="zh-CN" sz="2000" b="1" u="sng" dirty="0" smtClean="0">
              <a:solidFill>
                <a:srgbClr val="0070C0"/>
              </a:solidFill>
            </a:rPr>
            <a:t>17%</a:t>
          </a:r>
          <a:r>
            <a:rPr lang="zh-CN" altLang="en-US" sz="2000" b="1" u="sng" dirty="0" smtClean="0">
              <a:solidFill>
                <a:srgbClr val="0070C0"/>
              </a:solidFill>
            </a:rPr>
            <a:t>税率货物</a:t>
          </a:r>
          <a:r>
            <a:rPr lang="zh-CN" altLang="en-US" sz="1800" dirty="0" smtClean="0"/>
            <a:t>的农产品维持原扣除力度不变。</a:t>
          </a:r>
          <a:endParaRPr lang="zh-CN" altLang="en-US" sz="1800" dirty="0"/>
        </a:p>
      </dgm:t>
    </dgm:pt>
    <dgm:pt modelId="{3E1A86AE-4E02-49BF-9EF8-11090023A35D}" type="parTrans" cxnId="{489C03B7-4582-4FC1-A467-CA85729E5B63}">
      <dgm:prSet/>
      <dgm:spPr/>
      <dgm:t>
        <a:bodyPr/>
        <a:lstStyle/>
        <a:p>
          <a:endParaRPr lang="zh-CN" altLang="en-US"/>
        </a:p>
      </dgm:t>
    </dgm:pt>
    <dgm:pt modelId="{4ABF92DC-CB81-4EEF-BC94-5091FCC6AF8E}" type="sibTrans" cxnId="{489C03B7-4582-4FC1-A467-CA85729E5B63}">
      <dgm:prSet/>
      <dgm:spPr/>
      <dgm:t>
        <a:bodyPr/>
        <a:lstStyle/>
        <a:p>
          <a:endParaRPr lang="zh-CN" altLang="en-US"/>
        </a:p>
      </dgm:t>
    </dgm:pt>
    <dgm:pt modelId="{466BCED4-0796-4C84-BD9E-D6804C684412}" type="pres">
      <dgm:prSet presAssocID="{5D52FA16-84E1-4EA1-80EF-6F7805493F2D}" presName="Name0" presStyleCnt="0">
        <dgm:presLayoutVars>
          <dgm:chMax val="7"/>
          <dgm:chPref val="7"/>
          <dgm:dir/>
        </dgm:presLayoutVars>
      </dgm:prSet>
      <dgm:spPr/>
      <dgm:t>
        <a:bodyPr/>
        <a:lstStyle/>
        <a:p>
          <a:endParaRPr lang="zh-CN" altLang="en-US"/>
        </a:p>
      </dgm:t>
    </dgm:pt>
    <dgm:pt modelId="{878D53E7-8A92-4A92-84A5-64BDF521678D}" type="pres">
      <dgm:prSet presAssocID="{5D52FA16-84E1-4EA1-80EF-6F7805493F2D}" presName="Name1" presStyleCnt="0"/>
      <dgm:spPr/>
    </dgm:pt>
    <dgm:pt modelId="{5C2BDEFD-D73D-4780-8FE5-978CEFB1A953}" type="pres">
      <dgm:prSet presAssocID="{5D52FA16-84E1-4EA1-80EF-6F7805493F2D}" presName="cycle" presStyleCnt="0"/>
      <dgm:spPr/>
    </dgm:pt>
    <dgm:pt modelId="{CECDC601-6B9A-4CC5-9160-97DBDAB9926E}" type="pres">
      <dgm:prSet presAssocID="{5D52FA16-84E1-4EA1-80EF-6F7805493F2D}" presName="srcNode" presStyleLbl="node1" presStyleIdx="0" presStyleCnt="3"/>
      <dgm:spPr/>
    </dgm:pt>
    <dgm:pt modelId="{ECA5A736-086B-45BD-B6CB-7B96682BF5F4}" type="pres">
      <dgm:prSet presAssocID="{5D52FA16-84E1-4EA1-80EF-6F7805493F2D}" presName="conn" presStyleLbl="parChTrans1D2" presStyleIdx="0" presStyleCnt="1"/>
      <dgm:spPr/>
      <dgm:t>
        <a:bodyPr/>
        <a:lstStyle/>
        <a:p>
          <a:endParaRPr lang="zh-CN" altLang="en-US"/>
        </a:p>
      </dgm:t>
    </dgm:pt>
    <dgm:pt modelId="{D0D29154-4BAF-4F85-B2F1-882CBCA9A1D2}" type="pres">
      <dgm:prSet presAssocID="{5D52FA16-84E1-4EA1-80EF-6F7805493F2D}" presName="extraNode" presStyleLbl="node1" presStyleIdx="0" presStyleCnt="3"/>
      <dgm:spPr/>
    </dgm:pt>
    <dgm:pt modelId="{D95787E7-A30A-4485-A32E-87A4ADF19E0F}" type="pres">
      <dgm:prSet presAssocID="{5D52FA16-84E1-4EA1-80EF-6F7805493F2D}" presName="dstNode" presStyleLbl="node1" presStyleIdx="0" presStyleCnt="3"/>
      <dgm:spPr/>
    </dgm:pt>
    <dgm:pt modelId="{F02E2204-8F40-4760-9F18-2F3F08EFC82C}" type="pres">
      <dgm:prSet presAssocID="{DCACA9E5-E458-4683-8CD4-BC8A0BD25229}" presName="text_1" presStyleLbl="node1" presStyleIdx="0" presStyleCnt="3">
        <dgm:presLayoutVars>
          <dgm:bulletEnabled val="1"/>
        </dgm:presLayoutVars>
      </dgm:prSet>
      <dgm:spPr/>
      <dgm:t>
        <a:bodyPr/>
        <a:lstStyle/>
        <a:p>
          <a:endParaRPr lang="zh-CN" altLang="en-US"/>
        </a:p>
      </dgm:t>
    </dgm:pt>
    <dgm:pt modelId="{9340B500-E7C5-4573-A9C2-B3627953712B}" type="pres">
      <dgm:prSet presAssocID="{DCACA9E5-E458-4683-8CD4-BC8A0BD25229}" presName="accent_1" presStyleCnt="0"/>
      <dgm:spPr/>
    </dgm:pt>
    <dgm:pt modelId="{1D642407-7331-4549-B2FA-822C69035800}" type="pres">
      <dgm:prSet presAssocID="{DCACA9E5-E458-4683-8CD4-BC8A0BD25229}" presName="accentRepeatNode" presStyleLbl="solidFgAcc1" presStyleIdx="0" presStyleCnt="3"/>
      <dgm:spPr/>
    </dgm:pt>
    <dgm:pt modelId="{E0D9ED90-49D7-4355-BF67-28FF101A0D37}" type="pres">
      <dgm:prSet presAssocID="{A465932F-49CB-46F4-AC70-CB8285AB7F3E}" presName="text_2" presStyleLbl="node1" presStyleIdx="1" presStyleCnt="3">
        <dgm:presLayoutVars>
          <dgm:bulletEnabled val="1"/>
        </dgm:presLayoutVars>
      </dgm:prSet>
      <dgm:spPr/>
      <dgm:t>
        <a:bodyPr/>
        <a:lstStyle/>
        <a:p>
          <a:endParaRPr lang="zh-CN" altLang="en-US"/>
        </a:p>
      </dgm:t>
    </dgm:pt>
    <dgm:pt modelId="{5075ED05-BEF5-41EC-98A3-FC36E3E3DDD0}" type="pres">
      <dgm:prSet presAssocID="{A465932F-49CB-46F4-AC70-CB8285AB7F3E}" presName="accent_2" presStyleCnt="0"/>
      <dgm:spPr/>
    </dgm:pt>
    <dgm:pt modelId="{E0D3D824-DF3C-45FF-AE32-C46ABF189E18}" type="pres">
      <dgm:prSet presAssocID="{A465932F-49CB-46F4-AC70-CB8285AB7F3E}" presName="accentRepeatNode" presStyleLbl="solidFgAcc1" presStyleIdx="1" presStyleCnt="3"/>
      <dgm:spPr/>
    </dgm:pt>
    <dgm:pt modelId="{8A504CAB-24F4-43DA-AD71-DC7129E226F3}" type="pres">
      <dgm:prSet presAssocID="{0DC0CD7B-1DB3-4D64-B491-3090C81BD110}" presName="text_3" presStyleLbl="node1" presStyleIdx="2" presStyleCnt="3">
        <dgm:presLayoutVars>
          <dgm:bulletEnabled val="1"/>
        </dgm:presLayoutVars>
      </dgm:prSet>
      <dgm:spPr/>
      <dgm:t>
        <a:bodyPr/>
        <a:lstStyle/>
        <a:p>
          <a:endParaRPr lang="zh-CN" altLang="en-US"/>
        </a:p>
      </dgm:t>
    </dgm:pt>
    <dgm:pt modelId="{F2C17929-6AEC-40F6-B771-A0C361BECB32}" type="pres">
      <dgm:prSet presAssocID="{0DC0CD7B-1DB3-4D64-B491-3090C81BD110}" presName="accent_3" presStyleCnt="0"/>
      <dgm:spPr/>
    </dgm:pt>
    <dgm:pt modelId="{34A39AB9-1DD7-4B6F-A26B-93B1F3303FD1}" type="pres">
      <dgm:prSet presAssocID="{0DC0CD7B-1DB3-4D64-B491-3090C81BD110}" presName="accentRepeatNode" presStyleLbl="solidFgAcc1" presStyleIdx="2" presStyleCnt="3"/>
      <dgm:spPr/>
    </dgm:pt>
  </dgm:ptLst>
  <dgm:cxnLst>
    <dgm:cxn modelId="{7DFED03C-8FD8-4346-8164-5A8D1B270C28}" type="presOf" srcId="{5D52FA16-84E1-4EA1-80EF-6F7805493F2D}" destId="{466BCED4-0796-4C84-BD9E-D6804C684412}" srcOrd="0" destOrd="0" presId="urn:microsoft.com/office/officeart/2008/layout/VerticalCurvedList"/>
    <dgm:cxn modelId="{017C54CB-4AD0-438B-AE71-9ABA608F680B}" type="presOf" srcId="{DCACA9E5-E458-4683-8CD4-BC8A0BD25229}" destId="{F02E2204-8F40-4760-9F18-2F3F08EFC82C}" srcOrd="0" destOrd="0" presId="urn:microsoft.com/office/officeart/2008/layout/VerticalCurvedList"/>
    <dgm:cxn modelId="{489C03B7-4582-4FC1-A467-CA85729E5B63}" srcId="{5D52FA16-84E1-4EA1-80EF-6F7805493F2D}" destId="{0DC0CD7B-1DB3-4D64-B491-3090C81BD110}" srcOrd="2" destOrd="0" parTransId="{3E1A86AE-4E02-49BF-9EF8-11090023A35D}" sibTransId="{4ABF92DC-CB81-4EEF-BC94-5091FCC6AF8E}"/>
    <dgm:cxn modelId="{231AF5CB-BB53-4680-87EF-222906E25CA4}" srcId="{5D52FA16-84E1-4EA1-80EF-6F7805493F2D}" destId="{DCACA9E5-E458-4683-8CD4-BC8A0BD25229}" srcOrd="0" destOrd="0" parTransId="{D4E5FAFA-BCF9-454C-882C-668AFE1C4F41}" sibTransId="{4677AC24-1651-4E64-A4C5-929FA38D7848}"/>
    <dgm:cxn modelId="{7CBD9A5D-956C-4013-8508-FAB7547DD696}" srcId="{5D52FA16-84E1-4EA1-80EF-6F7805493F2D}" destId="{A465932F-49CB-46F4-AC70-CB8285AB7F3E}" srcOrd="1" destOrd="0" parTransId="{C1E1C1E5-56C0-47CB-BCB9-BC1F93B55C6B}" sibTransId="{07F730F1-B8CF-4C6D-95E3-8ABB778E9C8B}"/>
    <dgm:cxn modelId="{D3E23F1D-6300-41BA-B0A6-E1E932343ACF}" type="presOf" srcId="{4677AC24-1651-4E64-A4C5-929FA38D7848}" destId="{ECA5A736-086B-45BD-B6CB-7B96682BF5F4}" srcOrd="0" destOrd="0" presId="urn:microsoft.com/office/officeart/2008/layout/VerticalCurvedList"/>
    <dgm:cxn modelId="{2F965F02-B11C-4095-A1A2-C05406D804EE}" type="presOf" srcId="{0DC0CD7B-1DB3-4D64-B491-3090C81BD110}" destId="{8A504CAB-24F4-43DA-AD71-DC7129E226F3}" srcOrd="0" destOrd="0" presId="urn:microsoft.com/office/officeart/2008/layout/VerticalCurvedList"/>
    <dgm:cxn modelId="{7B992FA2-833A-4001-9D58-9048F6A6428A}" type="presOf" srcId="{A465932F-49CB-46F4-AC70-CB8285AB7F3E}" destId="{E0D9ED90-49D7-4355-BF67-28FF101A0D37}" srcOrd="0" destOrd="0" presId="urn:microsoft.com/office/officeart/2008/layout/VerticalCurvedList"/>
    <dgm:cxn modelId="{BC7B4CB7-43DD-4BD2-B25D-C0F53D4C4C1D}" type="presParOf" srcId="{466BCED4-0796-4C84-BD9E-D6804C684412}" destId="{878D53E7-8A92-4A92-84A5-64BDF521678D}" srcOrd="0" destOrd="0" presId="urn:microsoft.com/office/officeart/2008/layout/VerticalCurvedList"/>
    <dgm:cxn modelId="{6BEA61D2-A301-4C43-90EB-F8649BA32465}" type="presParOf" srcId="{878D53E7-8A92-4A92-84A5-64BDF521678D}" destId="{5C2BDEFD-D73D-4780-8FE5-978CEFB1A953}" srcOrd="0" destOrd="0" presId="urn:microsoft.com/office/officeart/2008/layout/VerticalCurvedList"/>
    <dgm:cxn modelId="{B0F62BC2-525A-49A5-A93A-A4D59E156701}" type="presParOf" srcId="{5C2BDEFD-D73D-4780-8FE5-978CEFB1A953}" destId="{CECDC601-6B9A-4CC5-9160-97DBDAB9926E}" srcOrd="0" destOrd="0" presId="urn:microsoft.com/office/officeart/2008/layout/VerticalCurvedList"/>
    <dgm:cxn modelId="{F28EE451-9D12-404A-889A-B2A28A2D9BE9}" type="presParOf" srcId="{5C2BDEFD-D73D-4780-8FE5-978CEFB1A953}" destId="{ECA5A736-086B-45BD-B6CB-7B96682BF5F4}" srcOrd="1" destOrd="0" presId="urn:microsoft.com/office/officeart/2008/layout/VerticalCurvedList"/>
    <dgm:cxn modelId="{61AD3A6C-C87E-446F-9603-71FDC7E02F92}" type="presParOf" srcId="{5C2BDEFD-D73D-4780-8FE5-978CEFB1A953}" destId="{D0D29154-4BAF-4F85-B2F1-882CBCA9A1D2}" srcOrd="2" destOrd="0" presId="urn:microsoft.com/office/officeart/2008/layout/VerticalCurvedList"/>
    <dgm:cxn modelId="{D6D59C28-6964-467F-8EEE-C79952070C92}" type="presParOf" srcId="{5C2BDEFD-D73D-4780-8FE5-978CEFB1A953}" destId="{D95787E7-A30A-4485-A32E-87A4ADF19E0F}" srcOrd="3" destOrd="0" presId="urn:microsoft.com/office/officeart/2008/layout/VerticalCurvedList"/>
    <dgm:cxn modelId="{958F44C9-7A0B-49F4-AF75-DF824F625D00}" type="presParOf" srcId="{878D53E7-8A92-4A92-84A5-64BDF521678D}" destId="{F02E2204-8F40-4760-9F18-2F3F08EFC82C}" srcOrd="1" destOrd="0" presId="urn:microsoft.com/office/officeart/2008/layout/VerticalCurvedList"/>
    <dgm:cxn modelId="{97E52FBD-D9FB-4E15-ADEE-92AE63765278}" type="presParOf" srcId="{878D53E7-8A92-4A92-84A5-64BDF521678D}" destId="{9340B500-E7C5-4573-A9C2-B3627953712B}" srcOrd="2" destOrd="0" presId="urn:microsoft.com/office/officeart/2008/layout/VerticalCurvedList"/>
    <dgm:cxn modelId="{C9EB0B4A-1379-49D5-BEB3-AF6ECCF07A4A}" type="presParOf" srcId="{9340B500-E7C5-4573-A9C2-B3627953712B}" destId="{1D642407-7331-4549-B2FA-822C69035800}" srcOrd="0" destOrd="0" presId="urn:microsoft.com/office/officeart/2008/layout/VerticalCurvedList"/>
    <dgm:cxn modelId="{27F3456F-9D1B-47FC-8351-28F70B242CA4}" type="presParOf" srcId="{878D53E7-8A92-4A92-84A5-64BDF521678D}" destId="{E0D9ED90-49D7-4355-BF67-28FF101A0D37}" srcOrd="3" destOrd="0" presId="urn:microsoft.com/office/officeart/2008/layout/VerticalCurvedList"/>
    <dgm:cxn modelId="{4964445B-77E7-4410-8980-27730083FBA1}" type="presParOf" srcId="{878D53E7-8A92-4A92-84A5-64BDF521678D}" destId="{5075ED05-BEF5-41EC-98A3-FC36E3E3DDD0}" srcOrd="4" destOrd="0" presId="urn:microsoft.com/office/officeart/2008/layout/VerticalCurvedList"/>
    <dgm:cxn modelId="{9E3C98F5-72BE-412D-9174-1F925B7A2FE4}" type="presParOf" srcId="{5075ED05-BEF5-41EC-98A3-FC36E3E3DDD0}" destId="{E0D3D824-DF3C-45FF-AE32-C46ABF189E18}" srcOrd="0" destOrd="0" presId="urn:microsoft.com/office/officeart/2008/layout/VerticalCurvedList"/>
    <dgm:cxn modelId="{742EBB06-E9BE-45E5-A79A-8A6822ACE369}" type="presParOf" srcId="{878D53E7-8A92-4A92-84A5-64BDF521678D}" destId="{8A504CAB-24F4-43DA-AD71-DC7129E226F3}" srcOrd="5" destOrd="0" presId="urn:microsoft.com/office/officeart/2008/layout/VerticalCurvedList"/>
    <dgm:cxn modelId="{F20478A1-014E-4113-A0E7-0D291E69EE01}" type="presParOf" srcId="{878D53E7-8A92-4A92-84A5-64BDF521678D}" destId="{F2C17929-6AEC-40F6-B771-A0C361BECB32}" srcOrd="6" destOrd="0" presId="urn:microsoft.com/office/officeart/2008/layout/VerticalCurvedList"/>
    <dgm:cxn modelId="{6C2A1906-E84E-4986-B59F-F8035026A529}" type="presParOf" srcId="{F2C17929-6AEC-40F6-B771-A0C361BECB32}" destId="{34A39AB9-1DD7-4B6F-A26B-93B1F3303FD1}"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9E4B932-5268-4A1C-A5F0-90586221F483}" type="doc">
      <dgm:prSet loTypeId="urn:microsoft.com/office/officeart/2005/8/layout/venn3" loCatId="relationship" qsTypeId="urn:microsoft.com/office/officeart/2005/8/quickstyle/3d3" qsCatId="3D" csTypeId="urn:microsoft.com/office/officeart/2005/8/colors/accent1_2" csCatId="accent1" phldr="1"/>
      <dgm:spPr/>
      <dgm:t>
        <a:bodyPr/>
        <a:lstStyle/>
        <a:p>
          <a:endParaRPr lang="zh-CN" altLang="en-US"/>
        </a:p>
      </dgm:t>
    </dgm:pt>
    <dgm:pt modelId="{841101B6-ABF9-489F-8053-76C020D74188}">
      <dgm:prSet phldrT="[文本]"/>
      <dgm:spPr/>
      <dgm:t>
        <a:bodyPr/>
        <a:lstStyle/>
        <a:p>
          <a:r>
            <a:rPr lang="zh-CN" altLang="en-US" dirty="0" smtClean="0"/>
            <a:t>销售</a:t>
          </a:r>
          <a:endParaRPr lang="en-US" altLang="zh-CN" dirty="0" smtClean="0"/>
        </a:p>
        <a:p>
          <a:r>
            <a:rPr lang="en-US" altLang="zh-CN" dirty="0" smtClean="0"/>
            <a:t>17%</a:t>
          </a:r>
        </a:p>
      </dgm:t>
    </dgm:pt>
    <dgm:pt modelId="{EB6931E3-DC97-49D6-B29F-454E18711FE7}" type="parTrans" cxnId="{40488D66-3306-4DE7-861D-56B4FBF5E821}">
      <dgm:prSet/>
      <dgm:spPr/>
      <dgm:t>
        <a:bodyPr/>
        <a:lstStyle/>
        <a:p>
          <a:endParaRPr lang="zh-CN" altLang="en-US"/>
        </a:p>
      </dgm:t>
    </dgm:pt>
    <dgm:pt modelId="{28CE4BD2-F4C6-42CB-8C77-22EDCE6E3BE9}" type="sibTrans" cxnId="{40488D66-3306-4DE7-861D-56B4FBF5E821}">
      <dgm:prSet/>
      <dgm:spPr/>
      <dgm:t>
        <a:bodyPr/>
        <a:lstStyle/>
        <a:p>
          <a:endParaRPr lang="zh-CN" altLang="en-US"/>
        </a:p>
      </dgm:t>
    </dgm:pt>
    <dgm:pt modelId="{820C649E-385A-4E00-9356-834CD2F930D2}">
      <dgm:prSet phldrT="[文本]"/>
      <dgm:spPr/>
      <dgm:t>
        <a:bodyPr/>
        <a:lstStyle/>
        <a:p>
          <a:r>
            <a:rPr lang="zh-CN" altLang="en-US" dirty="0" smtClean="0"/>
            <a:t>抵扣</a:t>
          </a:r>
          <a:endParaRPr lang="en-US" altLang="zh-CN" dirty="0" smtClean="0"/>
        </a:p>
        <a:p>
          <a:r>
            <a:rPr lang="en-US" altLang="zh-CN" dirty="0" smtClean="0"/>
            <a:t>13%</a:t>
          </a:r>
          <a:endParaRPr lang="zh-CN" altLang="en-US" dirty="0"/>
        </a:p>
      </dgm:t>
    </dgm:pt>
    <dgm:pt modelId="{11DCECB9-FF9B-465D-BFC3-E7BC702315C0}" type="parTrans" cxnId="{CB74A4C8-0ECD-47B1-BE75-CA58B747EF4B}">
      <dgm:prSet/>
      <dgm:spPr/>
      <dgm:t>
        <a:bodyPr/>
        <a:lstStyle/>
        <a:p>
          <a:endParaRPr lang="zh-CN" altLang="en-US"/>
        </a:p>
      </dgm:t>
    </dgm:pt>
    <dgm:pt modelId="{85BC2231-AE1D-4A24-A598-62003A481777}" type="sibTrans" cxnId="{CB74A4C8-0ECD-47B1-BE75-CA58B747EF4B}">
      <dgm:prSet/>
      <dgm:spPr/>
      <dgm:t>
        <a:bodyPr/>
        <a:lstStyle/>
        <a:p>
          <a:endParaRPr lang="zh-CN" altLang="en-US"/>
        </a:p>
      </dgm:t>
    </dgm:pt>
    <dgm:pt modelId="{5C968FE5-E37A-439F-8EC0-6F4E8DF2D560}" type="pres">
      <dgm:prSet presAssocID="{99E4B932-5268-4A1C-A5F0-90586221F483}" presName="Name0" presStyleCnt="0">
        <dgm:presLayoutVars>
          <dgm:dir/>
          <dgm:resizeHandles val="exact"/>
        </dgm:presLayoutVars>
      </dgm:prSet>
      <dgm:spPr/>
      <dgm:t>
        <a:bodyPr/>
        <a:lstStyle/>
        <a:p>
          <a:endParaRPr lang="zh-CN" altLang="en-US"/>
        </a:p>
      </dgm:t>
    </dgm:pt>
    <dgm:pt modelId="{057F9BD6-879E-46E6-A673-04AA3A31373B}" type="pres">
      <dgm:prSet presAssocID="{841101B6-ABF9-489F-8053-76C020D74188}" presName="Name5" presStyleLbl="vennNode1" presStyleIdx="0" presStyleCnt="2" custLinFactX="-42961" custLinFactNeighborX="-100000" custLinFactNeighborY="-5">
        <dgm:presLayoutVars>
          <dgm:bulletEnabled val="1"/>
        </dgm:presLayoutVars>
      </dgm:prSet>
      <dgm:spPr/>
      <dgm:t>
        <a:bodyPr/>
        <a:lstStyle/>
        <a:p>
          <a:endParaRPr lang="zh-CN" altLang="en-US"/>
        </a:p>
      </dgm:t>
    </dgm:pt>
    <dgm:pt modelId="{D4554882-2A39-47DE-81F2-29360BFD0A4B}" type="pres">
      <dgm:prSet presAssocID="{28CE4BD2-F4C6-42CB-8C77-22EDCE6E3BE9}" presName="space" presStyleCnt="0"/>
      <dgm:spPr/>
    </dgm:pt>
    <dgm:pt modelId="{08881718-4345-4496-8D25-7CE989EE1B1A}" type="pres">
      <dgm:prSet presAssocID="{820C649E-385A-4E00-9356-834CD2F930D2}" presName="Name5" presStyleLbl="vennNode1" presStyleIdx="1" presStyleCnt="2" custLinFactX="48088" custLinFactNeighborX="100000" custLinFactNeighborY="4094">
        <dgm:presLayoutVars>
          <dgm:bulletEnabled val="1"/>
        </dgm:presLayoutVars>
      </dgm:prSet>
      <dgm:spPr/>
      <dgm:t>
        <a:bodyPr/>
        <a:lstStyle/>
        <a:p>
          <a:endParaRPr lang="zh-CN" altLang="en-US"/>
        </a:p>
      </dgm:t>
    </dgm:pt>
  </dgm:ptLst>
  <dgm:cxnLst>
    <dgm:cxn modelId="{804BB4D5-D954-4678-B883-2EF54082288B}" type="presOf" srcId="{99E4B932-5268-4A1C-A5F0-90586221F483}" destId="{5C968FE5-E37A-439F-8EC0-6F4E8DF2D560}" srcOrd="0" destOrd="0" presId="urn:microsoft.com/office/officeart/2005/8/layout/venn3"/>
    <dgm:cxn modelId="{B59C1806-83D5-4A4A-AB19-E6A8A3357522}" type="presOf" srcId="{820C649E-385A-4E00-9356-834CD2F930D2}" destId="{08881718-4345-4496-8D25-7CE989EE1B1A}" srcOrd="0" destOrd="0" presId="urn:microsoft.com/office/officeart/2005/8/layout/venn3"/>
    <dgm:cxn modelId="{EF508EED-A228-455F-8DC8-48A35EB5095A}" type="presOf" srcId="{841101B6-ABF9-489F-8053-76C020D74188}" destId="{057F9BD6-879E-46E6-A673-04AA3A31373B}" srcOrd="0" destOrd="0" presId="urn:microsoft.com/office/officeart/2005/8/layout/venn3"/>
    <dgm:cxn modelId="{CB74A4C8-0ECD-47B1-BE75-CA58B747EF4B}" srcId="{99E4B932-5268-4A1C-A5F0-90586221F483}" destId="{820C649E-385A-4E00-9356-834CD2F930D2}" srcOrd="1" destOrd="0" parTransId="{11DCECB9-FF9B-465D-BFC3-E7BC702315C0}" sibTransId="{85BC2231-AE1D-4A24-A598-62003A481777}"/>
    <dgm:cxn modelId="{40488D66-3306-4DE7-861D-56B4FBF5E821}" srcId="{99E4B932-5268-4A1C-A5F0-90586221F483}" destId="{841101B6-ABF9-489F-8053-76C020D74188}" srcOrd="0" destOrd="0" parTransId="{EB6931E3-DC97-49D6-B29F-454E18711FE7}" sibTransId="{28CE4BD2-F4C6-42CB-8C77-22EDCE6E3BE9}"/>
    <dgm:cxn modelId="{FF59834B-D178-4B92-B4EE-A513BFCC5B2F}" type="presParOf" srcId="{5C968FE5-E37A-439F-8EC0-6F4E8DF2D560}" destId="{057F9BD6-879E-46E6-A673-04AA3A31373B}" srcOrd="0" destOrd="0" presId="urn:microsoft.com/office/officeart/2005/8/layout/venn3"/>
    <dgm:cxn modelId="{DBAA0A50-0333-4A57-BB0B-07E740D79064}" type="presParOf" srcId="{5C968FE5-E37A-439F-8EC0-6F4E8DF2D560}" destId="{D4554882-2A39-47DE-81F2-29360BFD0A4B}" srcOrd="1" destOrd="0" presId="urn:microsoft.com/office/officeart/2005/8/layout/venn3"/>
    <dgm:cxn modelId="{F38BCF3F-B5D3-4EA0-A32F-5A4A5670B6F1}" type="presParOf" srcId="{5C968FE5-E37A-439F-8EC0-6F4E8DF2D560}" destId="{08881718-4345-4496-8D25-7CE989EE1B1A}" srcOrd="2"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9E4B932-5268-4A1C-A5F0-90586221F483}" type="doc">
      <dgm:prSet loTypeId="urn:microsoft.com/office/officeart/2005/8/layout/venn3" loCatId="relationship" qsTypeId="urn:microsoft.com/office/officeart/2005/8/quickstyle/3d3" qsCatId="3D" csTypeId="urn:microsoft.com/office/officeart/2005/8/colors/accent1_2" csCatId="accent1" phldr="1"/>
      <dgm:spPr/>
      <dgm:t>
        <a:bodyPr/>
        <a:lstStyle/>
        <a:p>
          <a:endParaRPr lang="zh-CN" altLang="en-US"/>
        </a:p>
      </dgm:t>
    </dgm:pt>
    <dgm:pt modelId="{841101B6-ABF9-489F-8053-76C020D74188}">
      <dgm:prSet phldrT="[文本]"/>
      <dgm:spPr/>
      <dgm:t>
        <a:bodyPr/>
        <a:lstStyle/>
        <a:p>
          <a:r>
            <a:rPr lang="zh-CN" altLang="en-US" dirty="0" smtClean="0"/>
            <a:t>销售</a:t>
          </a:r>
          <a:endParaRPr lang="en-US" altLang="zh-CN" dirty="0" smtClean="0"/>
        </a:p>
        <a:p>
          <a:r>
            <a:rPr lang="en-US" altLang="zh-CN" dirty="0" smtClean="0"/>
            <a:t>11%</a:t>
          </a:r>
        </a:p>
      </dgm:t>
    </dgm:pt>
    <dgm:pt modelId="{EB6931E3-DC97-49D6-B29F-454E18711FE7}" type="parTrans" cxnId="{40488D66-3306-4DE7-861D-56B4FBF5E821}">
      <dgm:prSet/>
      <dgm:spPr/>
      <dgm:t>
        <a:bodyPr/>
        <a:lstStyle/>
        <a:p>
          <a:endParaRPr lang="zh-CN" altLang="en-US"/>
        </a:p>
      </dgm:t>
    </dgm:pt>
    <dgm:pt modelId="{28CE4BD2-F4C6-42CB-8C77-22EDCE6E3BE9}" type="sibTrans" cxnId="{40488D66-3306-4DE7-861D-56B4FBF5E821}">
      <dgm:prSet/>
      <dgm:spPr/>
      <dgm:t>
        <a:bodyPr/>
        <a:lstStyle/>
        <a:p>
          <a:endParaRPr lang="zh-CN" altLang="en-US"/>
        </a:p>
      </dgm:t>
    </dgm:pt>
    <dgm:pt modelId="{820C649E-385A-4E00-9356-834CD2F930D2}">
      <dgm:prSet phldrT="[文本]"/>
      <dgm:spPr/>
      <dgm:t>
        <a:bodyPr/>
        <a:lstStyle/>
        <a:p>
          <a:r>
            <a:rPr lang="zh-CN" altLang="en-US" dirty="0" smtClean="0"/>
            <a:t>抵扣</a:t>
          </a:r>
          <a:endParaRPr lang="en-US" altLang="zh-CN" dirty="0" smtClean="0"/>
        </a:p>
        <a:p>
          <a:r>
            <a:rPr lang="en-US" altLang="zh-CN" dirty="0" smtClean="0"/>
            <a:t>11%</a:t>
          </a:r>
          <a:endParaRPr lang="zh-CN" altLang="en-US" dirty="0"/>
        </a:p>
      </dgm:t>
    </dgm:pt>
    <dgm:pt modelId="{11DCECB9-FF9B-465D-BFC3-E7BC702315C0}" type="parTrans" cxnId="{CB74A4C8-0ECD-47B1-BE75-CA58B747EF4B}">
      <dgm:prSet/>
      <dgm:spPr/>
      <dgm:t>
        <a:bodyPr/>
        <a:lstStyle/>
        <a:p>
          <a:endParaRPr lang="zh-CN" altLang="en-US"/>
        </a:p>
      </dgm:t>
    </dgm:pt>
    <dgm:pt modelId="{85BC2231-AE1D-4A24-A598-62003A481777}" type="sibTrans" cxnId="{CB74A4C8-0ECD-47B1-BE75-CA58B747EF4B}">
      <dgm:prSet/>
      <dgm:spPr/>
      <dgm:t>
        <a:bodyPr/>
        <a:lstStyle/>
        <a:p>
          <a:endParaRPr lang="zh-CN" altLang="en-US"/>
        </a:p>
      </dgm:t>
    </dgm:pt>
    <dgm:pt modelId="{5C968FE5-E37A-439F-8EC0-6F4E8DF2D560}" type="pres">
      <dgm:prSet presAssocID="{99E4B932-5268-4A1C-A5F0-90586221F483}" presName="Name0" presStyleCnt="0">
        <dgm:presLayoutVars>
          <dgm:dir/>
          <dgm:resizeHandles val="exact"/>
        </dgm:presLayoutVars>
      </dgm:prSet>
      <dgm:spPr/>
      <dgm:t>
        <a:bodyPr/>
        <a:lstStyle/>
        <a:p>
          <a:endParaRPr lang="zh-CN" altLang="en-US"/>
        </a:p>
      </dgm:t>
    </dgm:pt>
    <dgm:pt modelId="{057F9BD6-879E-46E6-A673-04AA3A31373B}" type="pres">
      <dgm:prSet presAssocID="{841101B6-ABF9-489F-8053-76C020D74188}" presName="Name5" presStyleLbl="vennNode1" presStyleIdx="0" presStyleCnt="2" custLinFactX="-42961" custLinFactNeighborX="-100000" custLinFactNeighborY="-5">
        <dgm:presLayoutVars>
          <dgm:bulletEnabled val="1"/>
        </dgm:presLayoutVars>
      </dgm:prSet>
      <dgm:spPr/>
      <dgm:t>
        <a:bodyPr/>
        <a:lstStyle/>
        <a:p>
          <a:endParaRPr lang="zh-CN" altLang="en-US"/>
        </a:p>
      </dgm:t>
    </dgm:pt>
    <dgm:pt modelId="{D4554882-2A39-47DE-81F2-29360BFD0A4B}" type="pres">
      <dgm:prSet presAssocID="{28CE4BD2-F4C6-42CB-8C77-22EDCE6E3BE9}" presName="space" presStyleCnt="0"/>
      <dgm:spPr/>
    </dgm:pt>
    <dgm:pt modelId="{08881718-4345-4496-8D25-7CE989EE1B1A}" type="pres">
      <dgm:prSet presAssocID="{820C649E-385A-4E00-9356-834CD2F930D2}" presName="Name5" presStyleLbl="vennNode1" presStyleIdx="1" presStyleCnt="2" custLinFactX="48088" custLinFactNeighborX="100000" custLinFactNeighborY="4094">
        <dgm:presLayoutVars>
          <dgm:bulletEnabled val="1"/>
        </dgm:presLayoutVars>
      </dgm:prSet>
      <dgm:spPr/>
      <dgm:t>
        <a:bodyPr/>
        <a:lstStyle/>
        <a:p>
          <a:endParaRPr lang="zh-CN" altLang="en-US"/>
        </a:p>
      </dgm:t>
    </dgm:pt>
  </dgm:ptLst>
  <dgm:cxnLst>
    <dgm:cxn modelId="{86D064A4-11A6-4CA9-8CB2-26C32AA93B2D}" type="presOf" srcId="{841101B6-ABF9-489F-8053-76C020D74188}" destId="{057F9BD6-879E-46E6-A673-04AA3A31373B}" srcOrd="0" destOrd="0" presId="urn:microsoft.com/office/officeart/2005/8/layout/venn3"/>
    <dgm:cxn modelId="{BAD66A6F-E0CB-4052-AA2E-A76ADAABCA35}" type="presOf" srcId="{99E4B932-5268-4A1C-A5F0-90586221F483}" destId="{5C968FE5-E37A-439F-8EC0-6F4E8DF2D560}" srcOrd="0" destOrd="0" presId="urn:microsoft.com/office/officeart/2005/8/layout/venn3"/>
    <dgm:cxn modelId="{CB74A4C8-0ECD-47B1-BE75-CA58B747EF4B}" srcId="{99E4B932-5268-4A1C-A5F0-90586221F483}" destId="{820C649E-385A-4E00-9356-834CD2F930D2}" srcOrd="1" destOrd="0" parTransId="{11DCECB9-FF9B-465D-BFC3-E7BC702315C0}" sibTransId="{85BC2231-AE1D-4A24-A598-62003A481777}"/>
    <dgm:cxn modelId="{93489386-3209-41C1-AF22-DCBA2C056FB3}" type="presOf" srcId="{820C649E-385A-4E00-9356-834CD2F930D2}" destId="{08881718-4345-4496-8D25-7CE989EE1B1A}" srcOrd="0" destOrd="0" presId="urn:microsoft.com/office/officeart/2005/8/layout/venn3"/>
    <dgm:cxn modelId="{40488D66-3306-4DE7-861D-56B4FBF5E821}" srcId="{99E4B932-5268-4A1C-A5F0-90586221F483}" destId="{841101B6-ABF9-489F-8053-76C020D74188}" srcOrd="0" destOrd="0" parTransId="{EB6931E3-DC97-49D6-B29F-454E18711FE7}" sibTransId="{28CE4BD2-F4C6-42CB-8C77-22EDCE6E3BE9}"/>
    <dgm:cxn modelId="{EE2E00B4-BD59-4EBD-ACB0-B18798B1E014}" type="presParOf" srcId="{5C968FE5-E37A-439F-8EC0-6F4E8DF2D560}" destId="{057F9BD6-879E-46E6-A673-04AA3A31373B}" srcOrd="0" destOrd="0" presId="urn:microsoft.com/office/officeart/2005/8/layout/venn3"/>
    <dgm:cxn modelId="{09A51A37-4AF9-48A2-86C4-95CDE0010F26}" type="presParOf" srcId="{5C968FE5-E37A-439F-8EC0-6F4E8DF2D560}" destId="{D4554882-2A39-47DE-81F2-29360BFD0A4B}" srcOrd="1" destOrd="0" presId="urn:microsoft.com/office/officeart/2005/8/layout/venn3"/>
    <dgm:cxn modelId="{8886E3CA-6506-4951-BD02-C64E968D04C3}" type="presParOf" srcId="{5C968FE5-E37A-439F-8EC0-6F4E8DF2D560}" destId="{08881718-4345-4496-8D25-7CE989EE1B1A}" srcOrd="2" destOrd="0" presId="urn:microsoft.com/office/officeart/2005/8/layout/venn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4ECB9C3-886A-4C84-8128-42B53144F6D8}" type="doc">
      <dgm:prSet loTypeId="urn:microsoft.com/office/officeart/2005/8/layout/radial2" loCatId="relationship" qsTypeId="urn:microsoft.com/office/officeart/2005/8/quickstyle/3d1" qsCatId="3D" csTypeId="urn:microsoft.com/office/officeart/2005/8/colors/accent2_2" csCatId="accent2" phldr="1"/>
      <dgm:spPr/>
      <dgm:t>
        <a:bodyPr/>
        <a:lstStyle/>
        <a:p>
          <a:endParaRPr lang="zh-CN" altLang="en-US"/>
        </a:p>
      </dgm:t>
    </dgm:pt>
    <dgm:pt modelId="{EB85A250-84B0-48F6-B0FB-1F4AA1FD4D91}">
      <dgm:prSet phldrT="[文本]" custT="1"/>
      <dgm:spPr/>
      <dgm:t>
        <a:bodyPr/>
        <a:lstStyle/>
        <a:p>
          <a:r>
            <a:rPr lang="zh-CN" altLang="en-US" sz="1800" b="1" dirty="0" smtClean="0"/>
            <a:t>一般纳税人</a:t>
          </a:r>
          <a:endParaRPr lang="zh-CN" altLang="en-US" sz="1800" b="1" dirty="0"/>
        </a:p>
      </dgm:t>
    </dgm:pt>
    <dgm:pt modelId="{53905854-88C5-48AB-842B-E0D278EDB67D}" type="parTrans" cxnId="{EB475B06-D729-4528-9DAC-FE47A5946274}">
      <dgm:prSet/>
      <dgm:spPr/>
      <dgm:t>
        <a:bodyPr/>
        <a:lstStyle/>
        <a:p>
          <a:endParaRPr lang="zh-CN" altLang="en-US"/>
        </a:p>
      </dgm:t>
    </dgm:pt>
    <dgm:pt modelId="{A7254A4D-6E27-4531-9336-4C1D5DFC9007}" type="sibTrans" cxnId="{EB475B06-D729-4528-9DAC-FE47A5946274}">
      <dgm:prSet/>
      <dgm:spPr/>
      <dgm:t>
        <a:bodyPr/>
        <a:lstStyle/>
        <a:p>
          <a:endParaRPr lang="zh-CN" altLang="en-US"/>
        </a:p>
      </dgm:t>
    </dgm:pt>
    <dgm:pt modelId="{644B41A9-27EF-4A16-AACC-61FF3C873DF1}">
      <dgm:prSet phldrT="[文本]" custT="1"/>
      <dgm:spPr/>
      <dgm:t>
        <a:bodyPr/>
        <a:lstStyle/>
        <a:p>
          <a:r>
            <a:rPr lang="zh-CN" altLang="en-US" sz="1800" b="1" dirty="0" smtClean="0"/>
            <a:t>小规模纳税人</a:t>
          </a:r>
          <a:endParaRPr lang="zh-CN" altLang="en-US" sz="1800" b="1" dirty="0"/>
        </a:p>
      </dgm:t>
    </dgm:pt>
    <dgm:pt modelId="{CCD53C78-F9D8-4982-A917-6B1E2036D410}" type="parTrans" cxnId="{D251A55F-5CF8-4CFE-8E88-9B5B04B94CFA}">
      <dgm:prSet/>
      <dgm:spPr/>
      <dgm:t>
        <a:bodyPr/>
        <a:lstStyle/>
        <a:p>
          <a:endParaRPr lang="zh-CN" altLang="en-US"/>
        </a:p>
      </dgm:t>
    </dgm:pt>
    <dgm:pt modelId="{1135EEF8-C02F-4F55-8300-B4D658AF05A0}" type="sibTrans" cxnId="{D251A55F-5CF8-4CFE-8E88-9B5B04B94CFA}">
      <dgm:prSet/>
      <dgm:spPr/>
      <dgm:t>
        <a:bodyPr/>
        <a:lstStyle/>
        <a:p>
          <a:endParaRPr lang="zh-CN" altLang="en-US"/>
        </a:p>
      </dgm:t>
    </dgm:pt>
    <dgm:pt modelId="{863B97A7-BA6F-4289-B1C0-44740AF412BD}">
      <dgm:prSet phldrT="[文本]" custT="1"/>
      <dgm:spPr/>
      <dgm:t>
        <a:bodyPr/>
        <a:lstStyle/>
        <a:p>
          <a:r>
            <a:rPr lang="zh-CN" altLang="en-US" sz="1800" b="1" dirty="0" smtClean="0"/>
            <a:t>销售发票或收购发票</a:t>
          </a:r>
          <a:endParaRPr lang="zh-CN" altLang="en-US" sz="1800" b="1" dirty="0"/>
        </a:p>
      </dgm:t>
    </dgm:pt>
    <dgm:pt modelId="{3336A29F-12AC-40CF-9D30-FBA5042F98BA}" type="parTrans" cxnId="{4AAE1A43-6785-4F08-BAF1-F5E8046EAF0A}">
      <dgm:prSet/>
      <dgm:spPr/>
      <dgm:t>
        <a:bodyPr/>
        <a:lstStyle/>
        <a:p>
          <a:endParaRPr lang="zh-CN" altLang="en-US"/>
        </a:p>
      </dgm:t>
    </dgm:pt>
    <dgm:pt modelId="{E1351C76-6401-4A94-8EAF-B4E912CD247D}" type="sibTrans" cxnId="{4AAE1A43-6785-4F08-BAF1-F5E8046EAF0A}">
      <dgm:prSet/>
      <dgm:spPr/>
      <dgm:t>
        <a:bodyPr/>
        <a:lstStyle/>
        <a:p>
          <a:endParaRPr lang="zh-CN" altLang="en-US"/>
        </a:p>
      </dgm:t>
    </dgm:pt>
    <dgm:pt modelId="{ED664852-7C68-48BF-9D34-E1211A735D6E}">
      <dgm:prSet phldrT="[文本]"/>
      <dgm:spPr/>
      <dgm:t>
        <a:bodyPr/>
        <a:lstStyle/>
        <a:p>
          <a:r>
            <a:rPr lang="en-US" altLang="zh-CN" dirty="0" smtClean="0"/>
            <a:t>13%</a:t>
          </a:r>
          <a:endParaRPr lang="zh-CN" altLang="en-US" dirty="0"/>
        </a:p>
      </dgm:t>
    </dgm:pt>
    <dgm:pt modelId="{89E8269D-BA8A-49B8-A345-D3BF47AAB803}" type="sibTrans" cxnId="{D28B9AB1-6880-46DA-BCE1-1C2407625E45}">
      <dgm:prSet/>
      <dgm:spPr/>
      <dgm:t>
        <a:bodyPr/>
        <a:lstStyle/>
        <a:p>
          <a:endParaRPr lang="zh-CN" altLang="en-US"/>
        </a:p>
      </dgm:t>
    </dgm:pt>
    <dgm:pt modelId="{722BDBB3-D858-4198-9898-E1D91C4B6DA1}" type="parTrans" cxnId="{D28B9AB1-6880-46DA-BCE1-1C2407625E45}">
      <dgm:prSet/>
      <dgm:spPr/>
      <dgm:t>
        <a:bodyPr/>
        <a:lstStyle/>
        <a:p>
          <a:endParaRPr lang="zh-CN" altLang="en-US"/>
        </a:p>
      </dgm:t>
    </dgm:pt>
    <dgm:pt modelId="{14966108-E577-4E63-A0F8-B90136EBD300}">
      <dgm:prSet phldrT="[文本]"/>
      <dgm:spPr/>
      <dgm:t>
        <a:bodyPr/>
        <a:lstStyle/>
        <a:p>
          <a:r>
            <a:rPr lang="en-US" altLang="zh-CN" dirty="0" smtClean="0"/>
            <a:t>13%</a:t>
          </a:r>
          <a:endParaRPr lang="zh-CN" altLang="en-US" dirty="0"/>
        </a:p>
      </dgm:t>
    </dgm:pt>
    <dgm:pt modelId="{403283D7-7097-49E5-84F1-3B64BAAF86F5}" type="sibTrans" cxnId="{650CB5C1-11B5-41BA-A6AC-721B21A440FC}">
      <dgm:prSet/>
      <dgm:spPr/>
      <dgm:t>
        <a:bodyPr/>
        <a:lstStyle/>
        <a:p>
          <a:endParaRPr lang="zh-CN" altLang="en-US"/>
        </a:p>
      </dgm:t>
    </dgm:pt>
    <dgm:pt modelId="{FF487228-CF3E-404B-A530-530927EAC215}" type="parTrans" cxnId="{650CB5C1-11B5-41BA-A6AC-721B21A440FC}">
      <dgm:prSet/>
      <dgm:spPr/>
      <dgm:t>
        <a:bodyPr/>
        <a:lstStyle/>
        <a:p>
          <a:endParaRPr lang="zh-CN" altLang="en-US"/>
        </a:p>
      </dgm:t>
    </dgm:pt>
    <dgm:pt modelId="{9B1D7175-179D-4273-A57D-FDC3A5999F04}">
      <dgm:prSet phldrT="[文本]"/>
      <dgm:spPr/>
      <dgm:t>
        <a:bodyPr/>
        <a:lstStyle/>
        <a:p>
          <a:r>
            <a:rPr lang="en-US" altLang="zh-CN" dirty="0" smtClean="0"/>
            <a:t>13%</a:t>
          </a:r>
          <a:endParaRPr lang="zh-CN" altLang="en-US" dirty="0"/>
        </a:p>
      </dgm:t>
    </dgm:pt>
    <dgm:pt modelId="{956DF862-5F4B-4B20-B7DD-866EEA144203}" type="sibTrans" cxnId="{2396F364-C10A-454D-92C0-26FA3A625E74}">
      <dgm:prSet/>
      <dgm:spPr/>
      <dgm:t>
        <a:bodyPr/>
        <a:lstStyle/>
        <a:p>
          <a:endParaRPr lang="zh-CN" altLang="en-US"/>
        </a:p>
      </dgm:t>
    </dgm:pt>
    <dgm:pt modelId="{84248F59-EB17-4BB9-A281-0D050A6F47D6}" type="parTrans" cxnId="{2396F364-C10A-454D-92C0-26FA3A625E74}">
      <dgm:prSet/>
      <dgm:spPr/>
      <dgm:t>
        <a:bodyPr/>
        <a:lstStyle/>
        <a:p>
          <a:endParaRPr lang="zh-CN" altLang="en-US"/>
        </a:p>
      </dgm:t>
    </dgm:pt>
    <dgm:pt modelId="{BD60D0E3-6003-4BC3-B74A-ABC4EE42B62B}" type="pres">
      <dgm:prSet presAssocID="{C4ECB9C3-886A-4C84-8128-42B53144F6D8}" presName="composite" presStyleCnt="0">
        <dgm:presLayoutVars>
          <dgm:chMax val="5"/>
          <dgm:dir/>
          <dgm:animLvl val="ctr"/>
          <dgm:resizeHandles val="exact"/>
        </dgm:presLayoutVars>
      </dgm:prSet>
      <dgm:spPr/>
      <dgm:t>
        <a:bodyPr/>
        <a:lstStyle/>
        <a:p>
          <a:endParaRPr lang="zh-CN" altLang="en-US"/>
        </a:p>
      </dgm:t>
    </dgm:pt>
    <dgm:pt modelId="{AF88FA50-EAB3-4EE5-A33E-0DA51A4682BC}" type="pres">
      <dgm:prSet presAssocID="{C4ECB9C3-886A-4C84-8128-42B53144F6D8}" presName="cycle" presStyleCnt="0"/>
      <dgm:spPr/>
    </dgm:pt>
    <dgm:pt modelId="{DCD9395D-F4A3-48DE-B4ED-EA1274DF1A08}" type="pres">
      <dgm:prSet presAssocID="{C4ECB9C3-886A-4C84-8128-42B53144F6D8}" presName="centerShape" presStyleCnt="0"/>
      <dgm:spPr/>
    </dgm:pt>
    <dgm:pt modelId="{A3958808-6396-4FF2-8673-39FB50E65398}" type="pres">
      <dgm:prSet presAssocID="{C4ECB9C3-886A-4C84-8128-42B53144F6D8}" presName="connSite" presStyleLbl="node1" presStyleIdx="0" presStyleCnt="4"/>
      <dgm:spPr/>
    </dgm:pt>
    <dgm:pt modelId="{1E032D62-42B5-4207-AC3F-98328F08ED50}" type="pres">
      <dgm:prSet presAssocID="{C4ECB9C3-886A-4C84-8128-42B53144F6D8}" presName="visible" presStyleLbl="node1" presStyleIdx="0" presStyleCnt="4"/>
      <dgm:spPr>
        <a:blipFill rotWithShape="1">
          <a:blip xmlns:r="http://schemas.openxmlformats.org/officeDocument/2006/relationships" r:embed="rId1">
            <a:duotone>
              <a:schemeClr val="accent6">
                <a:shade val="45000"/>
                <a:satMod val="135000"/>
              </a:schemeClr>
              <a:prstClr val="white"/>
            </a:duotone>
          </a:blip>
          <a:stretch>
            <a:fillRect/>
          </a:stretch>
        </a:blipFill>
      </dgm:spPr>
    </dgm:pt>
    <dgm:pt modelId="{BF2A84D9-77EC-42C4-93A9-8B5B9D9BEB76}" type="pres">
      <dgm:prSet presAssocID="{53905854-88C5-48AB-842B-E0D278EDB67D}" presName="Name25" presStyleLbl="parChTrans1D1" presStyleIdx="0" presStyleCnt="3"/>
      <dgm:spPr/>
      <dgm:t>
        <a:bodyPr/>
        <a:lstStyle/>
        <a:p>
          <a:endParaRPr lang="zh-CN" altLang="en-US"/>
        </a:p>
      </dgm:t>
    </dgm:pt>
    <dgm:pt modelId="{2C994603-0AD4-4E4A-B26F-04CF0CDB2332}" type="pres">
      <dgm:prSet presAssocID="{EB85A250-84B0-48F6-B0FB-1F4AA1FD4D91}" presName="node" presStyleCnt="0"/>
      <dgm:spPr/>
    </dgm:pt>
    <dgm:pt modelId="{63E1A99F-272B-4B74-A732-599548640026}" type="pres">
      <dgm:prSet presAssocID="{EB85A250-84B0-48F6-B0FB-1F4AA1FD4D91}" presName="parentNode" presStyleLbl="node1" presStyleIdx="1" presStyleCnt="4">
        <dgm:presLayoutVars>
          <dgm:chMax val="1"/>
          <dgm:bulletEnabled val="1"/>
        </dgm:presLayoutVars>
      </dgm:prSet>
      <dgm:spPr/>
      <dgm:t>
        <a:bodyPr/>
        <a:lstStyle/>
        <a:p>
          <a:endParaRPr lang="zh-CN" altLang="en-US"/>
        </a:p>
      </dgm:t>
    </dgm:pt>
    <dgm:pt modelId="{33819228-F143-43E7-9228-5938E310A9AA}" type="pres">
      <dgm:prSet presAssocID="{EB85A250-84B0-48F6-B0FB-1F4AA1FD4D91}" presName="childNode" presStyleLbl="revTx" presStyleIdx="0" presStyleCnt="3">
        <dgm:presLayoutVars>
          <dgm:bulletEnabled val="1"/>
        </dgm:presLayoutVars>
      </dgm:prSet>
      <dgm:spPr/>
      <dgm:t>
        <a:bodyPr/>
        <a:lstStyle/>
        <a:p>
          <a:endParaRPr lang="zh-CN" altLang="en-US"/>
        </a:p>
      </dgm:t>
    </dgm:pt>
    <dgm:pt modelId="{D1B2629C-19C9-4253-B564-D135D46C69E5}" type="pres">
      <dgm:prSet presAssocID="{CCD53C78-F9D8-4982-A917-6B1E2036D410}" presName="Name25" presStyleLbl="parChTrans1D1" presStyleIdx="1" presStyleCnt="3"/>
      <dgm:spPr/>
      <dgm:t>
        <a:bodyPr/>
        <a:lstStyle/>
        <a:p>
          <a:endParaRPr lang="zh-CN" altLang="en-US"/>
        </a:p>
      </dgm:t>
    </dgm:pt>
    <dgm:pt modelId="{2006900F-3291-488C-8D16-9B3D0145F0E0}" type="pres">
      <dgm:prSet presAssocID="{644B41A9-27EF-4A16-AACC-61FF3C873DF1}" presName="node" presStyleCnt="0"/>
      <dgm:spPr/>
    </dgm:pt>
    <dgm:pt modelId="{CD31A571-6C05-415E-8B23-0F7765CA3E83}" type="pres">
      <dgm:prSet presAssocID="{644B41A9-27EF-4A16-AACC-61FF3C873DF1}" presName="parentNode" presStyleLbl="node1" presStyleIdx="2" presStyleCnt="4">
        <dgm:presLayoutVars>
          <dgm:chMax val="1"/>
          <dgm:bulletEnabled val="1"/>
        </dgm:presLayoutVars>
      </dgm:prSet>
      <dgm:spPr/>
      <dgm:t>
        <a:bodyPr/>
        <a:lstStyle/>
        <a:p>
          <a:endParaRPr lang="zh-CN" altLang="en-US"/>
        </a:p>
      </dgm:t>
    </dgm:pt>
    <dgm:pt modelId="{8C57C647-FA38-4DCC-89DC-E48DD5743343}" type="pres">
      <dgm:prSet presAssocID="{644B41A9-27EF-4A16-AACC-61FF3C873DF1}" presName="childNode" presStyleLbl="revTx" presStyleIdx="1" presStyleCnt="3">
        <dgm:presLayoutVars>
          <dgm:bulletEnabled val="1"/>
        </dgm:presLayoutVars>
      </dgm:prSet>
      <dgm:spPr/>
      <dgm:t>
        <a:bodyPr/>
        <a:lstStyle/>
        <a:p>
          <a:endParaRPr lang="zh-CN" altLang="en-US"/>
        </a:p>
      </dgm:t>
    </dgm:pt>
    <dgm:pt modelId="{825240C1-9E31-4674-AD51-79F7856E77DB}" type="pres">
      <dgm:prSet presAssocID="{3336A29F-12AC-40CF-9D30-FBA5042F98BA}" presName="Name25" presStyleLbl="parChTrans1D1" presStyleIdx="2" presStyleCnt="3"/>
      <dgm:spPr/>
      <dgm:t>
        <a:bodyPr/>
        <a:lstStyle/>
        <a:p>
          <a:endParaRPr lang="zh-CN" altLang="en-US"/>
        </a:p>
      </dgm:t>
    </dgm:pt>
    <dgm:pt modelId="{9D87CF4F-04DB-4EA1-81E6-B9CE236092D1}" type="pres">
      <dgm:prSet presAssocID="{863B97A7-BA6F-4289-B1C0-44740AF412BD}" presName="node" presStyleCnt="0"/>
      <dgm:spPr/>
    </dgm:pt>
    <dgm:pt modelId="{3B2D8C68-4E05-4643-BFF6-F22F58ACA6ED}" type="pres">
      <dgm:prSet presAssocID="{863B97A7-BA6F-4289-B1C0-44740AF412BD}" presName="parentNode" presStyleLbl="node1" presStyleIdx="3" presStyleCnt="4">
        <dgm:presLayoutVars>
          <dgm:chMax val="1"/>
          <dgm:bulletEnabled val="1"/>
        </dgm:presLayoutVars>
      </dgm:prSet>
      <dgm:spPr/>
      <dgm:t>
        <a:bodyPr/>
        <a:lstStyle/>
        <a:p>
          <a:endParaRPr lang="zh-CN" altLang="en-US"/>
        </a:p>
      </dgm:t>
    </dgm:pt>
    <dgm:pt modelId="{E7C11A1E-3C30-4003-9449-D757B362C6C8}" type="pres">
      <dgm:prSet presAssocID="{863B97A7-BA6F-4289-B1C0-44740AF412BD}" presName="childNode" presStyleLbl="revTx" presStyleIdx="2" presStyleCnt="3">
        <dgm:presLayoutVars>
          <dgm:bulletEnabled val="1"/>
        </dgm:presLayoutVars>
      </dgm:prSet>
      <dgm:spPr/>
      <dgm:t>
        <a:bodyPr/>
        <a:lstStyle/>
        <a:p>
          <a:endParaRPr lang="zh-CN" altLang="en-US"/>
        </a:p>
      </dgm:t>
    </dgm:pt>
  </dgm:ptLst>
  <dgm:cxnLst>
    <dgm:cxn modelId="{85450268-8B07-4C7C-B76C-0D02E3E25494}" type="presOf" srcId="{53905854-88C5-48AB-842B-E0D278EDB67D}" destId="{BF2A84D9-77EC-42C4-93A9-8B5B9D9BEB76}" srcOrd="0" destOrd="0" presId="urn:microsoft.com/office/officeart/2005/8/layout/radial2"/>
    <dgm:cxn modelId="{D251A55F-5CF8-4CFE-8E88-9B5B04B94CFA}" srcId="{C4ECB9C3-886A-4C84-8128-42B53144F6D8}" destId="{644B41A9-27EF-4A16-AACC-61FF3C873DF1}" srcOrd="1" destOrd="0" parTransId="{CCD53C78-F9D8-4982-A917-6B1E2036D410}" sibTransId="{1135EEF8-C02F-4F55-8300-B4D658AF05A0}"/>
    <dgm:cxn modelId="{0539817C-A5D2-4712-9B6C-CAB3F75C4D38}" type="presOf" srcId="{9B1D7175-179D-4273-A57D-FDC3A5999F04}" destId="{33819228-F143-43E7-9228-5938E310A9AA}" srcOrd="0" destOrd="0" presId="urn:microsoft.com/office/officeart/2005/8/layout/radial2"/>
    <dgm:cxn modelId="{55C2137E-40A7-4041-8270-91DF7A86E82A}" type="presOf" srcId="{14966108-E577-4E63-A0F8-B90136EBD300}" destId="{8C57C647-FA38-4DCC-89DC-E48DD5743343}" srcOrd="0" destOrd="0" presId="urn:microsoft.com/office/officeart/2005/8/layout/radial2"/>
    <dgm:cxn modelId="{650CB5C1-11B5-41BA-A6AC-721B21A440FC}" srcId="{644B41A9-27EF-4A16-AACC-61FF3C873DF1}" destId="{14966108-E577-4E63-A0F8-B90136EBD300}" srcOrd="0" destOrd="0" parTransId="{FF487228-CF3E-404B-A530-530927EAC215}" sibTransId="{403283D7-7097-49E5-84F1-3B64BAAF86F5}"/>
    <dgm:cxn modelId="{2396F364-C10A-454D-92C0-26FA3A625E74}" srcId="{EB85A250-84B0-48F6-B0FB-1F4AA1FD4D91}" destId="{9B1D7175-179D-4273-A57D-FDC3A5999F04}" srcOrd="0" destOrd="0" parTransId="{84248F59-EB17-4BB9-A281-0D050A6F47D6}" sibTransId="{956DF862-5F4B-4B20-B7DD-866EEA144203}"/>
    <dgm:cxn modelId="{ECA955F1-BFFB-4662-9EF5-C6152391DFF9}" type="presOf" srcId="{ED664852-7C68-48BF-9D34-E1211A735D6E}" destId="{E7C11A1E-3C30-4003-9449-D757B362C6C8}" srcOrd="0" destOrd="0" presId="urn:microsoft.com/office/officeart/2005/8/layout/radial2"/>
    <dgm:cxn modelId="{3F514E0E-2BC5-4238-9374-2847C7DAB976}" type="presOf" srcId="{3336A29F-12AC-40CF-9D30-FBA5042F98BA}" destId="{825240C1-9E31-4674-AD51-79F7856E77DB}" srcOrd="0" destOrd="0" presId="urn:microsoft.com/office/officeart/2005/8/layout/radial2"/>
    <dgm:cxn modelId="{96C0210C-B4D5-49D4-85AC-AD8F259EFF84}" type="presOf" srcId="{CCD53C78-F9D8-4982-A917-6B1E2036D410}" destId="{D1B2629C-19C9-4253-B564-D135D46C69E5}" srcOrd="0" destOrd="0" presId="urn:microsoft.com/office/officeart/2005/8/layout/radial2"/>
    <dgm:cxn modelId="{D87AEAE9-5173-4798-8E21-07B2941FD1C8}" type="presOf" srcId="{644B41A9-27EF-4A16-AACC-61FF3C873DF1}" destId="{CD31A571-6C05-415E-8B23-0F7765CA3E83}" srcOrd="0" destOrd="0" presId="urn:microsoft.com/office/officeart/2005/8/layout/radial2"/>
    <dgm:cxn modelId="{4AAE1A43-6785-4F08-BAF1-F5E8046EAF0A}" srcId="{C4ECB9C3-886A-4C84-8128-42B53144F6D8}" destId="{863B97A7-BA6F-4289-B1C0-44740AF412BD}" srcOrd="2" destOrd="0" parTransId="{3336A29F-12AC-40CF-9D30-FBA5042F98BA}" sibTransId="{E1351C76-6401-4A94-8EAF-B4E912CD247D}"/>
    <dgm:cxn modelId="{2825906B-B443-4FC6-A578-CC2D27529E2D}" type="presOf" srcId="{863B97A7-BA6F-4289-B1C0-44740AF412BD}" destId="{3B2D8C68-4E05-4643-BFF6-F22F58ACA6ED}" srcOrd="0" destOrd="0" presId="urn:microsoft.com/office/officeart/2005/8/layout/radial2"/>
    <dgm:cxn modelId="{EB475B06-D729-4528-9DAC-FE47A5946274}" srcId="{C4ECB9C3-886A-4C84-8128-42B53144F6D8}" destId="{EB85A250-84B0-48F6-B0FB-1F4AA1FD4D91}" srcOrd="0" destOrd="0" parTransId="{53905854-88C5-48AB-842B-E0D278EDB67D}" sibTransId="{A7254A4D-6E27-4531-9336-4C1D5DFC9007}"/>
    <dgm:cxn modelId="{D28B9AB1-6880-46DA-BCE1-1C2407625E45}" srcId="{863B97A7-BA6F-4289-B1C0-44740AF412BD}" destId="{ED664852-7C68-48BF-9D34-E1211A735D6E}" srcOrd="0" destOrd="0" parTransId="{722BDBB3-D858-4198-9898-E1D91C4B6DA1}" sibTransId="{89E8269D-BA8A-49B8-A345-D3BF47AAB803}"/>
    <dgm:cxn modelId="{90111683-334A-4FBF-B3C6-695A562E078C}" type="presOf" srcId="{EB85A250-84B0-48F6-B0FB-1F4AA1FD4D91}" destId="{63E1A99F-272B-4B74-A732-599548640026}" srcOrd="0" destOrd="0" presId="urn:microsoft.com/office/officeart/2005/8/layout/radial2"/>
    <dgm:cxn modelId="{9C640A05-5B9C-47E1-895E-D47EBC05A6F6}" type="presOf" srcId="{C4ECB9C3-886A-4C84-8128-42B53144F6D8}" destId="{BD60D0E3-6003-4BC3-B74A-ABC4EE42B62B}" srcOrd="0" destOrd="0" presId="urn:microsoft.com/office/officeart/2005/8/layout/radial2"/>
    <dgm:cxn modelId="{ED73BFD8-3F29-415F-9E44-0CB966443B20}" type="presParOf" srcId="{BD60D0E3-6003-4BC3-B74A-ABC4EE42B62B}" destId="{AF88FA50-EAB3-4EE5-A33E-0DA51A4682BC}" srcOrd="0" destOrd="0" presId="urn:microsoft.com/office/officeart/2005/8/layout/radial2"/>
    <dgm:cxn modelId="{435BAABE-C38B-4C5E-943A-0ED7F68A8B84}" type="presParOf" srcId="{AF88FA50-EAB3-4EE5-A33E-0DA51A4682BC}" destId="{DCD9395D-F4A3-48DE-B4ED-EA1274DF1A08}" srcOrd="0" destOrd="0" presId="urn:microsoft.com/office/officeart/2005/8/layout/radial2"/>
    <dgm:cxn modelId="{2FB6D254-43F1-4B63-8516-ABFFEDFAC244}" type="presParOf" srcId="{DCD9395D-F4A3-48DE-B4ED-EA1274DF1A08}" destId="{A3958808-6396-4FF2-8673-39FB50E65398}" srcOrd="0" destOrd="0" presId="urn:microsoft.com/office/officeart/2005/8/layout/radial2"/>
    <dgm:cxn modelId="{910F4A0B-BF54-4A12-AE25-14F280A54A05}" type="presParOf" srcId="{DCD9395D-F4A3-48DE-B4ED-EA1274DF1A08}" destId="{1E032D62-42B5-4207-AC3F-98328F08ED50}" srcOrd="1" destOrd="0" presId="urn:microsoft.com/office/officeart/2005/8/layout/radial2"/>
    <dgm:cxn modelId="{C6248B33-8913-4AC8-BEA3-67B216D8FC8C}" type="presParOf" srcId="{AF88FA50-EAB3-4EE5-A33E-0DA51A4682BC}" destId="{BF2A84D9-77EC-42C4-93A9-8B5B9D9BEB76}" srcOrd="1" destOrd="0" presId="urn:microsoft.com/office/officeart/2005/8/layout/radial2"/>
    <dgm:cxn modelId="{DE8EC039-6EB3-43AC-B768-4EAFF7D9AD4C}" type="presParOf" srcId="{AF88FA50-EAB3-4EE5-A33E-0DA51A4682BC}" destId="{2C994603-0AD4-4E4A-B26F-04CF0CDB2332}" srcOrd="2" destOrd="0" presId="urn:microsoft.com/office/officeart/2005/8/layout/radial2"/>
    <dgm:cxn modelId="{2DAC0612-439F-496A-B7C9-A3B1734783A9}" type="presParOf" srcId="{2C994603-0AD4-4E4A-B26F-04CF0CDB2332}" destId="{63E1A99F-272B-4B74-A732-599548640026}" srcOrd="0" destOrd="0" presId="urn:microsoft.com/office/officeart/2005/8/layout/radial2"/>
    <dgm:cxn modelId="{B7E6AFB4-AA6F-498E-B9BC-B067E8972475}" type="presParOf" srcId="{2C994603-0AD4-4E4A-B26F-04CF0CDB2332}" destId="{33819228-F143-43E7-9228-5938E310A9AA}" srcOrd="1" destOrd="0" presId="urn:microsoft.com/office/officeart/2005/8/layout/radial2"/>
    <dgm:cxn modelId="{31F37116-3546-42E8-9811-A2BD8F2CF754}" type="presParOf" srcId="{AF88FA50-EAB3-4EE5-A33E-0DA51A4682BC}" destId="{D1B2629C-19C9-4253-B564-D135D46C69E5}" srcOrd="3" destOrd="0" presId="urn:microsoft.com/office/officeart/2005/8/layout/radial2"/>
    <dgm:cxn modelId="{E4F9D394-FE11-45D1-A595-608F7F2CEB1B}" type="presParOf" srcId="{AF88FA50-EAB3-4EE5-A33E-0DA51A4682BC}" destId="{2006900F-3291-488C-8D16-9B3D0145F0E0}" srcOrd="4" destOrd="0" presId="urn:microsoft.com/office/officeart/2005/8/layout/radial2"/>
    <dgm:cxn modelId="{309D12E7-0666-4E5A-93AB-2DD2218E8987}" type="presParOf" srcId="{2006900F-3291-488C-8D16-9B3D0145F0E0}" destId="{CD31A571-6C05-415E-8B23-0F7765CA3E83}" srcOrd="0" destOrd="0" presId="urn:microsoft.com/office/officeart/2005/8/layout/radial2"/>
    <dgm:cxn modelId="{D006440F-BADB-4638-9C73-DAB6CEB1A7B2}" type="presParOf" srcId="{2006900F-3291-488C-8D16-9B3D0145F0E0}" destId="{8C57C647-FA38-4DCC-89DC-E48DD5743343}" srcOrd="1" destOrd="0" presId="urn:microsoft.com/office/officeart/2005/8/layout/radial2"/>
    <dgm:cxn modelId="{5FBAAA96-D3B7-47CC-85C3-7255661C9418}" type="presParOf" srcId="{AF88FA50-EAB3-4EE5-A33E-0DA51A4682BC}" destId="{825240C1-9E31-4674-AD51-79F7856E77DB}" srcOrd="5" destOrd="0" presId="urn:microsoft.com/office/officeart/2005/8/layout/radial2"/>
    <dgm:cxn modelId="{DA71F54A-1A42-46DE-A6F8-075FD746BF45}" type="presParOf" srcId="{AF88FA50-EAB3-4EE5-A33E-0DA51A4682BC}" destId="{9D87CF4F-04DB-4EA1-81E6-B9CE236092D1}" srcOrd="6" destOrd="0" presId="urn:microsoft.com/office/officeart/2005/8/layout/radial2"/>
    <dgm:cxn modelId="{8A3EB416-49BB-4DC5-B33A-E4CF4472EE59}" type="presParOf" srcId="{9D87CF4F-04DB-4EA1-81E6-B9CE236092D1}" destId="{3B2D8C68-4E05-4643-BFF6-F22F58ACA6ED}" srcOrd="0" destOrd="0" presId="urn:microsoft.com/office/officeart/2005/8/layout/radial2"/>
    <dgm:cxn modelId="{A9F30778-EC05-4809-B6C9-20F2635C21B2}" type="presParOf" srcId="{9D87CF4F-04DB-4EA1-81E6-B9CE236092D1}" destId="{E7C11A1E-3C30-4003-9449-D757B362C6C8}"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4ECB9C3-886A-4C84-8128-42B53144F6D8}" type="doc">
      <dgm:prSet loTypeId="urn:microsoft.com/office/officeart/2005/8/layout/radial2" loCatId="relationship" qsTypeId="urn:microsoft.com/office/officeart/2005/8/quickstyle/3d1" qsCatId="3D" csTypeId="urn:microsoft.com/office/officeart/2005/8/colors/accent1_2" csCatId="accent1" phldr="1"/>
      <dgm:spPr/>
      <dgm:t>
        <a:bodyPr/>
        <a:lstStyle/>
        <a:p>
          <a:endParaRPr lang="zh-CN" altLang="en-US"/>
        </a:p>
      </dgm:t>
    </dgm:pt>
    <dgm:pt modelId="{EB85A250-84B0-48F6-B0FB-1F4AA1FD4D91}">
      <dgm:prSet phldrT="[文本]" custT="1"/>
      <dgm:spPr/>
      <dgm:t>
        <a:bodyPr/>
        <a:lstStyle/>
        <a:p>
          <a:r>
            <a:rPr lang="zh-CN" altLang="en-US" sz="1600" b="1" dirty="0" smtClean="0"/>
            <a:t>一般纳税人</a:t>
          </a:r>
          <a:endParaRPr lang="zh-CN" altLang="en-US" sz="1600" b="1" dirty="0"/>
        </a:p>
      </dgm:t>
    </dgm:pt>
    <dgm:pt modelId="{53905854-88C5-48AB-842B-E0D278EDB67D}" type="parTrans" cxnId="{EB475B06-D729-4528-9DAC-FE47A5946274}">
      <dgm:prSet/>
      <dgm:spPr/>
      <dgm:t>
        <a:bodyPr/>
        <a:lstStyle/>
        <a:p>
          <a:endParaRPr lang="zh-CN" altLang="en-US"/>
        </a:p>
      </dgm:t>
    </dgm:pt>
    <dgm:pt modelId="{A7254A4D-6E27-4531-9336-4C1D5DFC9007}" type="sibTrans" cxnId="{EB475B06-D729-4528-9DAC-FE47A5946274}">
      <dgm:prSet/>
      <dgm:spPr/>
      <dgm:t>
        <a:bodyPr/>
        <a:lstStyle/>
        <a:p>
          <a:endParaRPr lang="zh-CN" altLang="en-US"/>
        </a:p>
      </dgm:t>
    </dgm:pt>
    <dgm:pt modelId="{644B41A9-27EF-4A16-AACC-61FF3C873DF1}">
      <dgm:prSet phldrT="[文本]" custT="1"/>
      <dgm:spPr/>
      <dgm:t>
        <a:bodyPr/>
        <a:lstStyle/>
        <a:p>
          <a:r>
            <a:rPr lang="zh-CN" altLang="en-US" sz="1600" b="1" dirty="0" smtClean="0"/>
            <a:t>小规模纳税人</a:t>
          </a:r>
          <a:endParaRPr lang="zh-CN" altLang="en-US" sz="1600" b="1" dirty="0"/>
        </a:p>
      </dgm:t>
    </dgm:pt>
    <dgm:pt modelId="{CCD53C78-F9D8-4982-A917-6B1E2036D410}" type="parTrans" cxnId="{D251A55F-5CF8-4CFE-8E88-9B5B04B94CFA}">
      <dgm:prSet/>
      <dgm:spPr/>
      <dgm:t>
        <a:bodyPr/>
        <a:lstStyle/>
        <a:p>
          <a:endParaRPr lang="zh-CN" altLang="en-US"/>
        </a:p>
      </dgm:t>
    </dgm:pt>
    <dgm:pt modelId="{1135EEF8-C02F-4F55-8300-B4D658AF05A0}" type="sibTrans" cxnId="{D251A55F-5CF8-4CFE-8E88-9B5B04B94CFA}">
      <dgm:prSet/>
      <dgm:spPr/>
      <dgm:t>
        <a:bodyPr/>
        <a:lstStyle/>
        <a:p>
          <a:endParaRPr lang="zh-CN" altLang="en-US"/>
        </a:p>
      </dgm:t>
    </dgm:pt>
    <dgm:pt modelId="{863B97A7-BA6F-4289-B1C0-44740AF412BD}">
      <dgm:prSet phldrT="[文本]" custT="1"/>
      <dgm:spPr/>
      <dgm:t>
        <a:bodyPr/>
        <a:lstStyle/>
        <a:p>
          <a:r>
            <a:rPr lang="zh-CN" altLang="en-US" sz="1600" b="1" dirty="0" smtClean="0"/>
            <a:t>销售发票或收购发票</a:t>
          </a:r>
          <a:endParaRPr lang="zh-CN" altLang="en-US" sz="1600" b="1" dirty="0"/>
        </a:p>
      </dgm:t>
    </dgm:pt>
    <dgm:pt modelId="{3336A29F-12AC-40CF-9D30-FBA5042F98BA}" type="parTrans" cxnId="{4AAE1A43-6785-4F08-BAF1-F5E8046EAF0A}">
      <dgm:prSet/>
      <dgm:spPr/>
      <dgm:t>
        <a:bodyPr/>
        <a:lstStyle/>
        <a:p>
          <a:endParaRPr lang="zh-CN" altLang="en-US"/>
        </a:p>
      </dgm:t>
    </dgm:pt>
    <dgm:pt modelId="{E1351C76-6401-4A94-8EAF-B4E912CD247D}" type="sibTrans" cxnId="{4AAE1A43-6785-4F08-BAF1-F5E8046EAF0A}">
      <dgm:prSet/>
      <dgm:spPr/>
      <dgm:t>
        <a:bodyPr/>
        <a:lstStyle/>
        <a:p>
          <a:endParaRPr lang="zh-CN" altLang="en-US"/>
        </a:p>
      </dgm:t>
    </dgm:pt>
    <dgm:pt modelId="{ED664852-7C68-48BF-9D34-E1211A735D6E}">
      <dgm:prSet phldrT="[文本]"/>
      <dgm:spPr/>
      <dgm:t>
        <a:bodyPr/>
        <a:lstStyle/>
        <a:p>
          <a:r>
            <a:rPr lang="en-US" altLang="zh-CN" dirty="0" smtClean="0"/>
            <a:t>11%</a:t>
          </a:r>
          <a:endParaRPr lang="zh-CN" altLang="en-US" dirty="0"/>
        </a:p>
      </dgm:t>
    </dgm:pt>
    <dgm:pt modelId="{89E8269D-BA8A-49B8-A345-D3BF47AAB803}" type="sibTrans" cxnId="{D28B9AB1-6880-46DA-BCE1-1C2407625E45}">
      <dgm:prSet/>
      <dgm:spPr/>
      <dgm:t>
        <a:bodyPr/>
        <a:lstStyle/>
        <a:p>
          <a:endParaRPr lang="zh-CN" altLang="en-US"/>
        </a:p>
      </dgm:t>
    </dgm:pt>
    <dgm:pt modelId="{722BDBB3-D858-4198-9898-E1D91C4B6DA1}" type="parTrans" cxnId="{D28B9AB1-6880-46DA-BCE1-1C2407625E45}">
      <dgm:prSet/>
      <dgm:spPr/>
      <dgm:t>
        <a:bodyPr/>
        <a:lstStyle/>
        <a:p>
          <a:endParaRPr lang="zh-CN" altLang="en-US"/>
        </a:p>
      </dgm:t>
    </dgm:pt>
    <dgm:pt modelId="{14966108-E577-4E63-A0F8-B90136EBD300}">
      <dgm:prSet phldrT="[文本]"/>
      <dgm:spPr/>
      <dgm:t>
        <a:bodyPr/>
        <a:lstStyle/>
        <a:p>
          <a:r>
            <a:rPr lang="en-US" altLang="zh-CN" dirty="0" smtClean="0"/>
            <a:t>3%</a:t>
          </a:r>
          <a:endParaRPr lang="zh-CN" altLang="en-US" dirty="0"/>
        </a:p>
      </dgm:t>
    </dgm:pt>
    <dgm:pt modelId="{403283D7-7097-49E5-84F1-3B64BAAF86F5}" type="sibTrans" cxnId="{650CB5C1-11B5-41BA-A6AC-721B21A440FC}">
      <dgm:prSet/>
      <dgm:spPr/>
      <dgm:t>
        <a:bodyPr/>
        <a:lstStyle/>
        <a:p>
          <a:endParaRPr lang="zh-CN" altLang="en-US"/>
        </a:p>
      </dgm:t>
    </dgm:pt>
    <dgm:pt modelId="{FF487228-CF3E-404B-A530-530927EAC215}" type="parTrans" cxnId="{650CB5C1-11B5-41BA-A6AC-721B21A440FC}">
      <dgm:prSet/>
      <dgm:spPr/>
      <dgm:t>
        <a:bodyPr/>
        <a:lstStyle/>
        <a:p>
          <a:endParaRPr lang="zh-CN" altLang="en-US"/>
        </a:p>
      </dgm:t>
    </dgm:pt>
    <dgm:pt modelId="{9B1D7175-179D-4273-A57D-FDC3A5999F04}">
      <dgm:prSet phldrT="[文本]"/>
      <dgm:spPr/>
      <dgm:t>
        <a:bodyPr/>
        <a:lstStyle/>
        <a:p>
          <a:r>
            <a:rPr lang="en-US" altLang="zh-CN" dirty="0" smtClean="0"/>
            <a:t>11%</a:t>
          </a:r>
          <a:endParaRPr lang="zh-CN" altLang="en-US" dirty="0"/>
        </a:p>
      </dgm:t>
    </dgm:pt>
    <dgm:pt modelId="{956DF862-5F4B-4B20-B7DD-866EEA144203}" type="sibTrans" cxnId="{2396F364-C10A-454D-92C0-26FA3A625E74}">
      <dgm:prSet/>
      <dgm:spPr/>
      <dgm:t>
        <a:bodyPr/>
        <a:lstStyle/>
        <a:p>
          <a:endParaRPr lang="zh-CN" altLang="en-US"/>
        </a:p>
      </dgm:t>
    </dgm:pt>
    <dgm:pt modelId="{84248F59-EB17-4BB9-A281-0D050A6F47D6}" type="parTrans" cxnId="{2396F364-C10A-454D-92C0-26FA3A625E74}">
      <dgm:prSet/>
      <dgm:spPr/>
      <dgm:t>
        <a:bodyPr/>
        <a:lstStyle/>
        <a:p>
          <a:endParaRPr lang="zh-CN" altLang="en-US"/>
        </a:p>
      </dgm:t>
    </dgm:pt>
    <dgm:pt modelId="{BD60D0E3-6003-4BC3-B74A-ABC4EE42B62B}" type="pres">
      <dgm:prSet presAssocID="{C4ECB9C3-886A-4C84-8128-42B53144F6D8}" presName="composite" presStyleCnt="0">
        <dgm:presLayoutVars>
          <dgm:chMax val="5"/>
          <dgm:dir/>
          <dgm:animLvl val="ctr"/>
          <dgm:resizeHandles val="exact"/>
        </dgm:presLayoutVars>
      </dgm:prSet>
      <dgm:spPr/>
      <dgm:t>
        <a:bodyPr/>
        <a:lstStyle/>
        <a:p>
          <a:endParaRPr lang="zh-CN" altLang="en-US"/>
        </a:p>
      </dgm:t>
    </dgm:pt>
    <dgm:pt modelId="{AF88FA50-EAB3-4EE5-A33E-0DA51A4682BC}" type="pres">
      <dgm:prSet presAssocID="{C4ECB9C3-886A-4C84-8128-42B53144F6D8}" presName="cycle" presStyleCnt="0"/>
      <dgm:spPr/>
    </dgm:pt>
    <dgm:pt modelId="{DCD9395D-F4A3-48DE-B4ED-EA1274DF1A08}" type="pres">
      <dgm:prSet presAssocID="{C4ECB9C3-886A-4C84-8128-42B53144F6D8}" presName="centerShape" presStyleCnt="0"/>
      <dgm:spPr/>
    </dgm:pt>
    <dgm:pt modelId="{A3958808-6396-4FF2-8673-39FB50E65398}" type="pres">
      <dgm:prSet presAssocID="{C4ECB9C3-886A-4C84-8128-42B53144F6D8}" presName="connSite" presStyleLbl="node1" presStyleIdx="0" presStyleCnt="4"/>
      <dgm:spPr/>
    </dgm:pt>
    <dgm:pt modelId="{1E032D62-42B5-4207-AC3F-98328F08ED50}" type="pres">
      <dgm:prSet presAssocID="{C4ECB9C3-886A-4C84-8128-42B53144F6D8}" presName="visible" presStyleLbl="node1" presStyleIdx="0" presStyleCnt="4"/>
      <dgm:spPr>
        <a:blipFill rotWithShape="1">
          <a:blip xmlns:r="http://schemas.openxmlformats.org/officeDocument/2006/relationships" r:embed="rId1">
            <a:duotone>
              <a:schemeClr val="accent5">
                <a:shade val="45000"/>
                <a:satMod val="135000"/>
              </a:schemeClr>
              <a:prstClr val="white"/>
            </a:duotone>
            <a:extLst>
              <a:ext uri="{BEBA8EAE-BF5A-486C-A8C5-ECC9F3942E4B}">
                <a14:imgProps xmlns:a14="http://schemas.microsoft.com/office/drawing/2010/main">
                  <a14:imgLayer r:embed="rId2">
                    <a14:imgEffect>
                      <a14:saturation sat="33000"/>
                    </a14:imgEffect>
                  </a14:imgLayer>
                </a14:imgProps>
              </a:ext>
            </a:extLst>
          </a:blip>
          <a:stretch>
            <a:fillRect/>
          </a:stretch>
        </a:blipFill>
      </dgm:spPr>
    </dgm:pt>
    <dgm:pt modelId="{BF2A84D9-77EC-42C4-93A9-8B5B9D9BEB76}" type="pres">
      <dgm:prSet presAssocID="{53905854-88C5-48AB-842B-E0D278EDB67D}" presName="Name25" presStyleLbl="parChTrans1D1" presStyleIdx="0" presStyleCnt="3"/>
      <dgm:spPr/>
      <dgm:t>
        <a:bodyPr/>
        <a:lstStyle/>
        <a:p>
          <a:endParaRPr lang="zh-CN" altLang="en-US"/>
        </a:p>
      </dgm:t>
    </dgm:pt>
    <dgm:pt modelId="{2C994603-0AD4-4E4A-B26F-04CF0CDB2332}" type="pres">
      <dgm:prSet presAssocID="{EB85A250-84B0-48F6-B0FB-1F4AA1FD4D91}" presName="node" presStyleCnt="0"/>
      <dgm:spPr/>
    </dgm:pt>
    <dgm:pt modelId="{63E1A99F-272B-4B74-A732-599548640026}" type="pres">
      <dgm:prSet presAssocID="{EB85A250-84B0-48F6-B0FB-1F4AA1FD4D91}" presName="parentNode" presStyleLbl="node1" presStyleIdx="1" presStyleCnt="4">
        <dgm:presLayoutVars>
          <dgm:chMax val="1"/>
          <dgm:bulletEnabled val="1"/>
        </dgm:presLayoutVars>
      </dgm:prSet>
      <dgm:spPr/>
      <dgm:t>
        <a:bodyPr/>
        <a:lstStyle/>
        <a:p>
          <a:endParaRPr lang="zh-CN" altLang="en-US"/>
        </a:p>
      </dgm:t>
    </dgm:pt>
    <dgm:pt modelId="{33819228-F143-43E7-9228-5938E310A9AA}" type="pres">
      <dgm:prSet presAssocID="{EB85A250-84B0-48F6-B0FB-1F4AA1FD4D91}" presName="childNode" presStyleLbl="revTx" presStyleIdx="0" presStyleCnt="3">
        <dgm:presLayoutVars>
          <dgm:bulletEnabled val="1"/>
        </dgm:presLayoutVars>
      </dgm:prSet>
      <dgm:spPr/>
      <dgm:t>
        <a:bodyPr/>
        <a:lstStyle/>
        <a:p>
          <a:endParaRPr lang="zh-CN" altLang="en-US"/>
        </a:p>
      </dgm:t>
    </dgm:pt>
    <dgm:pt modelId="{D1B2629C-19C9-4253-B564-D135D46C69E5}" type="pres">
      <dgm:prSet presAssocID="{CCD53C78-F9D8-4982-A917-6B1E2036D410}" presName="Name25" presStyleLbl="parChTrans1D1" presStyleIdx="1" presStyleCnt="3"/>
      <dgm:spPr/>
      <dgm:t>
        <a:bodyPr/>
        <a:lstStyle/>
        <a:p>
          <a:endParaRPr lang="zh-CN" altLang="en-US"/>
        </a:p>
      </dgm:t>
    </dgm:pt>
    <dgm:pt modelId="{2006900F-3291-488C-8D16-9B3D0145F0E0}" type="pres">
      <dgm:prSet presAssocID="{644B41A9-27EF-4A16-AACC-61FF3C873DF1}" presName="node" presStyleCnt="0"/>
      <dgm:spPr/>
    </dgm:pt>
    <dgm:pt modelId="{CD31A571-6C05-415E-8B23-0F7765CA3E83}" type="pres">
      <dgm:prSet presAssocID="{644B41A9-27EF-4A16-AACC-61FF3C873DF1}" presName="parentNode" presStyleLbl="node1" presStyleIdx="2" presStyleCnt="4">
        <dgm:presLayoutVars>
          <dgm:chMax val="1"/>
          <dgm:bulletEnabled val="1"/>
        </dgm:presLayoutVars>
      </dgm:prSet>
      <dgm:spPr/>
      <dgm:t>
        <a:bodyPr/>
        <a:lstStyle/>
        <a:p>
          <a:endParaRPr lang="zh-CN" altLang="en-US"/>
        </a:p>
      </dgm:t>
    </dgm:pt>
    <dgm:pt modelId="{8C57C647-FA38-4DCC-89DC-E48DD5743343}" type="pres">
      <dgm:prSet presAssocID="{644B41A9-27EF-4A16-AACC-61FF3C873DF1}" presName="childNode" presStyleLbl="revTx" presStyleIdx="1" presStyleCnt="3">
        <dgm:presLayoutVars>
          <dgm:bulletEnabled val="1"/>
        </dgm:presLayoutVars>
      </dgm:prSet>
      <dgm:spPr/>
      <dgm:t>
        <a:bodyPr/>
        <a:lstStyle/>
        <a:p>
          <a:endParaRPr lang="zh-CN" altLang="en-US"/>
        </a:p>
      </dgm:t>
    </dgm:pt>
    <dgm:pt modelId="{825240C1-9E31-4674-AD51-79F7856E77DB}" type="pres">
      <dgm:prSet presAssocID="{3336A29F-12AC-40CF-9D30-FBA5042F98BA}" presName="Name25" presStyleLbl="parChTrans1D1" presStyleIdx="2" presStyleCnt="3"/>
      <dgm:spPr/>
      <dgm:t>
        <a:bodyPr/>
        <a:lstStyle/>
        <a:p>
          <a:endParaRPr lang="zh-CN" altLang="en-US"/>
        </a:p>
      </dgm:t>
    </dgm:pt>
    <dgm:pt modelId="{9D87CF4F-04DB-4EA1-81E6-B9CE236092D1}" type="pres">
      <dgm:prSet presAssocID="{863B97A7-BA6F-4289-B1C0-44740AF412BD}" presName="node" presStyleCnt="0"/>
      <dgm:spPr/>
    </dgm:pt>
    <dgm:pt modelId="{3B2D8C68-4E05-4643-BFF6-F22F58ACA6ED}" type="pres">
      <dgm:prSet presAssocID="{863B97A7-BA6F-4289-B1C0-44740AF412BD}" presName="parentNode" presStyleLbl="node1" presStyleIdx="3" presStyleCnt="4">
        <dgm:presLayoutVars>
          <dgm:chMax val="1"/>
          <dgm:bulletEnabled val="1"/>
        </dgm:presLayoutVars>
      </dgm:prSet>
      <dgm:spPr/>
      <dgm:t>
        <a:bodyPr/>
        <a:lstStyle/>
        <a:p>
          <a:endParaRPr lang="zh-CN" altLang="en-US"/>
        </a:p>
      </dgm:t>
    </dgm:pt>
    <dgm:pt modelId="{E7C11A1E-3C30-4003-9449-D757B362C6C8}" type="pres">
      <dgm:prSet presAssocID="{863B97A7-BA6F-4289-B1C0-44740AF412BD}" presName="childNode" presStyleLbl="revTx" presStyleIdx="2" presStyleCnt="3">
        <dgm:presLayoutVars>
          <dgm:bulletEnabled val="1"/>
        </dgm:presLayoutVars>
      </dgm:prSet>
      <dgm:spPr/>
      <dgm:t>
        <a:bodyPr/>
        <a:lstStyle/>
        <a:p>
          <a:endParaRPr lang="zh-CN" altLang="en-US"/>
        </a:p>
      </dgm:t>
    </dgm:pt>
  </dgm:ptLst>
  <dgm:cxnLst>
    <dgm:cxn modelId="{D251A55F-5CF8-4CFE-8E88-9B5B04B94CFA}" srcId="{C4ECB9C3-886A-4C84-8128-42B53144F6D8}" destId="{644B41A9-27EF-4A16-AACC-61FF3C873DF1}" srcOrd="1" destOrd="0" parTransId="{CCD53C78-F9D8-4982-A917-6B1E2036D410}" sibTransId="{1135EEF8-C02F-4F55-8300-B4D658AF05A0}"/>
    <dgm:cxn modelId="{36F28479-3578-4809-94D6-AA298CD142D0}" type="presOf" srcId="{CCD53C78-F9D8-4982-A917-6B1E2036D410}" destId="{D1B2629C-19C9-4253-B564-D135D46C69E5}" srcOrd="0" destOrd="0" presId="urn:microsoft.com/office/officeart/2005/8/layout/radial2"/>
    <dgm:cxn modelId="{BD9C15F8-60BB-4AA3-A674-96896D04DDEA}" type="presOf" srcId="{14966108-E577-4E63-A0F8-B90136EBD300}" destId="{8C57C647-FA38-4DCC-89DC-E48DD5743343}" srcOrd="0" destOrd="0" presId="urn:microsoft.com/office/officeart/2005/8/layout/radial2"/>
    <dgm:cxn modelId="{C6A7F1F5-106E-4E94-BAB8-C2FB72FCDA7F}" type="presOf" srcId="{53905854-88C5-48AB-842B-E0D278EDB67D}" destId="{BF2A84D9-77EC-42C4-93A9-8B5B9D9BEB76}" srcOrd="0" destOrd="0" presId="urn:microsoft.com/office/officeart/2005/8/layout/radial2"/>
    <dgm:cxn modelId="{650CB5C1-11B5-41BA-A6AC-721B21A440FC}" srcId="{644B41A9-27EF-4A16-AACC-61FF3C873DF1}" destId="{14966108-E577-4E63-A0F8-B90136EBD300}" srcOrd="0" destOrd="0" parTransId="{FF487228-CF3E-404B-A530-530927EAC215}" sibTransId="{403283D7-7097-49E5-84F1-3B64BAAF86F5}"/>
    <dgm:cxn modelId="{2396F364-C10A-454D-92C0-26FA3A625E74}" srcId="{EB85A250-84B0-48F6-B0FB-1F4AA1FD4D91}" destId="{9B1D7175-179D-4273-A57D-FDC3A5999F04}" srcOrd="0" destOrd="0" parTransId="{84248F59-EB17-4BB9-A281-0D050A6F47D6}" sibTransId="{956DF862-5F4B-4B20-B7DD-866EEA144203}"/>
    <dgm:cxn modelId="{33B75A30-72F6-4865-BE64-7A6F61C759C8}" type="presOf" srcId="{644B41A9-27EF-4A16-AACC-61FF3C873DF1}" destId="{CD31A571-6C05-415E-8B23-0F7765CA3E83}" srcOrd="0" destOrd="0" presId="urn:microsoft.com/office/officeart/2005/8/layout/radial2"/>
    <dgm:cxn modelId="{FDA0C7D4-6994-4C42-8BDA-14B99F985460}" type="presOf" srcId="{863B97A7-BA6F-4289-B1C0-44740AF412BD}" destId="{3B2D8C68-4E05-4643-BFF6-F22F58ACA6ED}" srcOrd="0" destOrd="0" presId="urn:microsoft.com/office/officeart/2005/8/layout/radial2"/>
    <dgm:cxn modelId="{85C25C20-281F-45B3-8E75-76986DA73F19}" type="presOf" srcId="{ED664852-7C68-48BF-9D34-E1211A735D6E}" destId="{E7C11A1E-3C30-4003-9449-D757B362C6C8}" srcOrd="0" destOrd="0" presId="urn:microsoft.com/office/officeart/2005/8/layout/radial2"/>
    <dgm:cxn modelId="{4AAE1A43-6785-4F08-BAF1-F5E8046EAF0A}" srcId="{C4ECB9C3-886A-4C84-8128-42B53144F6D8}" destId="{863B97A7-BA6F-4289-B1C0-44740AF412BD}" srcOrd="2" destOrd="0" parTransId="{3336A29F-12AC-40CF-9D30-FBA5042F98BA}" sibTransId="{E1351C76-6401-4A94-8EAF-B4E912CD247D}"/>
    <dgm:cxn modelId="{1E80563E-BB53-4D8D-8513-9D46F43E071D}" type="presOf" srcId="{EB85A250-84B0-48F6-B0FB-1F4AA1FD4D91}" destId="{63E1A99F-272B-4B74-A732-599548640026}" srcOrd="0" destOrd="0" presId="urn:microsoft.com/office/officeart/2005/8/layout/radial2"/>
    <dgm:cxn modelId="{EB475B06-D729-4528-9DAC-FE47A5946274}" srcId="{C4ECB9C3-886A-4C84-8128-42B53144F6D8}" destId="{EB85A250-84B0-48F6-B0FB-1F4AA1FD4D91}" srcOrd="0" destOrd="0" parTransId="{53905854-88C5-48AB-842B-E0D278EDB67D}" sibTransId="{A7254A4D-6E27-4531-9336-4C1D5DFC9007}"/>
    <dgm:cxn modelId="{D28B9AB1-6880-46DA-BCE1-1C2407625E45}" srcId="{863B97A7-BA6F-4289-B1C0-44740AF412BD}" destId="{ED664852-7C68-48BF-9D34-E1211A735D6E}" srcOrd="0" destOrd="0" parTransId="{722BDBB3-D858-4198-9898-E1D91C4B6DA1}" sibTransId="{89E8269D-BA8A-49B8-A345-D3BF47AAB803}"/>
    <dgm:cxn modelId="{D648297C-C90F-43F7-AFDD-5EFA4D5C06FB}" type="presOf" srcId="{3336A29F-12AC-40CF-9D30-FBA5042F98BA}" destId="{825240C1-9E31-4674-AD51-79F7856E77DB}" srcOrd="0" destOrd="0" presId="urn:microsoft.com/office/officeart/2005/8/layout/radial2"/>
    <dgm:cxn modelId="{D0265F42-4D79-4F99-B1D3-D533DF814224}" type="presOf" srcId="{9B1D7175-179D-4273-A57D-FDC3A5999F04}" destId="{33819228-F143-43E7-9228-5938E310A9AA}" srcOrd="0" destOrd="0" presId="urn:microsoft.com/office/officeart/2005/8/layout/radial2"/>
    <dgm:cxn modelId="{2E06D174-B9D7-4662-BC27-F7E2FD5F8029}" type="presOf" srcId="{C4ECB9C3-886A-4C84-8128-42B53144F6D8}" destId="{BD60D0E3-6003-4BC3-B74A-ABC4EE42B62B}" srcOrd="0" destOrd="0" presId="urn:microsoft.com/office/officeart/2005/8/layout/radial2"/>
    <dgm:cxn modelId="{B00977CB-24A2-405A-A51C-6950C2986F51}" type="presParOf" srcId="{BD60D0E3-6003-4BC3-B74A-ABC4EE42B62B}" destId="{AF88FA50-EAB3-4EE5-A33E-0DA51A4682BC}" srcOrd="0" destOrd="0" presId="urn:microsoft.com/office/officeart/2005/8/layout/radial2"/>
    <dgm:cxn modelId="{F87A8FB4-EF25-4F87-A3C9-08258052CA6A}" type="presParOf" srcId="{AF88FA50-EAB3-4EE5-A33E-0DA51A4682BC}" destId="{DCD9395D-F4A3-48DE-B4ED-EA1274DF1A08}" srcOrd="0" destOrd="0" presId="urn:microsoft.com/office/officeart/2005/8/layout/radial2"/>
    <dgm:cxn modelId="{C5A29605-8166-4516-9B2A-23778B3D6EA4}" type="presParOf" srcId="{DCD9395D-F4A3-48DE-B4ED-EA1274DF1A08}" destId="{A3958808-6396-4FF2-8673-39FB50E65398}" srcOrd="0" destOrd="0" presId="urn:microsoft.com/office/officeart/2005/8/layout/radial2"/>
    <dgm:cxn modelId="{0B01E566-7495-4992-B4F4-2E91651D1F7D}" type="presParOf" srcId="{DCD9395D-F4A3-48DE-B4ED-EA1274DF1A08}" destId="{1E032D62-42B5-4207-AC3F-98328F08ED50}" srcOrd="1" destOrd="0" presId="urn:microsoft.com/office/officeart/2005/8/layout/radial2"/>
    <dgm:cxn modelId="{E637A45E-02E3-4685-9A33-58FCDD250A15}" type="presParOf" srcId="{AF88FA50-EAB3-4EE5-A33E-0DA51A4682BC}" destId="{BF2A84D9-77EC-42C4-93A9-8B5B9D9BEB76}" srcOrd="1" destOrd="0" presId="urn:microsoft.com/office/officeart/2005/8/layout/radial2"/>
    <dgm:cxn modelId="{F7262C6F-AD17-4380-AFBC-1B853BC36E8E}" type="presParOf" srcId="{AF88FA50-EAB3-4EE5-A33E-0DA51A4682BC}" destId="{2C994603-0AD4-4E4A-B26F-04CF0CDB2332}" srcOrd="2" destOrd="0" presId="urn:microsoft.com/office/officeart/2005/8/layout/radial2"/>
    <dgm:cxn modelId="{48CE8257-5BCE-40B1-B68C-3EABA51B038B}" type="presParOf" srcId="{2C994603-0AD4-4E4A-B26F-04CF0CDB2332}" destId="{63E1A99F-272B-4B74-A732-599548640026}" srcOrd="0" destOrd="0" presId="urn:microsoft.com/office/officeart/2005/8/layout/radial2"/>
    <dgm:cxn modelId="{F49A3A36-FB25-4A7B-B8F8-57A7928D3B12}" type="presParOf" srcId="{2C994603-0AD4-4E4A-B26F-04CF0CDB2332}" destId="{33819228-F143-43E7-9228-5938E310A9AA}" srcOrd="1" destOrd="0" presId="urn:microsoft.com/office/officeart/2005/8/layout/radial2"/>
    <dgm:cxn modelId="{770E8BD3-E731-4CED-9A69-0DCC5030E8F2}" type="presParOf" srcId="{AF88FA50-EAB3-4EE5-A33E-0DA51A4682BC}" destId="{D1B2629C-19C9-4253-B564-D135D46C69E5}" srcOrd="3" destOrd="0" presId="urn:microsoft.com/office/officeart/2005/8/layout/radial2"/>
    <dgm:cxn modelId="{E05C83E5-9989-487A-8CA7-0F4512951EAC}" type="presParOf" srcId="{AF88FA50-EAB3-4EE5-A33E-0DA51A4682BC}" destId="{2006900F-3291-488C-8D16-9B3D0145F0E0}" srcOrd="4" destOrd="0" presId="urn:microsoft.com/office/officeart/2005/8/layout/radial2"/>
    <dgm:cxn modelId="{8A8885F4-82DA-4673-9FC3-6295E50BFFFD}" type="presParOf" srcId="{2006900F-3291-488C-8D16-9B3D0145F0E0}" destId="{CD31A571-6C05-415E-8B23-0F7765CA3E83}" srcOrd="0" destOrd="0" presId="urn:microsoft.com/office/officeart/2005/8/layout/radial2"/>
    <dgm:cxn modelId="{0D9FDC5C-2512-4957-B961-373EB5442954}" type="presParOf" srcId="{2006900F-3291-488C-8D16-9B3D0145F0E0}" destId="{8C57C647-FA38-4DCC-89DC-E48DD5743343}" srcOrd="1" destOrd="0" presId="urn:microsoft.com/office/officeart/2005/8/layout/radial2"/>
    <dgm:cxn modelId="{8FD01BD6-E548-4E7F-BE79-2431FE705376}" type="presParOf" srcId="{AF88FA50-EAB3-4EE5-A33E-0DA51A4682BC}" destId="{825240C1-9E31-4674-AD51-79F7856E77DB}" srcOrd="5" destOrd="0" presId="urn:microsoft.com/office/officeart/2005/8/layout/radial2"/>
    <dgm:cxn modelId="{1CCD99AC-5D42-4B7F-B7A6-7D7C48420EB7}" type="presParOf" srcId="{AF88FA50-EAB3-4EE5-A33E-0DA51A4682BC}" destId="{9D87CF4F-04DB-4EA1-81E6-B9CE236092D1}" srcOrd="6" destOrd="0" presId="urn:microsoft.com/office/officeart/2005/8/layout/radial2"/>
    <dgm:cxn modelId="{5BD2C87E-C358-4AB4-BB97-7CE38F7813BB}" type="presParOf" srcId="{9D87CF4F-04DB-4EA1-81E6-B9CE236092D1}" destId="{3B2D8C68-4E05-4643-BFF6-F22F58ACA6ED}" srcOrd="0" destOrd="0" presId="urn:microsoft.com/office/officeart/2005/8/layout/radial2"/>
    <dgm:cxn modelId="{DACC7BF8-4BB1-4E37-AAC9-25CDAF8BE6C6}" type="presParOf" srcId="{9D87CF4F-04DB-4EA1-81E6-B9CE236092D1}" destId="{E7C11A1E-3C30-4003-9449-D757B362C6C8}" srcOrd="1" destOrd="0" presId="urn:microsoft.com/office/officeart/2005/8/layout/radial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D7F88A4-47DA-4BC9-A446-9CC8BB0604CA}" type="doc">
      <dgm:prSet loTypeId="urn:microsoft.com/office/officeart/2008/layout/AccentedPicture" loCatId="picture" qsTypeId="urn:microsoft.com/office/officeart/2005/8/quickstyle/simple1" qsCatId="simple" csTypeId="urn:microsoft.com/office/officeart/2005/8/colors/accent6_1" csCatId="accent6" phldr="1"/>
      <dgm:spPr/>
      <dgm:t>
        <a:bodyPr/>
        <a:lstStyle/>
        <a:p>
          <a:endParaRPr lang="zh-CN" altLang="en-US"/>
        </a:p>
      </dgm:t>
    </dgm:pt>
    <dgm:pt modelId="{FDEC7776-4031-45B9-9DA3-40EBE6EA75F4}">
      <dgm:prSet phldrT="[文本]"/>
      <dgm:spPr/>
      <dgm:t>
        <a:bodyPr/>
        <a:lstStyle/>
        <a:p>
          <a:r>
            <a:rPr lang="zh-CN" altLang="en-US" dirty="0" smtClean="0"/>
            <a:t>购进农产品，除取得增值税专用发票或者海关进口增值税专用缴款书外，按照农产品</a:t>
          </a:r>
          <a:r>
            <a:rPr lang="zh-CN" altLang="en-US" b="0" dirty="0" smtClean="0">
              <a:solidFill>
                <a:schemeClr val="tx1"/>
              </a:solidFill>
            </a:rPr>
            <a:t>收购发票</a:t>
          </a:r>
          <a:r>
            <a:rPr lang="zh-CN" altLang="en-US" dirty="0" smtClean="0"/>
            <a:t>或者</a:t>
          </a:r>
          <a:r>
            <a:rPr lang="zh-CN" altLang="en-US" b="1" dirty="0" smtClean="0">
              <a:solidFill>
                <a:srgbClr val="FF0000"/>
              </a:solidFill>
            </a:rPr>
            <a:t>销售发票</a:t>
          </a:r>
          <a:r>
            <a:rPr lang="zh-CN" altLang="en-US" dirty="0" smtClean="0"/>
            <a:t>上注明的农产品买价和</a:t>
          </a:r>
          <a:r>
            <a:rPr lang="en-US" altLang="zh-CN" dirty="0" smtClean="0"/>
            <a:t>13%</a:t>
          </a:r>
          <a:r>
            <a:rPr lang="zh-CN" altLang="en-US" dirty="0" smtClean="0"/>
            <a:t>的扣除率计算的进项税额。进项税额计算公式：进项税额</a:t>
          </a:r>
          <a:r>
            <a:rPr lang="en-US" altLang="zh-CN" dirty="0" smtClean="0"/>
            <a:t>=</a:t>
          </a:r>
          <a:r>
            <a:rPr lang="zh-CN" altLang="en-US" dirty="0" smtClean="0"/>
            <a:t>买价</a:t>
          </a:r>
          <a:r>
            <a:rPr lang="en-US" altLang="zh-CN" dirty="0" smtClean="0"/>
            <a:t>X</a:t>
          </a:r>
          <a:r>
            <a:rPr lang="zh-CN" altLang="en-US" dirty="0" smtClean="0"/>
            <a:t>扣除率</a:t>
          </a:r>
          <a:endParaRPr lang="zh-CN" altLang="en-US" dirty="0"/>
        </a:p>
      </dgm:t>
    </dgm:pt>
    <dgm:pt modelId="{55FA89AA-401E-407A-8E52-3B2833CD8FA1}" type="parTrans" cxnId="{46FC6E55-BD6A-4250-BDE5-7BBE1CB19FBD}">
      <dgm:prSet/>
      <dgm:spPr/>
      <dgm:t>
        <a:bodyPr/>
        <a:lstStyle/>
        <a:p>
          <a:endParaRPr lang="zh-CN" altLang="en-US"/>
        </a:p>
      </dgm:t>
    </dgm:pt>
    <dgm:pt modelId="{7A9E74C9-E34A-43EC-9757-FF243E6F58B9}" type="sibTrans" cxnId="{46FC6E55-BD6A-4250-BDE5-7BBE1CB19FBD}">
      <dgm:prSet/>
      <dgm:spPr/>
      <dgm:t>
        <a:bodyPr/>
        <a:lstStyle/>
        <a:p>
          <a:endParaRPr lang="zh-CN" altLang="en-US"/>
        </a:p>
      </dgm:t>
    </dgm:pt>
    <dgm:pt modelId="{3F1DAF24-1101-49D2-8EB0-83700CB74775}">
      <dgm:prSet phldrT="[文本]" custT="1"/>
      <dgm:spPr/>
      <dgm:t>
        <a:bodyPr/>
        <a:lstStyle/>
        <a:p>
          <a:r>
            <a:rPr lang="zh-CN" altLang="en-US" sz="2800" b="1" dirty="0" smtClean="0">
              <a:solidFill>
                <a:srgbClr val="FF0000"/>
              </a:solidFill>
            </a:rPr>
            <a:t>销售发票</a:t>
          </a:r>
          <a:endParaRPr lang="zh-CN" altLang="en-US" sz="2800" b="1" dirty="0">
            <a:solidFill>
              <a:srgbClr val="FF0000"/>
            </a:solidFill>
          </a:endParaRPr>
        </a:p>
      </dgm:t>
    </dgm:pt>
    <dgm:pt modelId="{1B787FE0-A0AC-43ED-8DFD-71240DBF00A5}" type="parTrans" cxnId="{FD64C8C3-8A70-4958-A19B-1D8468E3F1C1}">
      <dgm:prSet/>
      <dgm:spPr/>
      <dgm:t>
        <a:bodyPr/>
        <a:lstStyle/>
        <a:p>
          <a:endParaRPr lang="zh-CN" altLang="en-US"/>
        </a:p>
      </dgm:t>
    </dgm:pt>
    <dgm:pt modelId="{46C7D2F9-9754-4CE3-8DE0-607F5EDE7098}" type="sibTrans" cxnId="{FD64C8C3-8A70-4958-A19B-1D8468E3F1C1}">
      <dgm:prSet/>
      <dgm:spPr/>
      <dgm:t>
        <a:bodyPr/>
        <a:lstStyle/>
        <a:p>
          <a:endParaRPr lang="zh-CN" altLang="en-US"/>
        </a:p>
      </dgm:t>
    </dgm:pt>
    <dgm:pt modelId="{B030AF52-ABB2-4B20-B262-F0CF39290C59}" type="pres">
      <dgm:prSet presAssocID="{9D7F88A4-47DA-4BC9-A446-9CC8BB0604CA}" presName="Name0" presStyleCnt="0">
        <dgm:presLayoutVars>
          <dgm:dir/>
        </dgm:presLayoutVars>
      </dgm:prSet>
      <dgm:spPr/>
      <dgm:t>
        <a:bodyPr/>
        <a:lstStyle/>
        <a:p>
          <a:endParaRPr lang="zh-CN" altLang="en-US"/>
        </a:p>
      </dgm:t>
    </dgm:pt>
    <dgm:pt modelId="{3E1018FA-3380-47DC-9241-8B23DB4E94C2}" type="pres">
      <dgm:prSet presAssocID="{7A9E74C9-E34A-43EC-9757-FF243E6F58B9}" presName="picture_1" presStyleLbl="bgImgPlace1" presStyleIdx="0" presStyleCnt="1" custScaleX="149756" custScaleY="60104" custLinFactNeighborX="-35666" custLinFactNeighborY="-25076"/>
      <dgm:spPr/>
      <dgm:t>
        <a:bodyPr/>
        <a:lstStyle/>
        <a:p>
          <a:endParaRPr lang="zh-CN" altLang="en-US"/>
        </a:p>
      </dgm:t>
    </dgm:pt>
    <dgm:pt modelId="{2A7CB64F-1C39-4E67-8ADD-8F59002AA376}" type="pres">
      <dgm:prSet presAssocID="{FDEC7776-4031-45B9-9DA3-40EBE6EA75F4}" presName="text_1" presStyleLbl="node1" presStyleIdx="0" presStyleCnt="0" custScaleX="183298" custScaleY="91202" custLinFactNeighborX="-35226" custLinFactNeighborY="-71851">
        <dgm:presLayoutVars>
          <dgm:bulletEnabled val="1"/>
        </dgm:presLayoutVars>
      </dgm:prSet>
      <dgm:spPr/>
      <dgm:t>
        <a:bodyPr/>
        <a:lstStyle/>
        <a:p>
          <a:endParaRPr lang="zh-CN" altLang="en-US"/>
        </a:p>
      </dgm:t>
    </dgm:pt>
    <dgm:pt modelId="{115185A9-F9C5-4967-8466-022939E03B05}" type="pres">
      <dgm:prSet presAssocID="{9D7F88A4-47DA-4BC9-A446-9CC8BB0604CA}" presName="linV" presStyleCnt="0"/>
      <dgm:spPr/>
    </dgm:pt>
    <dgm:pt modelId="{526C26F2-65B8-4B0F-AD4B-DA3B0090EC87}" type="pres">
      <dgm:prSet presAssocID="{3F1DAF24-1101-49D2-8EB0-83700CB74775}" presName="pair" presStyleCnt="0"/>
      <dgm:spPr/>
    </dgm:pt>
    <dgm:pt modelId="{A5FC4999-8621-4DC8-B3D0-DDEDA7EB5738}" type="pres">
      <dgm:prSet presAssocID="{3F1DAF24-1101-49D2-8EB0-83700CB74775}" presName="spaceH" presStyleLbl="node1" presStyleIdx="0" presStyleCnt="0"/>
      <dgm:spPr/>
    </dgm:pt>
    <dgm:pt modelId="{1E46FF1F-EEEB-4435-817D-0D3240148D6B}" type="pres">
      <dgm:prSet presAssocID="{3F1DAF24-1101-49D2-8EB0-83700CB74775}" presName="desPictures" presStyleLbl="alignImgPlace1" presStyleIdx="0" presStyleCnt="1" custScaleX="159299" custScaleY="138895" custLinFactX="6859" custLinFactNeighborX="100000" custLinFactNeighborY="20566"/>
      <dgm:spPr/>
    </dgm:pt>
    <dgm:pt modelId="{136A047C-1085-49D8-9A29-D6669A2EB836}" type="pres">
      <dgm:prSet presAssocID="{3F1DAF24-1101-49D2-8EB0-83700CB74775}" presName="desTextWrapper" presStyleCnt="0"/>
      <dgm:spPr/>
    </dgm:pt>
    <dgm:pt modelId="{47B41EB9-11D7-4033-A5FE-26E5E6A5F681}" type="pres">
      <dgm:prSet presAssocID="{3F1DAF24-1101-49D2-8EB0-83700CB74775}" presName="desText" presStyleLbl="revTx" presStyleIdx="0" presStyleCnt="1" custScaleX="113561" custLinFactNeighborX="10029" custLinFactNeighborY="23328">
        <dgm:presLayoutVars>
          <dgm:bulletEnabled val="1"/>
        </dgm:presLayoutVars>
      </dgm:prSet>
      <dgm:spPr/>
      <dgm:t>
        <a:bodyPr/>
        <a:lstStyle/>
        <a:p>
          <a:endParaRPr lang="zh-CN" altLang="en-US"/>
        </a:p>
      </dgm:t>
    </dgm:pt>
    <dgm:pt modelId="{AB3620C5-5B16-40F1-A5FC-D82020C88C27}" type="pres">
      <dgm:prSet presAssocID="{9D7F88A4-47DA-4BC9-A446-9CC8BB0604CA}" presName="maxNode" presStyleCnt="0"/>
      <dgm:spPr/>
    </dgm:pt>
    <dgm:pt modelId="{C7ECC402-EBC6-4442-9AA1-7C972EBBF8C9}" type="pres">
      <dgm:prSet presAssocID="{9D7F88A4-47DA-4BC9-A446-9CC8BB0604CA}" presName="Name33" presStyleCnt="0"/>
      <dgm:spPr/>
    </dgm:pt>
  </dgm:ptLst>
  <dgm:cxnLst>
    <dgm:cxn modelId="{1AE5E5BE-55E0-4C07-9EF7-1AB9DD8975A6}" type="presOf" srcId="{3F1DAF24-1101-49D2-8EB0-83700CB74775}" destId="{47B41EB9-11D7-4033-A5FE-26E5E6A5F681}" srcOrd="0" destOrd="0" presId="urn:microsoft.com/office/officeart/2008/layout/AccentedPicture"/>
    <dgm:cxn modelId="{60BF90D8-089E-43E5-A341-B4AA640350A2}" type="presOf" srcId="{7A9E74C9-E34A-43EC-9757-FF243E6F58B9}" destId="{3E1018FA-3380-47DC-9241-8B23DB4E94C2}" srcOrd="0" destOrd="0" presId="urn:microsoft.com/office/officeart/2008/layout/AccentedPicture"/>
    <dgm:cxn modelId="{46FC6E55-BD6A-4250-BDE5-7BBE1CB19FBD}" srcId="{9D7F88A4-47DA-4BC9-A446-9CC8BB0604CA}" destId="{FDEC7776-4031-45B9-9DA3-40EBE6EA75F4}" srcOrd="0" destOrd="0" parTransId="{55FA89AA-401E-407A-8E52-3B2833CD8FA1}" sibTransId="{7A9E74C9-E34A-43EC-9757-FF243E6F58B9}"/>
    <dgm:cxn modelId="{D49C9D46-494B-4A84-BC25-A8C2D9DEE255}" type="presOf" srcId="{FDEC7776-4031-45B9-9DA3-40EBE6EA75F4}" destId="{2A7CB64F-1C39-4E67-8ADD-8F59002AA376}" srcOrd="0" destOrd="0" presId="urn:microsoft.com/office/officeart/2008/layout/AccentedPicture"/>
    <dgm:cxn modelId="{FD64C8C3-8A70-4958-A19B-1D8468E3F1C1}" srcId="{9D7F88A4-47DA-4BC9-A446-9CC8BB0604CA}" destId="{3F1DAF24-1101-49D2-8EB0-83700CB74775}" srcOrd="1" destOrd="0" parTransId="{1B787FE0-A0AC-43ED-8DFD-71240DBF00A5}" sibTransId="{46C7D2F9-9754-4CE3-8DE0-607F5EDE7098}"/>
    <dgm:cxn modelId="{4C2AEE86-50AA-47BD-817D-A3451142BA27}" type="presOf" srcId="{9D7F88A4-47DA-4BC9-A446-9CC8BB0604CA}" destId="{B030AF52-ABB2-4B20-B262-F0CF39290C59}" srcOrd="0" destOrd="0" presId="urn:microsoft.com/office/officeart/2008/layout/AccentedPicture"/>
    <dgm:cxn modelId="{60AF506F-5F10-4549-BA9E-45278ABD82D8}" type="presParOf" srcId="{B030AF52-ABB2-4B20-B262-F0CF39290C59}" destId="{3E1018FA-3380-47DC-9241-8B23DB4E94C2}" srcOrd="0" destOrd="0" presId="urn:microsoft.com/office/officeart/2008/layout/AccentedPicture"/>
    <dgm:cxn modelId="{9B172DC2-7515-425B-94EF-88C4A2E62B75}" type="presParOf" srcId="{B030AF52-ABB2-4B20-B262-F0CF39290C59}" destId="{2A7CB64F-1C39-4E67-8ADD-8F59002AA376}" srcOrd="1" destOrd="0" presId="urn:microsoft.com/office/officeart/2008/layout/AccentedPicture"/>
    <dgm:cxn modelId="{B1292625-D5D9-4F1A-87A3-A9357D1C64E4}" type="presParOf" srcId="{B030AF52-ABB2-4B20-B262-F0CF39290C59}" destId="{115185A9-F9C5-4967-8466-022939E03B05}" srcOrd="2" destOrd="0" presId="urn:microsoft.com/office/officeart/2008/layout/AccentedPicture"/>
    <dgm:cxn modelId="{D58ECF05-A195-4351-84B4-9286F6FFC65D}" type="presParOf" srcId="{115185A9-F9C5-4967-8466-022939E03B05}" destId="{526C26F2-65B8-4B0F-AD4B-DA3B0090EC87}" srcOrd="0" destOrd="0" presId="urn:microsoft.com/office/officeart/2008/layout/AccentedPicture"/>
    <dgm:cxn modelId="{CD4E2AAC-460C-4CCB-B7DC-2D7CE03F2BE3}" type="presParOf" srcId="{526C26F2-65B8-4B0F-AD4B-DA3B0090EC87}" destId="{A5FC4999-8621-4DC8-B3D0-DDEDA7EB5738}" srcOrd="0" destOrd="0" presId="urn:microsoft.com/office/officeart/2008/layout/AccentedPicture"/>
    <dgm:cxn modelId="{4AA0F20A-30AB-4252-881B-8DD61F3452EE}" type="presParOf" srcId="{526C26F2-65B8-4B0F-AD4B-DA3B0090EC87}" destId="{1E46FF1F-EEEB-4435-817D-0D3240148D6B}" srcOrd="1" destOrd="0" presId="urn:microsoft.com/office/officeart/2008/layout/AccentedPicture"/>
    <dgm:cxn modelId="{59759BDF-AF6B-43B3-BB88-74A1579A0D41}" type="presParOf" srcId="{526C26F2-65B8-4B0F-AD4B-DA3B0090EC87}" destId="{136A047C-1085-49D8-9A29-D6669A2EB836}" srcOrd="2" destOrd="0" presId="urn:microsoft.com/office/officeart/2008/layout/AccentedPicture"/>
    <dgm:cxn modelId="{7AF17A9B-71A7-4508-A74B-62653407948B}" type="presParOf" srcId="{136A047C-1085-49D8-9A29-D6669A2EB836}" destId="{47B41EB9-11D7-4033-A5FE-26E5E6A5F681}" srcOrd="0" destOrd="0" presId="urn:microsoft.com/office/officeart/2008/layout/AccentedPicture"/>
    <dgm:cxn modelId="{79397EFD-56FD-49D1-977D-3AE7A88C09EE}" type="presParOf" srcId="{B030AF52-ABB2-4B20-B262-F0CF39290C59}" destId="{AB3620C5-5B16-40F1-A5FC-D82020C88C27}" srcOrd="3" destOrd="0" presId="urn:microsoft.com/office/officeart/2008/layout/AccentedPicture"/>
    <dgm:cxn modelId="{6879ED92-280D-4BB3-BE8E-2E012A9081AB}" type="presParOf" srcId="{AB3620C5-5B16-40F1-A5FC-D82020C88C27}" destId="{C7ECC402-EBC6-4442-9AA1-7C972EBBF8C9}" srcOrd="0" destOrd="0" presId="urn:microsoft.com/office/officeart/2008/layout/Accented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D7F88A4-47DA-4BC9-A446-9CC8BB0604CA}" type="doc">
      <dgm:prSet loTypeId="urn:microsoft.com/office/officeart/2008/layout/AccentedPicture" loCatId="picture" qsTypeId="urn:microsoft.com/office/officeart/2005/8/quickstyle/simple1" qsCatId="simple" csTypeId="urn:microsoft.com/office/officeart/2005/8/colors/accent6_1" csCatId="accent6" phldr="1"/>
      <dgm:spPr/>
      <dgm:t>
        <a:bodyPr/>
        <a:lstStyle/>
        <a:p>
          <a:endParaRPr lang="zh-CN" altLang="en-US"/>
        </a:p>
      </dgm:t>
    </dgm:pt>
    <dgm:pt modelId="{FDEC7776-4031-45B9-9DA3-40EBE6EA75F4}">
      <dgm:prSet phldrT="[文本]"/>
      <dgm:spPr/>
      <dgm:t>
        <a:bodyPr/>
        <a:lstStyle/>
        <a:p>
          <a:r>
            <a:rPr lang="zh-CN" altLang="en-US" dirty="0" smtClean="0"/>
            <a:t>取得（开具）农产品销售发票或收购发票的，以农产品</a:t>
          </a:r>
          <a:r>
            <a:rPr lang="zh-CN" altLang="en-US" b="1" dirty="0" smtClean="0">
              <a:solidFill>
                <a:srgbClr val="FF0000"/>
              </a:solidFill>
            </a:rPr>
            <a:t>销售发票</a:t>
          </a:r>
          <a:r>
            <a:rPr lang="zh-CN" altLang="en-US" dirty="0" smtClean="0"/>
            <a:t>或收购发票上注明的农产品买价和</a:t>
          </a:r>
          <a:r>
            <a:rPr lang="en-US" altLang="zh-CN" dirty="0" smtClean="0"/>
            <a:t>11%</a:t>
          </a:r>
          <a:r>
            <a:rPr lang="zh-CN" altLang="en-US" dirty="0" smtClean="0"/>
            <a:t>的扣除率计算进项税额。</a:t>
          </a:r>
          <a:endParaRPr lang="zh-CN" altLang="en-US" dirty="0"/>
        </a:p>
      </dgm:t>
    </dgm:pt>
    <dgm:pt modelId="{55FA89AA-401E-407A-8E52-3B2833CD8FA1}" type="parTrans" cxnId="{46FC6E55-BD6A-4250-BDE5-7BBE1CB19FBD}">
      <dgm:prSet/>
      <dgm:spPr/>
      <dgm:t>
        <a:bodyPr/>
        <a:lstStyle/>
        <a:p>
          <a:endParaRPr lang="zh-CN" altLang="en-US"/>
        </a:p>
      </dgm:t>
    </dgm:pt>
    <dgm:pt modelId="{7A9E74C9-E34A-43EC-9757-FF243E6F58B9}" type="sibTrans" cxnId="{46FC6E55-BD6A-4250-BDE5-7BBE1CB19FBD}">
      <dgm:prSet/>
      <dgm:spPr/>
      <dgm:t>
        <a:bodyPr/>
        <a:lstStyle/>
        <a:p>
          <a:endParaRPr lang="zh-CN" altLang="en-US"/>
        </a:p>
      </dgm:t>
    </dgm:pt>
    <dgm:pt modelId="{2036273E-F617-4CA2-B450-3E75728F2A73}">
      <dgm:prSet phldrT="[文本]" custT="1"/>
      <dgm:spPr/>
      <dgm:t>
        <a:bodyPr/>
        <a:lstStyle/>
        <a:p>
          <a:r>
            <a:rPr lang="zh-CN" altLang="en-US" sz="2000" b="1" dirty="0" smtClean="0">
              <a:solidFill>
                <a:srgbClr val="00B050"/>
              </a:solidFill>
            </a:rPr>
            <a:t>农业生产者销售自产农产品使用免征增值税政策而开具的普通发票</a:t>
          </a:r>
          <a:endParaRPr lang="zh-CN" altLang="en-US" sz="2000" b="1" dirty="0">
            <a:solidFill>
              <a:srgbClr val="00B050"/>
            </a:solidFill>
          </a:endParaRPr>
        </a:p>
      </dgm:t>
    </dgm:pt>
    <dgm:pt modelId="{B1F9D4B1-DF13-4316-8455-E9B7C5B66FEB}" type="parTrans" cxnId="{30B44BB0-2390-435D-8B2F-7FEACF99D037}">
      <dgm:prSet/>
      <dgm:spPr/>
      <dgm:t>
        <a:bodyPr/>
        <a:lstStyle/>
        <a:p>
          <a:endParaRPr lang="zh-CN" altLang="en-US"/>
        </a:p>
      </dgm:t>
    </dgm:pt>
    <dgm:pt modelId="{FD923613-265D-4BB8-80A7-7C4CD5F5FCE8}" type="sibTrans" cxnId="{30B44BB0-2390-435D-8B2F-7FEACF99D037}">
      <dgm:prSet/>
      <dgm:spPr/>
      <dgm:t>
        <a:bodyPr/>
        <a:lstStyle/>
        <a:p>
          <a:endParaRPr lang="zh-CN" altLang="en-US"/>
        </a:p>
      </dgm:t>
    </dgm:pt>
    <dgm:pt modelId="{B030AF52-ABB2-4B20-B262-F0CF39290C59}" type="pres">
      <dgm:prSet presAssocID="{9D7F88A4-47DA-4BC9-A446-9CC8BB0604CA}" presName="Name0" presStyleCnt="0">
        <dgm:presLayoutVars>
          <dgm:dir/>
        </dgm:presLayoutVars>
      </dgm:prSet>
      <dgm:spPr/>
      <dgm:t>
        <a:bodyPr/>
        <a:lstStyle/>
        <a:p>
          <a:endParaRPr lang="zh-CN" altLang="en-US"/>
        </a:p>
      </dgm:t>
    </dgm:pt>
    <dgm:pt modelId="{3E1018FA-3380-47DC-9241-8B23DB4E94C2}" type="pres">
      <dgm:prSet presAssocID="{7A9E74C9-E34A-43EC-9757-FF243E6F58B9}" presName="picture_1" presStyleLbl="bgImgPlace1" presStyleIdx="0" presStyleCnt="1" custScaleX="175030" custScaleY="68578" custLinFactNeighborX="-28919" custLinFactNeighborY="-2485"/>
      <dgm:spPr/>
      <dgm:t>
        <a:bodyPr/>
        <a:lstStyle/>
        <a:p>
          <a:endParaRPr lang="zh-CN" altLang="en-US"/>
        </a:p>
      </dgm:t>
    </dgm:pt>
    <dgm:pt modelId="{2A7CB64F-1C39-4E67-8ADD-8F59002AA376}" type="pres">
      <dgm:prSet presAssocID="{FDEC7776-4031-45B9-9DA3-40EBE6EA75F4}" presName="text_1" presStyleLbl="node1" presStyleIdx="0" presStyleCnt="0" custScaleX="215412" custScaleY="101286" custLinFactNeighborX="-27817" custLinFactNeighborY="-35381">
        <dgm:presLayoutVars>
          <dgm:bulletEnabled val="1"/>
        </dgm:presLayoutVars>
      </dgm:prSet>
      <dgm:spPr/>
      <dgm:t>
        <a:bodyPr/>
        <a:lstStyle/>
        <a:p>
          <a:endParaRPr lang="zh-CN" altLang="en-US"/>
        </a:p>
      </dgm:t>
    </dgm:pt>
    <dgm:pt modelId="{115185A9-F9C5-4967-8466-022939E03B05}" type="pres">
      <dgm:prSet presAssocID="{9D7F88A4-47DA-4BC9-A446-9CC8BB0604CA}" presName="linV" presStyleCnt="0"/>
      <dgm:spPr/>
    </dgm:pt>
    <dgm:pt modelId="{1E37EAAE-737F-4E61-9979-B3D34246A949}" type="pres">
      <dgm:prSet presAssocID="{2036273E-F617-4CA2-B450-3E75728F2A73}" presName="pair" presStyleCnt="0"/>
      <dgm:spPr/>
    </dgm:pt>
    <dgm:pt modelId="{6D0B9E13-3DA9-43F6-B9C3-1DCEF146DD1A}" type="pres">
      <dgm:prSet presAssocID="{2036273E-F617-4CA2-B450-3E75728F2A73}" presName="spaceH" presStyleLbl="node1" presStyleIdx="0" presStyleCnt="0"/>
      <dgm:spPr/>
    </dgm:pt>
    <dgm:pt modelId="{54326395-192D-474B-91F9-75F47E8AE1AA}" type="pres">
      <dgm:prSet presAssocID="{2036273E-F617-4CA2-B450-3E75728F2A73}" presName="desPictures" presStyleLbl="alignImgPlace1" presStyleIdx="0" presStyleCnt="1" custScaleX="275754" custScaleY="221484" custLinFactX="92697" custLinFactNeighborX="100000" custLinFactNeighborY="75293"/>
      <dgm:spPr/>
    </dgm:pt>
    <dgm:pt modelId="{301E8119-F11C-468F-AB9F-E38C6278A69F}" type="pres">
      <dgm:prSet presAssocID="{2036273E-F617-4CA2-B450-3E75728F2A73}" presName="desTextWrapper" presStyleCnt="0"/>
      <dgm:spPr/>
    </dgm:pt>
    <dgm:pt modelId="{128C64C9-D70F-4C83-BD25-6D3A3BD27A29}" type="pres">
      <dgm:prSet presAssocID="{2036273E-F617-4CA2-B450-3E75728F2A73}" presName="desText" presStyleLbl="revTx" presStyleIdx="0" presStyleCnt="1" custScaleX="155029" custScaleY="206476" custLinFactNeighborX="24425" custLinFactNeighborY="90606">
        <dgm:presLayoutVars>
          <dgm:bulletEnabled val="1"/>
        </dgm:presLayoutVars>
      </dgm:prSet>
      <dgm:spPr/>
      <dgm:t>
        <a:bodyPr/>
        <a:lstStyle/>
        <a:p>
          <a:endParaRPr lang="zh-CN" altLang="en-US"/>
        </a:p>
      </dgm:t>
    </dgm:pt>
    <dgm:pt modelId="{AB3620C5-5B16-40F1-A5FC-D82020C88C27}" type="pres">
      <dgm:prSet presAssocID="{9D7F88A4-47DA-4BC9-A446-9CC8BB0604CA}" presName="maxNode" presStyleCnt="0"/>
      <dgm:spPr/>
    </dgm:pt>
    <dgm:pt modelId="{C7ECC402-EBC6-4442-9AA1-7C972EBBF8C9}" type="pres">
      <dgm:prSet presAssocID="{9D7F88A4-47DA-4BC9-A446-9CC8BB0604CA}" presName="Name33" presStyleCnt="0"/>
      <dgm:spPr/>
    </dgm:pt>
  </dgm:ptLst>
  <dgm:cxnLst>
    <dgm:cxn modelId="{A47465F9-7303-4381-B77E-CC287924DF84}" type="presOf" srcId="{9D7F88A4-47DA-4BC9-A446-9CC8BB0604CA}" destId="{B030AF52-ABB2-4B20-B262-F0CF39290C59}" srcOrd="0" destOrd="0" presId="urn:microsoft.com/office/officeart/2008/layout/AccentedPicture"/>
    <dgm:cxn modelId="{30B44BB0-2390-435D-8B2F-7FEACF99D037}" srcId="{9D7F88A4-47DA-4BC9-A446-9CC8BB0604CA}" destId="{2036273E-F617-4CA2-B450-3E75728F2A73}" srcOrd="1" destOrd="0" parTransId="{B1F9D4B1-DF13-4316-8455-E9B7C5B66FEB}" sibTransId="{FD923613-265D-4BB8-80A7-7C4CD5F5FCE8}"/>
    <dgm:cxn modelId="{756E81B3-039D-4684-848B-B77010DC494C}" type="presOf" srcId="{FDEC7776-4031-45B9-9DA3-40EBE6EA75F4}" destId="{2A7CB64F-1C39-4E67-8ADD-8F59002AA376}" srcOrd="0" destOrd="0" presId="urn:microsoft.com/office/officeart/2008/layout/AccentedPicture"/>
    <dgm:cxn modelId="{46FC6E55-BD6A-4250-BDE5-7BBE1CB19FBD}" srcId="{9D7F88A4-47DA-4BC9-A446-9CC8BB0604CA}" destId="{FDEC7776-4031-45B9-9DA3-40EBE6EA75F4}" srcOrd="0" destOrd="0" parTransId="{55FA89AA-401E-407A-8E52-3B2833CD8FA1}" sibTransId="{7A9E74C9-E34A-43EC-9757-FF243E6F58B9}"/>
    <dgm:cxn modelId="{9045B43F-7CDB-4210-9A43-E95B91091722}" type="presOf" srcId="{7A9E74C9-E34A-43EC-9757-FF243E6F58B9}" destId="{3E1018FA-3380-47DC-9241-8B23DB4E94C2}" srcOrd="0" destOrd="0" presId="urn:microsoft.com/office/officeart/2008/layout/AccentedPicture"/>
    <dgm:cxn modelId="{E6676264-90E7-4742-AE89-523A2C4CC95E}" type="presOf" srcId="{2036273E-F617-4CA2-B450-3E75728F2A73}" destId="{128C64C9-D70F-4C83-BD25-6D3A3BD27A29}" srcOrd="0" destOrd="0" presId="urn:microsoft.com/office/officeart/2008/layout/AccentedPicture"/>
    <dgm:cxn modelId="{58E572C6-E6EB-4C31-825C-3699DCC2A504}" type="presParOf" srcId="{B030AF52-ABB2-4B20-B262-F0CF39290C59}" destId="{3E1018FA-3380-47DC-9241-8B23DB4E94C2}" srcOrd="0" destOrd="0" presId="urn:microsoft.com/office/officeart/2008/layout/AccentedPicture"/>
    <dgm:cxn modelId="{620BC5CB-9C04-45D8-BBB5-DD30B9096C53}" type="presParOf" srcId="{B030AF52-ABB2-4B20-B262-F0CF39290C59}" destId="{2A7CB64F-1C39-4E67-8ADD-8F59002AA376}" srcOrd="1" destOrd="0" presId="urn:microsoft.com/office/officeart/2008/layout/AccentedPicture"/>
    <dgm:cxn modelId="{94817C7D-84BA-4EE5-B32A-3AFCB2BC2EB2}" type="presParOf" srcId="{B030AF52-ABB2-4B20-B262-F0CF39290C59}" destId="{115185A9-F9C5-4967-8466-022939E03B05}" srcOrd="2" destOrd="0" presId="urn:microsoft.com/office/officeart/2008/layout/AccentedPicture"/>
    <dgm:cxn modelId="{BD95FA23-FCF9-48E7-ADF7-C418632AF633}" type="presParOf" srcId="{115185A9-F9C5-4967-8466-022939E03B05}" destId="{1E37EAAE-737F-4E61-9979-B3D34246A949}" srcOrd="0" destOrd="0" presId="urn:microsoft.com/office/officeart/2008/layout/AccentedPicture"/>
    <dgm:cxn modelId="{8B54473D-F00D-4DE3-9414-A7220EB552B2}" type="presParOf" srcId="{1E37EAAE-737F-4E61-9979-B3D34246A949}" destId="{6D0B9E13-3DA9-43F6-B9C3-1DCEF146DD1A}" srcOrd="0" destOrd="0" presId="urn:microsoft.com/office/officeart/2008/layout/AccentedPicture"/>
    <dgm:cxn modelId="{107A175F-1773-4304-8803-176048CC9557}" type="presParOf" srcId="{1E37EAAE-737F-4E61-9979-B3D34246A949}" destId="{54326395-192D-474B-91F9-75F47E8AE1AA}" srcOrd="1" destOrd="0" presId="urn:microsoft.com/office/officeart/2008/layout/AccentedPicture"/>
    <dgm:cxn modelId="{A9114D63-E30B-48FD-8858-0D1871FD91F0}" type="presParOf" srcId="{1E37EAAE-737F-4E61-9979-B3D34246A949}" destId="{301E8119-F11C-468F-AB9F-E38C6278A69F}" srcOrd="2" destOrd="0" presId="urn:microsoft.com/office/officeart/2008/layout/AccentedPicture"/>
    <dgm:cxn modelId="{CD2B4016-F1AC-49A9-8E23-5DCA49C490E9}" type="presParOf" srcId="{301E8119-F11C-468F-AB9F-E38C6278A69F}" destId="{128C64C9-D70F-4C83-BD25-6D3A3BD27A29}" srcOrd="0" destOrd="0" presId="urn:microsoft.com/office/officeart/2008/layout/AccentedPicture"/>
    <dgm:cxn modelId="{28DDD716-4186-48EE-B825-61EE02631A79}" type="presParOf" srcId="{B030AF52-ABB2-4B20-B262-F0CF39290C59}" destId="{AB3620C5-5B16-40F1-A5FC-D82020C88C27}" srcOrd="3" destOrd="0" presId="urn:microsoft.com/office/officeart/2008/layout/AccentedPicture"/>
    <dgm:cxn modelId="{34A2AE87-03D6-4324-AC56-B54972E84B1F}" type="presParOf" srcId="{AB3620C5-5B16-40F1-A5FC-D82020C88C27}" destId="{C7ECC402-EBC6-4442-9AA1-7C972EBBF8C9}" srcOrd="0" destOrd="0" presId="urn:microsoft.com/office/officeart/2008/layout/AccentedPicture"/>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D52FA16-84E1-4EA1-80EF-6F7805493F2D}" type="doc">
      <dgm:prSet loTypeId="urn:microsoft.com/office/officeart/2008/layout/VerticalCurvedList" loCatId="list" qsTypeId="urn:microsoft.com/office/officeart/2005/8/quickstyle/simple1" qsCatId="simple" csTypeId="urn:microsoft.com/office/officeart/2005/8/colors/accent6_1" csCatId="accent6" phldr="1"/>
      <dgm:spPr/>
      <dgm:t>
        <a:bodyPr/>
        <a:lstStyle/>
        <a:p>
          <a:endParaRPr lang="zh-CN" altLang="en-US"/>
        </a:p>
      </dgm:t>
    </dgm:pt>
    <dgm:pt modelId="{DCACA9E5-E458-4683-8CD4-BC8A0BD25229}">
      <dgm:prSet phldrT="[文本]" custT="1"/>
      <dgm:spPr/>
      <dgm:t>
        <a:bodyPr/>
        <a:lstStyle/>
        <a:p>
          <a:r>
            <a:rPr lang="zh-CN" altLang="en-US" sz="1800" dirty="0" smtClean="0"/>
            <a:t>纳税人</a:t>
          </a:r>
          <a:r>
            <a:rPr lang="zh-CN" altLang="en-US" sz="2000" b="1" u="sng" dirty="0" smtClean="0">
              <a:solidFill>
                <a:srgbClr val="0070C0"/>
              </a:solidFill>
            </a:rPr>
            <a:t>从批发、零售环节</a:t>
          </a:r>
          <a:r>
            <a:rPr lang="zh-CN" altLang="en-US" sz="1800" dirty="0" smtClean="0"/>
            <a:t>购进使用免征增值税政策的蔬菜、部分鲜活肉蛋而取得的普通发票，不得作为计算抵扣进项税额的凭证。</a:t>
          </a:r>
          <a:endParaRPr lang="zh-CN" altLang="en-US" sz="1800" dirty="0"/>
        </a:p>
      </dgm:t>
    </dgm:pt>
    <dgm:pt modelId="{D4E5FAFA-BCF9-454C-882C-668AFE1C4F41}" type="parTrans" cxnId="{231AF5CB-BB53-4680-87EF-222906E25CA4}">
      <dgm:prSet/>
      <dgm:spPr/>
      <dgm:t>
        <a:bodyPr/>
        <a:lstStyle/>
        <a:p>
          <a:endParaRPr lang="zh-CN" altLang="en-US"/>
        </a:p>
      </dgm:t>
    </dgm:pt>
    <dgm:pt modelId="{4677AC24-1651-4E64-A4C5-929FA38D7848}" type="sibTrans" cxnId="{231AF5CB-BB53-4680-87EF-222906E25CA4}">
      <dgm:prSet/>
      <dgm:spPr/>
      <dgm:t>
        <a:bodyPr/>
        <a:lstStyle/>
        <a:p>
          <a:endParaRPr lang="zh-CN" altLang="en-US"/>
        </a:p>
      </dgm:t>
    </dgm:pt>
    <dgm:pt modelId="{A465932F-49CB-46F4-AC70-CB8285AB7F3E}">
      <dgm:prSet phldrT="[文本]" custT="1"/>
      <dgm:spPr/>
      <dgm:t>
        <a:bodyPr/>
        <a:lstStyle/>
        <a:p>
          <a:r>
            <a:rPr lang="zh-CN" altLang="en-US" sz="1800" dirty="0" smtClean="0"/>
            <a:t>纳税人购进农产品既用于生产销售或委托受托加工</a:t>
          </a:r>
          <a:r>
            <a:rPr lang="en-US" altLang="zh-CN" sz="1800" dirty="0" smtClean="0"/>
            <a:t>17%</a:t>
          </a:r>
          <a:r>
            <a:rPr lang="zh-CN" altLang="en-US" sz="1800" dirty="0" smtClean="0"/>
            <a:t>税率货物又用于生产销售其他货物服务的，应当</a:t>
          </a:r>
          <a:r>
            <a:rPr lang="zh-CN" altLang="en-US" sz="2000" b="1" u="sng" dirty="0" smtClean="0">
              <a:solidFill>
                <a:srgbClr val="0070C0"/>
              </a:solidFill>
            </a:rPr>
            <a:t>分别核算</a:t>
          </a:r>
          <a:r>
            <a:rPr lang="zh-CN" altLang="en-US" sz="1800" dirty="0" smtClean="0"/>
            <a:t>用于生产销售或委托受托加工</a:t>
          </a:r>
          <a:r>
            <a:rPr lang="en-US" altLang="zh-CN" sz="1800" dirty="0" smtClean="0"/>
            <a:t>17%</a:t>
          </a:r>
          <a:r>
            <a:rPr lang="zh-CN" altLang="en-US" sz="1800" dirty="0" smtClean="0"/>
            <a:t>税率货物和其他货物服务的农产品进项税额。</a:t>
          </a:r>
          <a:endParaRPr lang="zh-CN" altLang="en-US" sz="1800" dirty="0"/>
        </a:p>
      </dgm:t>
    </dgm:pt>
    <dgm:pt modelId="{C1E1C1E5-56C0-47CB-BCB9-BC1F93B55C6B}" type="parTrans" cxnId="{7CBD9A5D-956C-4013-8508-FAB7547DD696}">
      <dgm:prSet/>
      <dgm:spPr/>
      <dgm:t>
        <a:bodyPr/>
        <a:lstStyle/>
        <a:p>
          <a:endParaRPr lang="zh-CN" altLang="en-US"/>
        </a:p>
      </dgm:t>
    </dgm:pt>
    <dgm:pt modelId="{07F730F1-B8CF-4C6D-95E3-8ABB778E9C8B}" type="sibTrans" cxnId="{7CBD9A5D-956C-4013-8508-FAB7547DD696}">
      <dgm:prSet/>
      <dgm:spPr/>
      <dgm:t>
        <a:bodyPr/>
        <a:lstStyle/>
        <a:p>
          <a:endParaRPr lang="zh-CN" altLang="en-US"/>
        </a:p>
      </dgm:t>
    </dgm:pt>
    <dgm:pt modelId="{0DC0CD7B-1DB3-4D64-B491-3090C81BD110}">
      <dgm:prSet phldrT="[文本]" custT="1"/>
      <dgm:spPr/>
      <dgm:t>
        <a:bodyPr/>
        <a:lstStyle/>
        <a:p>
          <a:r>
            <a:rPr lang="zh-CN" altLang="en-US" sz="1800" dirty="0" smtClean="0"/>
            <a:t>营业税改征增值税试点期间，纳税人购进用于生产销售或委托受托加工</a:t>
          </a:r>
          <a:r>
            <a:rPr lang="en-US" altLang="zh-CN" sz="2000" b="1" u="sng" dirty="0" smtClean="0">
              <a:solidFill>
                <a:srgbClr val="0070C0"/>
              </a:solidFill>
            </a:rPr>
            <a:t>17%</a:t>
          </a:r>
          <a:r>
            <a:rPr lang="zh-CN" altLang="en-US" sz="2000" b="1" u="sng" dirty="0" smtClean="0">
              <a:solidFill>
                <a:srgbClr val="0070C0"/>
              </a:solidFill>
            </a:rPr>
            <a:t>税率货物</a:t>
          </a:r>
          <a:r>
            <a:rPr lang="zh-CN" altLang="en-US" sz="1800" dirty="0" smtClean="0"/>
            <a:t>的农产品维持原扣除力度不变。</a:t>
          </a:r>
          <a:endParaRPr lang="zh-CN" altLang="en-US" sz="1800" dirty="0"/>
        </a:p>
      </dgm:t>
    </dgm:pt>
    <dgm:pt modelId="{3E1A86AE-4E02-49BF-9EF8-11090023A35D}" type="parTrans" cxnId="{489C03B7-4582-4FC1-A467-CA85729E5B63}">
      <dgm:prSet/>
      <dgm:spPr/>
      <dgm:t>
        <a:bodyPr/>
        <a:lstStyle/>
        <a:p>
          <a:endParaRPr lang="zh-CN" altLang="en-US"/>
        </a:p>
      </dgm:t>
    </dgm:pt>
    <dgm:pt modelId="{4ABF92DC-CB81-4EEF-BC94-5091FCC6AF8E}" type="sibTrans" cxnId="{489C03B7-4582-4FC1-A467-CA85729E5B63}">
      <dgm:prSet/>
      <dgm:spPr/>
      <dgm:t>
        <a:bodyPr/>
        <a:lstStyle/>
        <a:p>
          <a:endParaRPr lang="zh-CN" altLang="en-US"/>
        </a:p>
      </dgm:t>
    </dgm:pt>
    <dgm:pt modelId="{466BCED4-0796-4C84-BD9E-D6804C684412}" type="pres">
      <dgm:prSet presAssocID="{5D52FA16-84E1-4EA1-80EF-6F7805493F2D}" presName="Name0" presStyleCnt="0">
        <dgm:presLayoutVars>
          <dgm:chMax val="7"/>
          <dgm:chPref val="7"/>
          <dgm:dir/>
        </dgm:presLayoutVars>
      </dgm:prSet>
      <dgm:spPr/>
      <dgm:t>
        <a:bodyPr/>
        <a:lstStyle/>
        <a:p>
          <a:endParaRPr lang="zh-CN" altLang="en-US"/>
        </a:p>
      </dgm:t>
    </dgm:pt>
    <dgm:pt modelId="{878D53E7-8A92-4A92-84A5-64BDF521678D}" type="pres">
      <dgm:prSet presAssocID="{5D52FA16-84E1-4EA1-80EF-6F7805493F2D}" presName="Name1" presStyleCnt="0"/>
      <dgm:spPr/>
    </dgm:pt>
    <dgm:pt modelId="{5C2BDEFD-D73D-4780-8FE5-978CEFB1A953}" type="pres">
      <dgm:prSet presAssocID="{5D52FA16-84E1-4EA1-80EF-6F7805493F2D}" presName="cycle" presStyleCnt="0"/>
      <dgm:spPr/>
    </dgm:pt>
    <dgm:pt modelId="{CECDC601-6B9A-4CC5-9160-97DBDAB9926E}" type="pres">
      <dgm:prSet presAssocID="{5D52FA16-84E1-4EA1-80EF-6F7805493F2D}" presName="srcNode" presStyleLbl="node1" presStyleIdx="0" presStyleCnt="3"/>
      <dgm:spPr/>
    </dgm:pt>
    <dgm:pt modelId="{ECA5A736-086B-45BD-B6CB-7B96682BF5F4}" type="pres">
      <dgm:prSet presAssocID="{5D52FA16-84E1-4EA1-80EF-6F7805493F2D}" presName="conn" presStyleLbl="parChTrans1D2" presStyleIdx="0" presStyleCnt="1"/>
      <dgm:spPr/>
      <dgm:t>
        <a:bodyPr/>
        <a:lstStyle/>
        <a:p>
          <a:endParaRPr lang="zh-CN" altLang="en-US"/>
        </a:p>
      </dgm:t>
    </dgm:pt>
    <dgm:pt modelId="{D0D29154-4BAF-4F85-B2F1-882CBCA9A1D2}" type="pres">
      <dgm:prSet presAssocID="{5D52FA16-84E1-4EA1-80EF-6F7805493F2D}" presName="extraNode" presStyleLbl="node1" presStyleIdx="0" presStyleCnt="3"/>
      <dgm:spPr/>
    </dgm:pt>
    <dgm:pt modelId="{D95787E7-A30A-4485-A32E-87A4ADF19E0F}" type="pres">
      <dgm:prSet presAssocID="{5D52FA16-84E1-4EA1-80EF-6F7805493F2D}" presName="dstNode" presStyleLbl="node1" presStyleIdx="0" presStyleCnt="3"/>
      <dgm:spPr/>
    </dgm:pt>
    <dgm:pt modelId="{F02E2204-8F40-4760-9F18-2F3F08EFC82C}" type="pres">
      <dgm:prSet presAssocID="{DCACA9E5-E458-4683-8CD4-BC8A0BD25229}" presName="text_1" presStyleLbl="node1" presStyleIdx="0" presStyleCnt="3">
        <dgm:presLayoutVars>
          <dgm:bulletEnabled val="1"/>
        </dgm:presLayoutVars>
      </dgm:prSet>
      <dgm:spPr/>
      <dgm:t>
        <a:bodyPr/>
        <a:lstStyle/>
        <a:p>
          <a:endParaRPr lang="zh-CN" altLang="en-US"/>
        </a:p>
      </dgm:t>
    </dgm:pt>
    <dgm:pt modelId="{9340B500-E7C5-4573-A9C2-B3627953712B}" type="pres">
      <dgm:prSet presAssocID="{DCACA9E5-E458-4683-8CD4-BC8A0BD25229}" presName="accent_1" presStyleCnt="0"/>
      <dgm:spPr/>
    </dgm:pt>
    <dgm:pt modelId="{1D642407-7331-4549-B2FA-822C69035800}" type="pres">
      <dgm:prSet presAssocID="{DCACA9E5-E458-4683-8CD4-BC8A0BD25229}" presName="accentRepeatNode" presStyleLbl="solidFgAcc1" presStyleIdx="0" presStyleCnt="3"/>
      <dgm:spPr/>
    </dgm:pt>
    <dgm:pt modelId="{E0D9ED90-49D7-4355-BF67-28FF101A0D37}" type="pres">
      <dgm:prSet presAssocID="{A465932F-49CB-46F4-AC70-CB8285AB7F3E}" presName="text_2" presStyleLbl="node1" presStyleIdx="1" presStyleCnt="3">
        <dgm:presLayoutVars>
          <dgm:bulletEnabled val="1"/>
        </dgm:presLayoutVars>
      </dgm:prSet>
      <dgm:spPr/>
      <dgm:t>
        <a:bodyPr/>
        <a:lstStyle/>
        <a:p>
          <a:endParaRPr lang="zh-CN" altLang="en-US"/>
        </a:p>
      </dgm:t>
    </dgm:pt>
    <dgm:pt modelId="{5075ED05-BEF5-41EC-98A3-FC36E3E3DDD0}" type="pres">
      <dgm:prSet presAssocID="{A465932F-49CB-46F4-AC70-CB8285AB7F3E}" presName="accent_2" presStyleCnt="0"/>
      <dgm:spPr/>
    </dgm:pt>
    <dgm:pt modelId="{E0D3D824-DF3C-45FF-AE32-C46ABF189E18}" type="pres">
      <dgm:prSet presAssocID="{A465932F-49CB-46F4-AC70-CB8285AB7F3E}" presName="accentRepeatNode" presStyleLbl="solidFgAcc1" presStyleIdx="1" presStyleCnt="3"/>
      <dgm:spPr/>
    </dgm:pt>
    <dgm:pt modelId="{8A504CAB-24F4-43DA-AD71-DC7129E226F3}" type="pres">
      <dgm:prSet presAssocID="{0DC0CD7B-1DB3-4D64-B491-3090C81BD110}" presName="text_3" presStyleLbl="node1" presStyleIdx="2" presStyleCnt="3">
        <dgm:presLayoutVars>
          <dgm:bulletEnabled val="1"/>
        </dgm:presLayoutVars>
      </dgm:prSet>
      <dgm:spPr/>
      <dgm:t>
        <a:bodyPr/>
        <a:lstStyle/>
        <a:p>
          <a:endParaRPr lang="zh-CN" altLang="en-US"/>
        </a:p>
      </dgm:t>
    </dgm:pt>
    <dgm:pt modelId="{F2C17929-6AEC-40F6-B771-A0C361BECB32}" type="pres">
      <dgm:prSet presAssocID="{0DC0CD7B-1DB3-4D64-B491-3090C81BD110}" presName="accent_3" presStyleCnt="0"/>
      <dgm:spPr/>
    </dgm:pt>
    <dgm:pt modelId="{34A39AB9-1DD7-4B6F-A26B-93B1F3303FD1}" type="pres">
      <dgm:prSet presAssocID="{0DC0CD7B-1DB3-4D64-B491-3090C81BD110}" presName="accentRepeatNode" presStyleLbl="solidFgAcc1" presStyleIdx="2" presStyleCnt="3"/>
      <dgm:spPr/>
    </dgm:pt>
  </dgm:ptLst>
  <dgm:cxnLst>
    <dgm:cxn modelId="{03683DFF-061D-4BE0-9DC6-11947BB6EF46}" type="presOf" srcId="{A465932F-49CB-46F4-AC70-CB8285AB7F3E}" destId="{E0D9ED90-49D7-4355-BF67-28FF101A0D37}" srcOrd="0" destOrd="0" presId="urn:microsoft.com/office/officeart/2008/layout/VerticalCurvedList"/>
    <dgm:cxn modelId="{231AF5CB-BB53-4680-87EF-222906E25CA4}" srcId="{5D52FA16-84E1-4EA1-80EF-6F7805493F2D}" destId="{DCACA9E5-E458-4683-8CD4-BC8A0BD25229}" srcOrd="0" destOrd="0" parTransId="{D4E5FAFA-BCF9-454C-882C-668AFE1C4F41}" sibTransId="{4677AC24-1651-4E64-A4C5-929FA38D7848}"/>
    <dgm:cxn modelId="{489C03B7-4582-4FC1-A467-CA85729E5B63}" srcId="{5D52FA16-84E1-4EA1-80EF-6F7805493F2D}" destId="{0DC0CD7B-1DB3-4D64-B491-3090C81BD110}" srcOrd="2" destOrd="0" parTransId="{3E1A86AE-4E02-49BF-9EF8-11090023A35D}" sibTransId="{4ABF92DC-CB81-4EEF-BC94-5091FCC6AF8E}"/>
    <dgm:cxn modelId="{27C303C2-B8EF-4088-96A2-2F5D6FC13895}" type="presOf" srcId="{5D52FA16-84E1-4EA1-80EF-6F7805493F2D}" destId="{466BCED4-0796-4C84-BD9E-D6804C684412}" srcOrd="0" destOrd="0" presId="urn:microsoft.com/office/officeart/2008/layout/VerticalCurvedList"/>
    <dgm:cxn modelId="{8EE89F6E-15F8-4638-9414-9D0AA33FDD67}" type="presOf" srcId="{0DC0CD7B-1DB3-4D64-B491-3090C81BD110}" destId="{8A504CAB-24F4-43DA-AD71-DC7129E226F3}" srcOrd="0" destOrd="0" presId="urn:microsoft.com/office/officeart/2008/layout/VerticalCurvedList"/>
    <dgm:cxn modelId="{7CBD9A5D-956C-4013-8508-FAB7547DD696}" srcId="{5D52FA16-84E1-4EA1-80EF-6F7805493F2D}" destId="{A465932F-49CB-46F4-AC70-CB8285AB7F3E}" srcOrd="1" destOrd="0" parTransId="{C1E1C1E5-56C0-47CB-BCB9-BC1F93B55C6B}" sibTransId="{07F730F1-B8CF-4C6D-95E3-8ABB778E9C8B}"/>
    <dgm:cxn modelId="{A550EE5A-F0F7-4EEC-8124-3C947A71B2A7}" type="presOf" srcId="{DCACA9E5-E458-4683-8CD4-BC8A0BD25229}" destId="{F02E2204-8F40-4760-9F18-2F3F08EFC82C}" srcOrd="0" destOrd="0" presId="urn:microsoft.com/office/officeart/2008/layout/VerticalCurvedList"/>
    <dgm:cxn modelId="{2D0B535B-FB45-4128-B488-27169AA920E2}" type="presOf" srcId="{4677AC24-1651-4E64-A4C5-929FA38D7848}" destId="{ECA5A736-086B-45BD-B6CB-7B96682BF5F4}" srcOrd="0" destOrd="0" presId="urn:microsoft.com/office/officeart/2008/layout/VerticalCurvedList"/>
    <dgm:cxn modelId="{DF062C43-7246-42B5-AA40-8BE4BF07A577}" type="presParOf" srcId="{466BCED4-0796-4C84-BD9E-D6804C684412}" destId="{878D53E7-8A92-4A92-84A5-64BDF521678D}" srcOrd="0" destOrd="0" presId="urn:microsoft.com/office/officeart/2008/layout/VerticalCurvedList"/>
    <dgm:cxn modelId="{4E181EF2-75A7-42D2-9840-19BD6D0FE62F}" type="presParOf" srcId="{878D53E7-8A92-4A92-84A5-64BDF521678D}" destId="{5C2BDEFD-D73D-4780-8FE5-978CEFB1A953}" srcOrd="0" destOrd="0" presId="urn:microsoft.com/office/officeart/2008/layout/VerticalCurvedList"/>
    <dgm:cxn modelId="{DEDFFAF1-20DB-4859-AAF5-25B74464F732}" type="presParOf" srcId="{5C2BDEFD-D73D-4780-8FE5-978CEFB1A953}" destId="{CECDC601-6B9A-4CC5-9160-97DBDAB9926E}" srcOrd="0" destOrd="0" presId="urn:microsoft.com/office/officeart/2008/layout/VerticalCurvedList"/>
    <dgm:cxn modelId="{A8B5F9EC-C39F-4A96-9FF0-0FA60EFE0140}" type="presParOf" srcId="{5C2BDEFD-D73D-4780-8FE5-978CEFB1A953}" destId="{ECA5A736-086B-45BD-B6CB-7B96682BF5F4}" srcOrd="1" destOrd="0" presId="urn:microsoft.com/office/officeart/2008/layout/VerticalCurvedList"/>
    <dgm:cxn modelId="{F6A9469A-86FA-404B-A9CA-44D1A552F3BD}" type="presParOf" srcId="{5C2BDEFD-D73D-4780-8FE5-978CEFB1A953}" destId="{D0D29154-4BAF-4F85-B2F1-882CBCA9A1D2}" srcOrd="2" destOrd="0" presId="urn:microsoft.com/office/officeart/2008/layout/VerticalCurvedList"/>
    <dgm:cxn modelId="{24BC450E-E620-48FA-9237-3239EE7EF705}" type="presParOf" srcId="{5C2BDEFD-D73D-4780-8FE5-978CEFB1A953}" destId="{D95787E7-A30A-4485-A32E-87A4ADF19E0F}" srcOrd="3" destOrd="0" presId="urn:microsoft.com/office/officeart/2008/layout/VerticalCurvedList"/>
    <dgm:cxn modelId="{D7AAF2C8-FC29-4E11-B678-8E8BC39165B3}" type="presParOf" srcId="{878D53E7-8A92-4A92-84A5-64BDF521678D}" destId="{F02E2204-8F40-4760-9F18-2F3F08EFC82C}" srcOrd="1" destOrd="0" presId="urn:microsoft.com/office/officeart/2008/layout/VerticalCurvedList"/>
    <dgm:cxn modelId="{49B5F977-CA17-4332-9371-F7DA18E4B8CD}" type="presParOf" srcId="{878D53E7-8A92-4A92-84A5-64BDF521678D}" destId="{9340B500-E7C5-4573-A9C2-B3627953712B}" srcOrd="2" destOrd="0" presId="urn:microsoft.com/office/officeart/2008/layout/VerticalCurvedList"/>
    <dgm:cxn modelId="{D9C7DA97-E0C8-464B-8578-F88832E38F6A}" type="presParOf" srcId="{9340B500-E7C5-4573-A9C2-B3627953712B}" destId="{1D642407-7331-4549-B2FA-822C69035800}" srcOrd="0" destOrd="0" presId="urn:microsoft.com/office/officeart/2008/layout/VerticalCurvedList"/>
    <dgm:cxn modelId="{C6D91189-015E-49E0-AD35-5AF3A340B79B}" type="presParOf" srcId="{878D53E7-8A92-4A92-84A5-64BDF521678D}" destId="{E0D9ED90-49D7-4355-BF67-28FF101A0D37}" srcOrd="3" destOrd="0" presId="urn:microsoft.com/office/officeart/2008/layout/VerticalCurvedList"/>
    <dgm:cxn modelId="{59F82C0E-08D5-4381-92B5-9371C475F029}" type="presParOf" srcId="{878D53E7-8A92-4A92-84A5-64BDF521678D}" destId="{5075ED05-BEF5-41EC-98A3-FC36E3E3DDD0}" srcOrd="4" destOrd="0" presId="urn:microsoft.com/office/officeart/2008/layout/VerticalCurvedList"/>
    <dgm:cxn modelId="{36505D59-E84C-46C8-8FA2-452D8082F650}" type="presParOf" srcId="{5075ED05-BEF5-41EC-98A3-FC36E3E3DDD0}" destId="{E0D3D824-DF3C-45FF-AE32-C46ABF189E18}" srcOrd="0" destOrd="0" presId="urn:microsoft.com/office/officeart/2008/layout/VerticalCurvedList"/>
    <dgm:cxn modelId="{434FA970-16A5-4A1B-A696-4BAAF2C7F5AC}" type="presParOf" srcId="{878D53E7-8A92-4A92-84A5-64BDF521678D}" destId="{8A504CAB-24F4-43DA-AD71-DC7129E226F3}" srcOrd="5" destOrd="0" presId="urn:microsoft.com/office/officeart/2008/layout/VerticalCurvedList"/>
    <dgm:cxn modelId="{C1CB889F-7856-4425-90E5-1C6477EFC552}" type="presParOf" srcId="{878D53E7-8A92-4A92-84A5-64BDF521678D}" destId="{F2C17929-6AEC-40F6-B771-A0C361BECB32}" srcOrd="6" destOrd="0" presId="urn:microsoft.com/office/officeart/2008/layout/VerticalCurvedList"/>
    <dgm:cxn modelId="{E3934EAE-636B-447C-8799-97E7A1D44E16}" type="presParOf" srcId="{F2C17929-6AEC-40F6-B771-A0C361BECB32}" destId="{34A39AB9-1DD7-4B6F-A26B-93B1F3303FD1}"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332A57-B614-4BBA-9530-F471CC6A5948}">
      <dsp:nvSpPr>
        <dsp:cNvPr id="0" name=""/>
        <dsp:cNvSpPr/>
      </dsp:nvSpPr>
      <dsp:spPr>
        <a:xfrm rot="5400000">
          <a:off x="2096387" y="85970"/>
          <a:ext cx="1287152" cy="1119823"/>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蔬菜</a:t>
          </a:r>
          <a:endParaRPr lang="zh-CN" altLang="en-US" sz="2300" kern="1200" dirty="0"/>
        </a:p>
      </dsp:txBody>
      <dsp:txXfrm rot="-5400000">
        <a:off x="2354557" y="202887"/>
        <a:ext cx="770811" cy="885990"/>
      </dsp:txXfrm>
    </dsp:sp>
    <dsp:sp modelId="{ED224761-7754-49DB-9E33-FECE23C71F50}">
      <dsp:nvSpPr>
        <dsp:cNvPr id="0" name=""/>
        <dsp:cNvSpPr/>
      </dsp:nvSpPr>
      <dsp:spPr>
        <a:xfrm>
          <a:off x="3333856" y="259736"/>
          <a:ext cx="1436462" cy="772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endParaRPr lang="zh-CN" altLang="en-US" sz="2300" kern="1200" dirty="0"/>
        </a:p>
      </dsp:txBody>
      <dsp:txXfrm>
        <a:off x="3333856" y="259736"/>
        <a:ext cx="1436462" cy="772291"/>
      </dsp:txXfrm>
    </dsp:sp>
    <dsp:sp modelId="{89034B3B-2A39-4270-94D1-19C7EBA93E43}">
      <dsp:nvSpPr>
        <dsp:cNvPr id="0" name=""/>
        <dsp:cNvSpPr/>
      </dsp:nvSpPr>
      <dsp:spPr>
        <a:xfrm rot="5400000">
          <a:off x="886978" y="85970"/>
          <a:ext cx="1287152" cy="1119823"/>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r>
            <a:rPr lang="zh-CN" altLang="en-US" sz="3000" kern="1200" dirty="0" smtClean="0"/>
            <a:t>粮食</a:t>
          </a:r>
          <a:endParaRPr lang="zh-CN" altLang="en-US" sz="3000" kern="1200" dirty="0"/>
        </a:p>
      </dsp:txBody>
      <dsp:txXfrm rot="-5400000">
        <a:off x="1145148" y="202887"/>
        <a:ext cx="770811" cy="885990"/>
      </dsp:txXfrm>
    </dsp:sp>
    <dsp:sp modelId="{FD9D70F6-7B45-4A94-9E0A-1D30639EB304}">
      <dsp:nvSpPr>
        <dsp:cNvPr id="0" name=""/>
        <dsp:cNvSpPr/>
      </dsp:nvSpPr>
      <dsp:spPr>
        <a:xfrm rot="5400000">
          <a:off x="1489366" y="1178506"/>
          <a:ext cx="1287152" cy="1119823"/>
        </a:xfrm>
        <a:prstGeom prst="hexagon">
          <a:avLst>
            <a:gd name="adj" fmla="val 2500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纤维植物</a:t>
          </a:r>
          <a:endParaRPr lang="zh-CN" altLang="en-US" sz="2300" kern="1200" dirty="0"/>
        </a:p>
      </dsp:txBody>
      <dsp:txXfrm rot="-5400000">
        <a:off x="1747536" y="1295423"/>
        <a:ext cx="770811" cy="885990"/>
      </dsp:txXfrm>
    </dsp:sp>
    <dsp:sp modelId="{1194420F-4F9A-43C6-A7BA-ADD21FFA9D41}">
      <dsp:nvSpPr>
        <dsp:cNvPr id="0" name=""/>
        <dsp:cNvSpPr/>
      </dsp:nvSpPr>
      <dsp:spPr>
        <a:xfrm>
          <a:off x="136568" y="1352271"/>
          <a:ext cx="1390125" cy="772291"/>
        </a:xfrm>
        <a:prstGeom prst="rect">
          <a:avLst/>
        </a:prstGeom>
        <a:noFill/>
        <a:ln>
          <a:noFill/>
        </a:ln>
        <a:effectLst/>
      </dsp:spPr>
      <dsp:style>
        <a:lnRef idx="0">
          <a:scrgbClr r="0" g="0" b="0"/>
        </a:lnRef>
        <a:fillRef idx="0">
          <a:scrgbClr r="0" g="0" b="0"/>
        </a:fillRef>
        <a:effectRef idx="0">
          <a:scrgbClr r="0" g="0" b="0"/>
        </a:effectRef>
        <a:fontRef idx="minor"/>
      </dsp:style>
    </dsp:sp>
    <dsp:sp modelId="{E99C08DE-9E03-428B-8D13-382CD9A5A23E}">
      <dsp:nvSpPr>
        <dsp:cNvPr id="0" name=""/>
        <dsp:cNvSpPr/>
      </dsp:nvSpPr>
      <dsp:spPr>
        <a:xfrm rot="5400000">
          <a:off x="2698775" y="1178506"/>
          <a:ext cx="1287152" cy="1119823"/>
        </a:xfrm>
        <a:prstGeom prst="hexagon">
          <a:avLst>
            <a:gd name="adj" fmla="val 25000"/>
            <a:gd name="vf" fmla="val 11547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a:p>
      </dsp:txBody>
      <dsp:txXfrm rot="-5400000">
        <a:off x="2956945" y="1295423"/>
        <a:ext cx="770811" cy="885990"/>
      </dsp:txXfrm>
    </dsp:sp>
    <dsp:sp modelId="{0CC5A4EA-70CD-4FEE-B3C8-E722A692E9D1}">
      <dsp:nvSpPr>
        <dsp:cNvPr id="0" name=""/>
        <dsp:cNvSpPr/>
      </dsp:nvSpPr>
      <dsp:spPr>
        <a:xfrm rot="5400000">
          <a:off x="2096387" y="2271041"/>
          <a:ext cx="1287152" cy="1119823"/>
        </a:xfrm>
        <a:prstGeom prst="hexagon">
          <a:avLst>
            <a:gd name="adj" fmla="val 25000"/>
            <a:gd name="vf" fmla="val 11547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动物毛绒</a:t>
          </a:r>
          <a:endParaRPr lang="zh-CN" altLang="en-US" sz="2300" kern="1200" dirty="0"/>
        </a:p>
      </dsp:txBody>
      <dsp:txXfrm rot="-5400000">
        <a:off x="2354557" y="2387958"/>
        <a:ext cx="770811" cy="885990"/>
      </dsp:txXfrm>
    </dsp:sp>
    <dsp:sp modelId="{3EC5DE6E-538B-48D9-AF9A-8AB0768910FE}">
      <dsp:nvSpPr>
        <dsp:cNvPr id="0" name=""/>
        <dsp:cNvSpPr/>
      </dsp:nvSpPr>
      <dsp:spPr>
        <a:xfrm>
          <a:off x="3333856" y="2444807"/>
          <a:ext cx="1436462" cy="772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endParaRPr lang="zh-CN" altLang="en-US" sz="2300" kern="1200"/>
        </a:p>
      </dsp:txBody>
      <dsp:txXfrm>
        <a:off x="3333856" y="2444807"/>
        <a:ext cx="1436462" cy="772291"/>
      </dsp:txXfrm>
    </dsp:sp>
    <dsp:sp modelId="{4542A21B-F5A1-4F84-B4CC-2841FA8442B1}">
      <dsp:nvSpPr>
        <dsp:cNvPr id="0" name=""/>
        <dsp:cNvSpPr/>
      </dsp:nvSpPr>
      <dsp:spPr>
        <a:xfrm rot="5400000">
          <a:off x="886978" y="2271041"/>
          <a:ext cx="1287152" cy="1119823"/>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zh-CN" altLang="en-US" sz="2900" kern="1200" dirty="0" smtClean="0"/>
            <a:t>动物皮张</a:t>
          </a:r>
          <a:endParaRPr lang="zh-CN" altLang="en-US" sz="2900" kern="1200" dirty="0"/>
        </a:p>
      </dsp:txBody>
      <dsp:txXfrm rot="-5400000">
        <a:off x="1145148" y="2387958"/>
        <a:ext cx="770811" cy="885990"/>
      </dsp:txXfrm>
    </dsp:sp>
    <dsp:sp modelId="{AFF2EB75-FCF9-42E6-85DF-402FAAE837F9}">
      <dsp:nvSpPr>
        <dsp:cNvPr id="0" name=""/>
        <dsp:cNvSpPr/>
      </dsp:nvSpPr>
      <dsp:spPr>
        <a:xfrm rot="5400000">
          <a:off x="1489366" y="3363577"/>
          <a:ext cx="1287152" cy="1119823"/>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玉米胚芽</a:t>
          </a:r>
          <a:endParaRPr lang="zh-CN" altLang="en-US" sz="2300" kern="1200" dirty="0"/>
        </a:p>
      </dsp:txBody>
      <dsp:txXfrm rot="-5400000">
        <a:off x="1747536" y="3480494"/>
        <a:ext cx="770811" cy="885990"/>
      </dsp:txXfrm>
    </dsp:sp>
    <dsp:sp modelId="{6C301CB9-CABB-40B2-963D-EB5F3C5B390A}">
      <dsp:nvSpPr>
        <dsp:cNvPr id="0" name=""/>
        <dsp:cNvSpPr/>
      </dsp:nvSpPr>
      <dsp:spPr>
        <a:xfrm>
          <a:off x="136568" y="3537342"/>
          <a:ext cx="1390125" cy="772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r" defTabSz="1022350">
            <a:lnSpc>
              <a:spcPct val="90000"/>
            </a:lnSpc>
            <a:spcBef>
              <a:spcPct val="0"/>
            </a:spcBef>
            <a:spcAft>
              <a:spcPct val="35000"/>
            </a:spcAft>
          </a:pPr>
          <a:r>
            <a:rPr lang="en-US" altLang="zh-CN" sz="2300" kern="1200" dirty="0" smtClean="0"/>
            <a:t> </a:t>
          </a:r>
          <a:endParaRPr lang="zh-CN" altLang="en-US" sz="2300" kern="1200" dirty="0"/>
        </a:p>
      </dsp:txBody>
      <dsp:txXfrm>
        <a:off x="136568" y="3537342"/>
        <a:ext cx="1390125" cy="772291"/>
      </dsp:txXfrm>
    </dsp:sp>
    <dsp:sp modelId="{8C2500E1-5EE2-41F1-8A94-547E25B440F4}">
      <dsp:nvSpPr>
        <dsp:cNvPr id="0" name=""/>
        <dsp:cNvSpPr/>
      </dsp:nvSpPr>
      <dsp:spPr>
        <a:xfrm rot="5400000">
          <a:off x="2698775" y="3363577"/>
          <a:ext cx="1287152" cy="1119823"/>
        </a:xfrm>
        <a:prstGeom prst="hexagon">
          <a:avLst>
            <a:gd name="adj" fmla="val 2500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a:p>
      </dsp:txBody>
      <dsp:txXfrm rot="-5400000">
        <a:off x="2956945" y="3480494"/>
        <a:ext cx="770811" cy="8859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332A57-B614-4BBA-9530-F471CC6A5948}">
      <dsp:nvSpPr>
        <dsp:cNvPr id="0" name=""/>
        <dsp:cNvSpPr/>
      </dsp:nvSpPr>
      <dsp:spPr>
        <a:xfrm rot="5400000">
          <a:off x="2022572" y="84984"/>
          <a:ext cx="1275024" cy="1109271"/>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园艺植物</a:t>
          </a:r>
          <a:endParaRPr lang="zh-CN" altLang="en-US" sz="2300" kern="1200" dirty="0"/>
        </a:p>
      </dsp:txBody>
      <dsp:txXfrm rot="-5400000">
        <a:off x="2278309" y="200799"/>
        <a:ext cx="763549" cy="877642"/>
      </dsp:txXfrm>
    </dsp:sp>
    <dsp:sp modelId="{ED224761-7754-49DB-9E33-FECE23C71F50}">
      <dsp:nvSpPr>
        <dsp:cNvPr id="0" name=""/>
        <dsp:cNvSpPr/>
      </dsp:nvSpPr>
      <dsp:spPr>
        <a:xfrm>
          <a:off x="3248380" y="257113"/>
          <a:ext cx="1422927"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endParaRPr lang="zh-CN" altLang="en-US" sz="2300" kern="1200" dirty="0"/>
        </a:p>
      </dsp:txBody>
      <dsp:txXfrm>
        <a:off x="3248380" y="257113"/>
        <a:ext cx="1422927" cy="765014"/>
      </dsp:txXfrm>
    </dsp:sp>
    <dsp:sp modelId="{89034B3B-2A39-4270-94D1-19C7EBA93E43}">
      <dsp:nvSpPr>
        <dsp:cNvPr id="0" name=""/>
        <dsp:cNvSpPr/>
      </dsp:nvSpPr>
      <dsp:spPr>
        <a:xfrm rot="5400000">
          <a:off x="824559" y="84984"/>
          <a:ext cx="1275024" cy="1109271"/>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r>
            <a:rPr lang="zh-CN" altLang="en-US" sz="3000" kern="1200" dirty="0" smtClean="0"/>
            <a:t>烟叶</a:t>
          </a:r>
          <a:endParaRPr lang="zh-CN" altLang="en-US" sz="3000" kern="1200" dirty="0"/>
        </a:p>
      </dsp:txBody>
      <dsp:txXfrm rot="-5400000">
        <a:off x="1080296" y="200799"/>
        <a:ext cx="763549" cy="877642"/>
      </dsp:txXfrm>
    </dsp:sp>
    <dsp:sp modelId="{FD9D70F6-7B45-4A94-9E0A-1D30639EB304}">
      <dsp:nvSpPr>
        <dsp:cNvPr id="0" name=""/>
        <dsp:cNvSpPr/>
      </dsp:nvSpPr>
      <dsp:spPr>
        <a:xfrm rot="5400000">
          <a:off x="1421270" y="1167225"/>
          <a:ext cx="1275024" cy="1109271"/>
        </a:xfrm>
        <a:prstGeom prst="hexagon">
          <a:avLst>
            <a:gd name="adj" fmla="val 2500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林业产品</a:t>
          </a:r>
          <a:endParaRPr lang="zh-CN" altLang="en-US" sz="2300" kern="1200" dirty="0"/>
        </a:p>
      </dsp:txBody>
      <dsp:txXfrm rot="-5400000">
        <a:off x="1677007" y="1283040"/>
        <a:ext cx="763549" cy="877642"/>
      </dsp:txXfrm>
    </dsp:sp>
    <dsp:sp modelId="{1194420F-4F9A-43C6-A7BA-ADD21FFA9D41}">
      <dsp:nvSpPr>
        <dsp:cNvPr id="0" name=""/>
        <dsp:cNvSpPr/>
      </dsp:nvSpPr>
      <dsp:spPr>
        <a:xfrm>
          <a:off x="0" y="1329010"/>
          <a:ext cx="1377026"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zh-CN" altLang="en-US" sz="2000" kern="1200" dirty="0" smtClean="0">
              <a:solidFill>
                <a:schemeClr val="bg1"/>
              </a:solidFill>
            </a:rPr>
            <a:t>糖料植物</a:t>
          </a:r>
          <a:endParaRPr lang="zh-CN" altLang="en-US" sz="2000" kern="1200" dirty="0">
            <a:solidFill>
              <a:schemeClr val="bg1"/>
            </a:solidFill>
          </a:endParaRPr>
        </a:p>
      </dsp:txBody>
      <dsp:txXfrm>
        <a:off x="0" y="1329010"/>
        <a:ext cx="1377026" cy="765014"/>
      </dsp:txXfrm>
    </dsp:sp>
    <dsp:sp modelId="{E99C08DE-9E03-428B-8D13-382CD9A5A23E}">
      <dsp:nvSpPr>
        <dsp:cNvPr id="0" name=""/>
        <dsp:cNvSpPr/>
      </dsp:nvSpPr>
      <dsp:spPr>
        <a:xfrm rot="5400000">
          <a:off x="2619283" y="1167225"/>
          <a:ext cx="1275024" cy="1109271"/>
        </a:xfrm>
        <a:prstGeom prst="hexagon">
          <a:avLst>
            <a:gd name="adj" fmla="val 25000"/>
            <a:gd name="vf" fmla="val 11547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a:p>
      </dsp:txBody>
      <dsp:txXfrm rot="-5400000">
        <a:off x="2875020" y="1283040"/>
        <a:ext cx="763549" cy="877642"/>
      </dsp:txXfrm>
    </dsp:sp>
    <dsp:sp modelId="{0CC5A4EA-70CD-4FEE-B3C8-E722A692E9D1}">
      <dsp:nvSpPr>
        <dsp:cNvPr id="0" name=""/>
        <dsp:cNvSpPr/>
      </dsp:nvSpPr>
      <dsp:spPr>
        <a:xfrm rot="5400000">
          <a:off x="2022572" y="2249466"/>
          <a:ext cx="1275024" cy="1109271"/>
        </a:xfrm>
        <a:prstGeom prst="hexagon">
          <a:avLst>
            <a:gd name="adj" fmla="val 25000"/>
            <a:gd name="vf" fmla="val 11547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挂面</a:t>
          </a:r>
          <a:endParaRPr lang="zh-CN" altLang="en-US" sz="2300" kern="1200" dirty="0"/>
        </a:p>
      </dsp:txBody>
      <dsp:txXfrm rot="-5400000">
        <a:off x="2278309" y="2365281"/>
        <a:ext cx="763549" cy="877642"/>
      </dsp:txXfrm>
    </dsp:sp>
    <dsp:sp modelId="{3EC5DE6E-538B-48D9-AF9A-8AB0768910FE}">
      <dsp:nvSpPr>
        <dsp:cNvPr id="0" name=""/>
        <dsp:cNvSpPr/>
      </dsp:nvSpPr>
      <dsp:spPr>
        <a:xfrm>
          <a:off x="3248380" y="2421594"/>
          <a:ext cx="1422927"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endParaRPr lang="zh-CN" altLang="en-US" sz="2300" kern="1200"/>
        </a:p>
      </dsp:txBody>
      <dsp:txXfrm>
        <a:off x="3248380" y="2421594"/>
        <a:ext cx="1422927" cy="765014"/>
      </dsp:txXfrm>
    </dsp:sp>
    <dsp:sp modelId="{4542A21B-F5A1-4F84-B4CC-2841FA8442B1}">
      <dsp:nvSpPr>
        <dsp:cNvPr id="0" name=""/>
        <dsp:cNvSpPr/>
      </dsp:nvSpPr>
      <dsp:spPr>
        <a:xfrm rot="5400000">
          <a:off x="824559" y="2249466"/>
          <a:ext cx="1275024" cy="1109271"/>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zh-CN" altLang="en-US" sz="2000" kern="1200" dirty="0" smtClean="0"/>
            <a:t>其他动物组织</a:t>
          </a:r>
          <a:endParaRPr lang="zh-CN" altLang="en-US" sz="2000" kern="1200" dirty="0"/>
        </a:p>
      </dsp:txBody>
      <dsp:txXfrm rot="-5400000">
        <a:off x="1080296" y="2365281"/>
        <a:ext cx="763549" cy="877642"/>
      </dsp:txXfrm>
    </dsp:sp>
    <dsp:sp modelId="{AFF2EB75-FCF9-42E6-85DF-402FAAE837F9}">
      <dsp:nvSpPr>
        <dsp:cNvPr id="0" name=""/>
        <dsp:cNvSpPr/>
      </dsp:nvSpPr>
      <dsp:spPr>
        <a:xfrm rot="5400000">
          <a:off x="1421270" y="3331707"/>
          <a:ext cx="1275024" cy="1109271"/>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kern="1200" dirty="0" smtClean="0"/>
            <a:t>巴氏杀菌乳</a:t>
          </a:r>
          <a:endParaRPr lang="zh-CN" altLang="en-US" sz="1800" kern="1200" dirty="0"/>
        </a:p>
      </dsp:txBody>
      <dsp:txXfrm rot="-5400000">
        <a:off x="1677007" y="3447522"/>
        <a:ext cx="763549" cy="877642"/>
      </dsp:txXfrm>
    </dsp:sp>
    <dsp:sp modelId="{6C301CB9-CABB-40B2-963D-EB5F3C5B390A}">
      <dsp:nvSpPr>
        <dsp:cNvPr id="0" name=""/>
        <dsp:cNvSpPr/>
      </dsp:nvSpPr>
      <dsp:spPr>
        <a:xfrm>
          <a:off x="2" y="3489254"/>
          <a:ext cx="1377026"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zh-CN" altLang="en-US" sz="2000" kern="1200" dirty="0" smtClean="0">
              <a:solidFill>
                <a:schemeClr val="bg1"/>
              </a:solidFill>
            </a:rPr>
            <a:t>动物骨粒</a:t>
          </a:r>
          <a:endParaRPr lang="zh-CN" altLang="en-US" sz="2000" kern="1200" dirty="0">
            <a:solidFill>
              <a:schemeClr val="bg1"/>
            </a:solidFill>
          </a:endParaRPr>
        </a:p>
      </dsp:txBody>
      <dsp:txXfrm>
        <a:off x="2" y="3489254"/>
        <a:ext cx="1377026" cy="765014"/>
      </dsp:txXfrm>
    </dsp:sp>
    <dsp:sp modelId="{8C2500E1-5EE2-41F1-8A94-547E25B440F4}">
      <dsp:nvSpPr>
        <dsp:cNvPr id="0" name=""/>
        <dsp:cNvSpPr/>
      </dsp:nvSpPr>
      <dsp:spPr>
        <a:xfrm rot="5400000">
          <a:off x="2619283" y="3331707"/>
          <a:ext cx="1275024" cy="1109271"/>
        </a:xfrm>
        <a:prstGeom prst="hexagon">
          <a:avLst>
            <a:gd name="adj" fmla="val 2500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a:p>
      </dsp:txBody>
      <dsp:txXfrm rot="-5400000">
        <a:off x="2875020" y="3447522"/>
        <a:ext cx="763549" cy="8776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332A57-B614-4BBA-9530-F471CC6A5948}">
      <dsp:nvSpPr>
        <dsp:cNvPr id="0" name=""/>
        <dsp:cNvSpPr/>
      </dsp:nvSpPr>
      <dsp:spPr>
        <a:xfrm rot="5400000">
          <a:off x="2022572" y="84984"/>
          <a:ext cx="1275024" cy="1109271"/>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油料植物</a:t>
          </a:r>
          <a:endParaRPr lang="zh-CN" altLang="en-US" sz="2300" kern="1200" dirty="0"/>
        </a:p>
      </dsp:txBody>
      <dsp:txXfrm rot="-5400000">
        <a:off x="2278309" y="200799"/>
        <a:ext cx="763549" cy="877642"/>
      </dsp:txXfrm>
    </dsp:sp>
    <dsp:sp modelId="{ED224761-7754-49DB-9E33-FECE23C71F50}">
      <dsp:nvSpPr>
        <dsp:cNvPr id="0" name=""/>
        <dsp:cNvSpPr/>
      </dsp:nvSpPr>
      <dsp:spPr>
        <a:xfrm>
          <a:off x="3248380" y="257113"/>
          <a:ext cx="1422927"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altLang="zh-CN" sz="2300" kern="1200" dirty="0" smtClean="0"/>
            <a:t> </a:t>
          </a:r>
          <a:endParaRPr lang="zh-CN" altLang="en-US" sz="2300" kern="1200" dirty="0"/>
        </a:p>
      </dsp:txBody>
      <dsp:txXfrm>
        <a:off x="3248380" y="257113"/>
        <a:ext cx="1422927" cy="765014"/>
      </dsp:txXfrm>
    </dsp:sp>
    <dsp:sp modelId="{89034B3B-2A39-4270-94D1-19C7EBA93E43}">
      <dsp:nvSpPr>
        <dsp:cNvPr id="0" name=""/>
        <dsp:cNvSpPr/>
      </dsp:nvSpPr>
      <dsp:spPr>
        <a:xfrm rot="5400000">
          <a:off x="824559" y="84984"/>
          <a:ext cx="1275024" cy="1109271"/>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zh-CN" altLang="en-US" sz="2900" kern="1200" dirty="0" smtClean="0"/>
            <a:t>药用植物</a:t>
          </a:r>
          <a:endParaRPr lang="zh-CN" altLang="en-US" sz="2900" kern="1200" dirty="0"/>
        </a:p>
      </dsp:txBody>
      <dsp:txXfrm rot="-5400000">
        <a:off x="1080296" y="200799"/>
        <a:ext cx="763549" cy="877642"/>
      </dsp:txXfrm>
    </dsp:sp>
    <dsp:sp modelId="{FD9D70F6-7B45-4A94-9E0A-1D30639EB304}">
      <dsp:nvSpPr>
        <dsp:cNvPr id="0" name=""/>
        <dsp:cNvSpPr/>
      </dsp:nvSpPr>
      <dsp:spPr>
        <a:xfrm rot="5400000">
          <a:off x="1421270" y="1167225"/>
          <a:ext cx="1275024" cy="1109271"/>
        </a:xfrm>
        <a:prstGeom prst="hexagon">
          <a:avLst>
            <a:gd name="adj" fmla="val 2500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水产品</a:t>
          </a:r>
          <a:endParaRPr lang="zh-CN" altLang="en-US" sz="2300" kern="1200" dirty="0"/>
        </a:p>
      </dsp:txBody>
      <dsp:txXfrm rot="-5400000">
        <a:off x="1677007" y="1283040"/>
        <a:ext cx="763549" cy="877642"/>
      </dsp:txXfrm>
    </dsp:sp>
    <dsp:sp modelId="{1194420F-4F9A-43C6-A7BA-ADD21FFA9D41}">
      <dsp:nvSpPr>
        <dsp:cNvPr id="0" name=""/>
        <dsp:cNvSpPr/>
      </dsp:nvSpPr>
      <dsp:spPr>
        <a:xfrm>
          <a:off x="2" y="1368156"/>
          <a:ext cx="1377026"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zh-CN" altLang="en-US" sz="2000" kern="1200" dirty="0" smtClean="0">
              <a:solidFill>
                <a:schemeClr val="bg1"/>
              </a:solidFill>
            </a:rPr>
            <a:t>其他植物</a:t>
          </a:r>
          <a:endParaRPr lang="zh-CN" altLang="en-US" sz="2000" kern="1200" dirty="0">
            <a:solidFill>
              <a:schemeClr val="bg1"/>
            </a:solidFill>
          </a:endParaRPr>
        </a:p>
      </dsp:txBody>
      <dsp:txXfrm>
        <a:off x="2" y="1368156"/>
        <a:ext cx="1377026" cy="765014"/>
      </dsp:txXfrm>
    </dsp:sp>
    <dsp:sp modelId="{E99C08DE-9E03-428B-8D13-382CD9A5A23E}">
      <dsp:nvSpPr>
        <dsp:cNvPr id="0" name=""/>
        <dsp:cNvSpPr/>
      </dsp:nvSpPr>
      <dsp:spPr>
        <a:xfrm rot="5400000">
          <a:off x="2619283" y="1167225"/>
          <a:ext cx="1275024" cy="1109271"/>
        </a:xfrm>
        <a:prstGeom prst="hexagon">
          <a:avLst>
            <a:gd name="adj" fmla="val 25000"/>
            <a:gd name="vf" fmla="val 11547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zh-CN" altLang="en-US" sz="2900" kern="1200" dirty="0" smtClean="0"/>
            <a:t>畜牧产品</a:t>
          </a:r>
          <a:endParaRPr lang="zh-CN" altLang="en-US" sz="2900" kern="1200" dirty="0"/>
        </a:p>
      </dsp:txBody>
      <dsp:txXfrm rot="-5400000">
        <a:off x="2875020" y="1283040"/>
        <a:ext cx="763549" cy="877642"/>
      </dsp:txXfrm>
    </dsp:sp>
    <dsp:sp modelId="{0CC5A4EA-70CD-4FEE-B3C8-E722A692E9D1}">
      <dsp:nvSpPr>
        <dsp:cNvPr id="0" name=""/>
        <dsp:cNvSpPr/>
      </dsp:nvSpPr>
      <dsp:spPr>
        <a:xfrm rot="5400000">
          <a:off x="2022572" y="2249466"/>
          <a:ext cx="1275024" cy="1109271"/>
        </a:xfrm>
        <a:prstGeom prst="hexagon">
          <a:avLst>
            <a:gd name="adj" fmla="val 25000"/>
            <a:gd name="vf" fmla="val 11547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姜黄</a:t>
          </a:r>
          <a:endParaRPr lang="zh-CN" altLang="en-US" sz="2300" kern="1200" dirty="0"/>
        </a:p>
      </dsp:txBody>
      <dsp:txXfrm rot="-5400000">
        <a:off x="2278309" y="2365281"/>
        <a:ext cx="763549" cy="877642"/>
      </dsp:txXfrm>
    </dsp:sp>
    <dsp:sp modelId="{3EC5DE6E-538B-48D9-AF9A-8AB0768910FE}">
      <dsp:nvSpPr>
        <dsp:cNvPr id="0" name=""/>
        <dsp:cNvSpPr/>
      </dsp:nvSpPr>
      <dsp:spPr>
        <a:xfrm>
          <a:off x="3248380" y="2421594"/>
          <a:ext cx="1422927"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altLang="zh-CN" sz="2300" kern="1200" dirty="0" smtClean="0"/>
            <a:t> </a:t>
          </a:r>
          <a:endParaRPr lang="zh-CN" altLang="en-US" sz="2300" kern="1200" dirty="0"/>
        </a:p>
      </dsp:txBody>
      <dsp:txXfrm>
        <a:off x="3248380" y="2421594"/>
        <a:ext cx="1422927" cy="765014"/>
      </dsp:txXfrm>
    </dsp:sp>
    <dsp:sp modelId="{4542A21B-F5A1-4F84-B4CC-2841FA8442B1}">
      <dsp:nvSpPr>
        <dsp:cNvPr id="0" name=""/>
        <dsp:cNvSpPr/>
      </dsp:nvSpPr>
      <dsp:spPr>
        <a:xfrm rot="5400000">
          <a:off x="824559" y="2249466"/>
          <a:ext cx="1275024" cy="1109271"/>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r>
            <a:rPr lang="zh-CN" altLang="en-US" sz="3000" kern="1200" dirty="0" smtClean="0"/>
            <a:t>干姜</a:t>
          </a:r>
          <a:endParaRPr lang="zh-CN" altLang="en-US" sz="3000" kern="1200" dirty="0"/>
        </a:p>
      </dsp:txBody>
      <dsp:txXfrm rot="-5400000">
        <a:off x="1080296" y="2365281"/>
        <a:ext cx="763549" cy="877642"/>
      </dsp:txXfrm>
    </dsp:sp>
    <dsp:sp modelId="{AFF2EB75-FCF9-42E6-85DF-402FAAE837F9}">
      <dsp:nvSpPr>
        <dsp:cNvPr id="0" name=""/>
        <dsp:cNvSpPr/>
      </dsp:nvSpPr>
      <dsp:spPr>
        <a:xfrm rot="5400000">
          <a:off x="1421270" y="3331707"/>
          <a:ext cx="1275024" cy="1109271"/>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kern="1200" dirty="0" smtClean="0"/>
            <a:t>食用植物油</a:t>
          </a:r>
          <a:endParaRPr lang="zh-CN" altLang="en-US" sz="1800" kern="1200" dirty="0"/>
        </a:p>
      </dsp:txBody>
      <dsp:txXfrm rot="-5400000">
        <a:off x="1677007" y="3447522"/>
        <a:ext cx="763549" cy="877642"/>
      </dsp:txXfrm>
    </dsp:sp>
    <dsp:sp modelId="{6C301CB9-CABB-40B2-963D-EB5F3C5B390A}">
      <dsp:nvSpPr>
        <dsp:cNvPr id="0" name=""/>
        <dsp:cNvSpPr/>
      </dsp:nvSpPr>
      <dsp:spPr>
        <a:xfrm>
          <a:off x="2" y="3528392"/>
          <a:ext cx="1377026"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zh-CN" altLang="en-US" sz="2000" kern="1200" dirty="0" smtClean="0">
              <a:solidFill>
                <a:schemeClr val="bg1"/>
              </a:solidFill>
            </a:rPr>
            <a:t>灭菌乳</a:t>
          </a:r>
          <a:endParaRPr lang="zh-CN" altLang="en-US" sz="2000" kern="1200" dirty="0">
            <a:solidFill>
              <a:schemeClr val="bg1"/>
            </a:solidFill>
          </a:endParaRPr>
        </a:p>
      </dsp:txBody>
      <dsp:txXfrm>
        <a:off x="2" y="3528392"/>
        <a:ext cx="1377026" cy="765014"/>
      </dsp:txXfrm>
    </dsp:sp>
    <dsp:sp modelId="{8C2500E1-5EE2-41F1-8A94-547E25B440F4}">
      <dsp:nvSpPr>
        <dsp:cNvPr id="0" name=""/>
        <dsp:cNvSpPr/>
      </dsp:nvSpPr>
      <dsp:spPr>
        <a:xfrm rot="5400000">
          <a:off x="2619283" y="3331707"/>
          <a:ext cx="1275024" cy="1109271"/>
        </a:xfrm>
        <a:prstGeom prst="hexagon">
          <a:avLst>
            <a:gd name="adj" fmla="val 2500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zh-CN" altLang="en-US" sz="2900" kern="1200" dirty="0" smtClean="0"/>
            <a:t>自来水</a:t>
          </a:r>
          <a:endParaRPr lang="zh-CN" altLang="en-US" sz="2900" kern="1200" dirty="0"/>
        </a:p>
      </dsp:txBody>
      <dsp:txXfrm rot="-5400000">
        <a:off x="2875020" y="3447522"/>
        <a:ext cx="763549" cy="8776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332A57-B614-4BBA-9530-F471CC6A5948}">
      <dsp:nvSpPr>
        <dsp:cNvPr id="0" name=""/>
        <dsp:cNvSpPr/>
      </dsp:nvSpPr>
      <dsp:spPr>
        <a:xfrm rot="5400000">
          <a:off x="2096387" y="85970"/>
          <a:ext cx="1287152" cy="1119823"/>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冷气</a:t>
          </a:r>
          <a:endParaRPr lang="zh-CN" altLang="en-US" sz="2300" kern="1200" dirty="0"/>
        </a:p>
      </dsp:txBody>
      <dsp:txXfrm rot="-5400000">
        <a:off x="2354557" y="202887"/>
        <a:ext cx="770811" cy="885990"/>
      </dsp:txXfrm>
    </dsp:sp>
    <dsp:sp modelId="{ED224761-7754-49DB-9E33-FECE23C71F50}">
      <dsp:nvSpPr>
        <dsp:cNvPr id="0" name=""/>
        <dsp:cNvSpPr/>
      </dsp:nvSpPr>
      <dsp:spPr>
        <a:xfrm>
          <a:off x="3333856" y="259736"/>
          <a:ext cx="1436462" cy="772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endParaRPr lang="zh-CN" altLang="en-US" sz="2300" kern="1200" dirty="0"/>
        </a:p>
      </dsp:txBody>
      <dsp:txXfrm>
        <a:off x="3333856" y="259736"/>
        <a:ext cx="1436462" cy="772291"/>
      </dsp:txXfrm>
    </dsp:sp>
    <dsp:sp modelId="{89034B3B-2A39-4270-94D1-19C7EBA93E43}">
      <dsp:nvSpPr>
        <dsp:cNvPr id="0" name=""/>
        <dsp:cNvSpPr/>
      </dsp:nvSpPr>
      <dsp:spPr>
        <a:xfrm rot="5400000">
          <a:off x="886978" y="85970"/>
          <a:ext cx="1287152" cy="1119823"/>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r>
            <a:rPr lang="zh-CN" altLang="en-US" sz="3000" kern="1200" dirty="0" smtClean="0"/>
            <a:t>暖气</a:t>
          </a:r>
          <a:endParaRPr lang="zh-CN" altLang="en-US" sz="3000" kern="1200" dirty="0"/>
        </a:p>
      </dsp:txBody>
      <dsp:txXfrm rot="-5400000">
        <a:off x="1145148" y="202887"/>
        <a:ext cx="770811" cy="885990"/>
      </dsp:txXfrm>
    </dsp:sp>
    <dsp:sp modelId="{FD9D70F6-7B45-4A94-9E0A-1D30639EB304}">
      <dsp:nvSpPr>
        <dsp:cNvPr id="0" name=""/>
        <dsp:cNvSpPr/>
      </dsp:nvSpPr>
      <dsp:spPr>
        <a:xfrm rot="5400000">
          <a:off x="1489366" y="1178506"/>
          <a:ext cx="1287152" cy="1119823"/>
        </a:xfrm>
        <a:prstGeom prst="hexagon">
          <a:avLst>
            <a:gd name="adj" fmla="val 2500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沼气</a:t>
          </a:r>
          <a:endParaRPr lang="zh-CN" altLang="en-US" sz="2300" kern="1200" dirty="0"/>
        </a:p>
      </dsp:txBody>
      <dsp:txXfrm rot="-5400000">
        <a:off x="1747536" y="1295423"/>
        <a:ext cx="770811" cy="885990"/>
      </dsp:txXfrm>
    </dsp:sp>
    <dsp:sp modelId="{1194420F-4F9A-43C6-A7BA-ADD21FFA9D41}">
      <dsp:nvSpPr>
        <dsp:cNvPr id="0" name=""/>
        <dsp:cNvSpPr/>
      </dsp:nvSpPr>
      <dsp:spPr>
        <a:xfrm>
          <a:off x="136568" y="1352271"/>
          <a:ext cx="1390125" cy="772291"/>
        </a:xfrm>
        <a:prstGeom prst="rect">
          <a:avLst/>
        </a:prstGeom>
        <a:noFill/>
        <a:ln>
          <a:noFill/>
        </a:ln>
        <a:effectLst/>
      </dsp:spPr>
      <dsp:style>
        <a:lnRef idx="0">
          <a:scrgbClr r="0" g="0" b="0"/>
        </a:lnRef>
        <a:fillRef idx="0">
          <a:scrgbClr r="0" g="0" b="0"/>
        </a:fillRef>
        <a:effectRef idx="0">
          <a:scrgbClr r="0" g="0" b="0"/>
        </a:effectRef>
        <a:fontRef idx="minor"/>
      </dsp:style>
    </dsp:sp>
    <dsp:sp modelId="{E99C08DE-9E03-428B-8D13-382CD9A5A23E}">
      <dsp:nvSpPr>
        <dsp:cNvPr id="0" name=""/>
        <dsp:cNvSpPr/>
      </dsp:nvSpPr>
      <dsp:spPr>
        <a:xfrm rot="5400000">
          <a:off x="2698775" y="1178506"/>
          <a:ext cx="1287152" cy="1119823"/>
        </a:xfrm>
        <a:prstGeom prst="hexagon">
          <a:avLst>
            <a:gd name="adj" fmla="val 25000"/>
            <a:gd name="vf" fmla="val 11547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a:p>
      </dsp:txBody>
      <dsp:txXfrm rot="-5400000">
        <a:off x="2956945" y="1295423"/>
        <a:ext cx="770811" cy="885990"/>
      </dsp:txXfrm>
    </dsp:sp>
    <dsp:sp modelId="{0CC5A4EA-70CD-4FEE-B3C8-E722A692E9D1}">
      <dsp:nvSpPr>
        <dsp:cNvPr id="0" name=""/>
        <dsp:cNvSpPr/>
      </dsp:nvSpPr>
      <dsp:spPr>
        <a:xfrm rot="5400000">
          <a:off x="2096387" y="2271041"/>
          <a:ext cx="1287152" cy="1119823"/>
        </a:xfrm>
        <a:prstGeom prst="hexagon">
          <a:avLst>
            <a:gd name="adj" fmla="val 25000"/>
            <a:gd name="vf" fmla="val 11547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农机</a:t>
          </a:r>
          <a:endParaRPr lang="zh-CN" altLang="en-US" sz="2300" kern="1200" dirty="0"/>
        </a:p>
      </dsp:txBody>
      <dsp:txXfrm rot="-5400000">
        <a:off x="2354557" y="2387958"/>
        <a:ext cx="770811" cy="885990"/>
      </dsp:txXfrm>
    </dsp:sp>
    <dsp:sp modelId="{3EC5DE6E-538B-48D9-AF9A-8AB0768910FE}">
      <dsp:nvSpPr>
        <dsp:cNvPr id="0" name=""/>
        <dsp:cNvSpPr/>
      </dsp:nvSpPr>
      <dsp:spPr>
        <a:xfrm>
          <a:off x="3333856" y="2444807"/>
          <a:ext cx="1436462" cy="772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endParaRPr lang="zh-CN" altLang="en-US" sz="2300" kern="1200"/>
        </a:p>
      </dsp:txBody>
      <dsp:txXfrm>
        <a:off x="3333856" y="2444807"/>
        <a:ext cx="1436462" cy="772291"/>
      </dsp:txXfrm>
    </dsp:sp>
    <dsp:sp modelId="{4542A21B-F5A1-4F84-B4CC-2841FA8442B1}">
      <dsp:nvSpPr>
        <dsp:cNvPr id="0" name=""/>
        <dsp:cNvSpPr/>
      </dsp:nvSpPr>
      <dsp:spPr>
        <a:xfrm rot="5400000">
          <a:off x="886978" y="2271041"/>
          <a:ext cx="1287152" cy="1119823"/>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r>
            <a:rPr lang="zh-CN" altLang="en-US" sz="3000" kern="1200" dirty="0" smtClean="0"/>
            <a:t>农药</a:t>
          </a:r>
          <a:endParaRPr lang="zh-CN" altLang="en-US" sz="3000" kern="1200" dirty="0"/>
        </a:p>
      </dsp:txBody>
      <dsp:txXfrm rot="-5400000">
        <a:off x="1145148" y="2387958"/>
        <a:ext cx="770811" cy="885990"/>
      </dsp:txXfrm>
    </dsp:sp>
    <dsp:sp modelId="{AFF2EB75-FCF9-42E6-85DF-402FAAE837F9}">
      <dsp:nvSpPr>
        <dsp:cNvPr id="0" name=""/>
        <dsp:cNvSpPr/>
      </dsp:nvSpPr>
      <dsp:spPr>
        <a:xfrm rot="5400000">
          <a:off x="1489366" y="3363577"/>
          <a:ext cx="1287152" cy="1119823"/>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毛椰子油</a:t>
          </a:r>
          <a:endParaRPr lang="zh-CN" altLang="en-US" sz="2300" kern="1200" dirty="0"/>
        </a:p>
      </dsp:txBody>
      <dsp:txXfrm rot="-5400000">
        <a:off x="1747536" y="3480494"/>
        <a:ext cx="770811" cy="885990"/>
      </dsp:txXfrm>
    </dsp:sp>
    <dsp:sp modelId="{6C301CB9-CABB-40B2-963D-EB5F3C5B390A}">
      <dsp:nvSpPr>
        <dsp:cNvPr id="0" name=""/>
        <dsp:cNvSpPr/>
      </dsp:nvSpPr>
      <dsp:spPr>
        <a:xfrm>
          <a:off x="136568" y="3537342"/>
          <a:ext cx="1390125" cy="772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r" defTabSz="1022350">
            <a:lnSpc>
              <a:spcPct val="90000"/>
            </a:lnSpc>
            <a:spcBef>
              <a:spcPct val="0"/>
            </a:spcBef>
            <a:spcAft>
              <a:spcPct val="35000"/>
            </a:spcAft>
          </a:pPr>
          <a:r>
            <a:rPr lang="en-US" altLang="zh-CN" sz="2300" kern="1200" dirty="0" smtClean="0"/>
            <a:t> </a:t>
          </a:r>
          <a:endParaRPr lang="zh-CN" altLang="en-US" sz="2300" kern="1200" dirty="0"/>
        </a:p>
      </dsp:txBody>
      <dsp:txXfrm>
        <a:off x="136568" y="3537342"/>
        <a:ext cx="1390125" cy="772291"/>
      </dsp:txXfrm>
    </dsp:sp>
    <dsp:sp modelId="{8C2500E1-5EE2-41F1-8A94-547E25B440F4}">
      <dsp:nvSpPr>
        <dsp:cNvPr id="0" name=""/>
        <dsp:cNvSpPr/>
      </dsp:nvSpPr>
      <dsp:spPr>
        <a:xfrm rot="5400000">
          <a:off x="2698775" y="3363577"/>
          <a:ext cx="1287152" cy="1119823"/>
        </a:xfrm>
        <a:prstGeom prst="hexagon">
          <a:avLst>
            <a:gd name="adj" fmla="val 2500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a:p>
      </dsp:txBody>
      <dsp:txXfrm rot="-5400000">
        <a:off x="2956945" y="3480494"/>
        <a:ext cx="770811" cy="8859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332A57-B614-4BBA-9530-F471CC6A5948}">
      <dsp:nvSpPr>
        <dsp:cNvPr id="0" name=""/>
        <dsp:cNvSpPr/>
      </dsp:nvSpPr>
      <dsp:spPr>
        <a:xfrm rot="5400000">
          <a:off x="2022572" y="84984"/>
          <a:ext cx="1275024" cy="1109271"/>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煤气</a:t>
          </a:r>
          <a:endParaRPr lang="zh-CN" altLang="en-US" sz="2300" kern="1200" dirty="0"/>
        </a:p>
      </dsp:txBody>
      <dsp:txXfrm rot="-5400000">
        <a:off x="2278309" y="200799"/>
        <a:ext cx="763549" cy="877642"/>
      </dsp:txXfrm>
    </dsp:sp>
    <dsp:sp modelId="{ED224761-7754-49DB-9E33-FECE23C71F50}">
      <dsp:nvSpPr>
        <dsp:cNvPr id="0" name=""/>
        <dsp:cNvSpPr/>
      </dsp:nvSpPr>
      <dsp:spPr>
        <a:xfrm>
          <a:off x="3248380" y="257113"/>
          <a:ext cx="1422927"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endParaRPr lang="zh-CN" altLang="en-US" sz="2300" kern="1200" dirty="0"/>
        </a:p>
      </dsp:txBody>
      <dsp:txXfrm>
        <a:off x="3248380" y="257113"/>
        <a:ext cx="1422927" cy="765014"/>
      </dsp:txXfrm>
    </dsp:sp>
    <dsp:sp modelId="{89034B3B-2A39-4270-94D1-19C7EBA93E43}">
      <dsp:nvSpPr>
        <dsp:cNvPr id="0" name=""/>
        <dsp:cNvSpPr/>
      </dsp:nvSpPr>
      <dsp:spPr>
        <a:xfrm rot="5400000">
          <a:off x="824559" y="84984"/>
          <a:ext cx="1275024" cy="1109271"/>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r>
            <a:rPr lang="zh-CN" altLang="en-US" sz="3000" kern="1200" dirty="0" smtClean="0"/>
            <a:t>热水</a:t>
          </a:r>
          <a:endParaRPr lang="zh-CN" altLang="en-US" sz="3000" kern="1200" dirty="0"/>
        </a:p>
      </dsp:txBody>
      <dsp:txXfrm rot="-5400000">
        <a:off x="1080296" y="200799"/>
        <a:ext cx="763549" cy="877642"/>
      </dsp:txXfrm>
    </dsp:sp>
    <dsp:sp modelId="{FD9D70F6-7B45-4A94-9E0A-1D30639EB304}">
      <dsp:nvSpPr>
        <dsp:cNvPr id="0" name=""/>
        <dsp:cNvSpPr/>
      </dsp:nvSpPr>
      <dsp:spPr>
        <a:xfrm rot="5400000">
          <a:off x="1421270" y="1167225"/>
          <a:ext cx="1275024" cy="1109271"/>
        </a:xfrm>
        <a:prstGeom prst="hexagon">
          <a:avLst>
            <a:gd name="adj" fmla="val 2500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图书</a:t>
          </a:r>
          <a:endParaRPr lang="zh-CN" altLang="en-US" sz="2300" kern="1200" dirty="0"/>
        </a:p>
      </dsp:txBody>
      <dsp:txXfrm rot="-5400000">
        <a:off x="1677007" y="1283040"/>
        <a:ext cx="763549" cy="877642"/>
      </dsp:txXfrm>
    </dsp:sp>
    <dsp:sp modelId="{1194420F-4F9A-43C6-A7BA-ADD21FFA9D41}">
      <dsp:nvSpPr>
        <dsp:cNvPr id="0" name=""/>
        <dsp:cNvSpPr/>
      </dsp:nvSpPr>
      <dsp:spPr>
        <a:xfrm>
          <a:off x="2" y="1329010"/>
          <a:ext cx="1377026"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zh-CN" altLang="en-US" sz="2000" kern="1200" dirty="0" smtClean="0">
              <a:solidFill>
                <a:schemeClr val="bg1"/>
              </a:solidFill>
            </a:rPr>
            <a:t>居民用煤炭制品</a:t>
          </a:r>
          <a:endParaRPr lang="zh-CN" altLang="en-US" sz="2000" kern="1200" dirty="0">
            <a:solidFill>
              <a:schemeClr val="bg1"/>
            </a:solidFill>
          </a:endParaRPr>
        </a:p>
      </dsp:txBody>
      <dsp:txXfrm>
        <a:off x="2" y="1329010"/>
        <a:ext cx="1377026" cy="765014"/>
      </dsp:txXfrm>
    </dsp:sp>
    <dsp:sp modelId="{E99C08DE-9E03-428B-8D13-382CD9A5A23E}">
      <dsp:nvSpPr>
        <dsp:cNvPr id="0" name=""/>
        <dsp:cNvSpPr/>
      </dsp:nvSpPr>
      <dsp:spPr>
        <a:xfrm rot="5400000">
          <a:off x="2619283" y="1167225"/>
          <a:ext cx="1275024" cy="1109271"/>
        </a:xfrm>
        <a:prstGeom prst="hexagon">
          <a:avLst>
            <a:gd name="adj" fmla="val 25000"/>
            <a:gd name="vf" fmla="val 11547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a:p>
      </dsp:txBody>
      <dsp:txXfrm rot="-5400000">
        <a:off x="2875020" y="1283040"/>
        <a:ext cx="763549" cy="877642"/>
      </dsp:txXfrm>
    </dsp:sp>
    <dsp:sp modelId="{0CC5A4EA-70CD-4FEE-B3C8-E722A692E9D1}">
      <dsp:nvSpPr>
        <dsp:cNvPr id="0" name=""/>
        <dsp:cNvSpPr/>
      </dsp:nvSpPr>
      <dsp:spPr>
        <a:xfrm rot="5400000">
          <a:off x="2022572" y="2249466"/>
          <a:ext cx="1275024" cy="1109271"/>
        </a:xfrm>
        <a:prstGeom prst="hexagon">
          <a:avLst>
            <a:gd name="adj" fmla="val 25000"/>
            <a:gd name="vf" fmla="val 11547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棕榈油</a:t>
          </a:r>
          <a:endParaRPr lang="zh-CN" altLang="en-US" sz="2300" kern="1200" dirty="0"/>
        </a:p>
      </dsp:txBody>
      <dsp:txXfrm rot="-5400000">
        <a:off x="2278309" y="2365281"/>
        <a:ext cx="763549" cy="877642"/>
      </dsp:txXfrm>
    </dsp:sp>
    <dsp:sp modelId="{3EC5DE6E-538B-48D9-AF9A-8AB0768910FE}">
      <dsp:nvSpPr>
        <dsp:cNvPr id="0" name=""/>
        <dsp:cNvSpPr/>
      </dsp:nvSpPr>
      <dsp:spPr>
        <a:xfrm>
          <a:off x="3248380" y="2421594"/>
          <a:ext cx="1422927"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endParaRPr lang="zh-CN" altLang="en-US" sz="2300" kern="1200"/>
        </a:p>
      </dsp:txBody>
      <dsp:txXfrm>
        <a:off x="3248380" y="2421594"/>
        <a:ext cx="1422927" cy="765014"/>
      </dsp:txXfrm>
    </dsp:sp>
    <dsp:sp modelId="{4542A21B-F5A1-4F84-B4CC-2841FA8442B1}">
      <dsp:nvSpPr>
        <dsp:cNvPr id="0" name=""/>
        <dsp:cNvSpPr/>
      </dsp:nvSpPr>
      <dsp:spPr>
        <a:xfrm rot="5400000">
          <a:off x="824559" y="2249466"/>
          <a:ext cx="1275024" cy="1109271"/>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r>
            <a:rPr lang="zh-CN" altLang="en-US" sz="3000" kern="1200" dirty="0" smtClean="0"/>
            <a:t>农膜</a:t>
          </a:r>
          <a:endParaRPr lang="zh-CN" altLang="en-US" sz="3000" kern="1200" dirty="0"/>
        </a:p>
      </dsp:txBody>
      <dsp:txXfrm rot="-5400000">
        <a:off x="1080296" y="2365281"/>
        <a:ext cx="763549" cy="877642"/>
      </dsp:txXfrm>
    </dsp:sp>
    <dsp:sp modelId="{AFF2EB75-FCF9-42E6-85DF-402FAAE837F9}">
      <dsp:nvSpPr>
        <dsp:cNvPr id="0" name=""/>
        <dsp:cNvSpPr/>
      </dsp:nvSpPr>
      <dsp:spPr>
        <a:xfrm rot="5400000">
          <a:off x="1421270" y="3331707"/>
          <a:ext cx="1275024" cy="1109271"/>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kern="1200" dirty="0" smtClean="0"/>
            <a:t>橄榄油</a:t>
          </a:r>
          <a:endParaRPr lang="zh-CN" altLang="en-US" sz="2000" kern="1200" dirty="0"/>
        </a:p>
      </dsp:txBody>
      <dsp:txXfrm rot="-5400000">
        <a:off x="1677007" y="3447522"/>
        <a:ext cx="763549" cy="877642"/>
      </dsp:txXfrm>
    </dsp:sp>
    <dsp:sp modelId="{6C301CB9-CABB-40B2-963D-EB5F3C5B390A}">
      <dsp:nvSpPr>
        <dsp:cNvPr id="0" name=""/>
        <dsp:cNvSpPr/>
      </dsp:nvSpPr>
      <dsp:spPr>
        <a:xfrm>
          <a:off x="0" y="3489254"/>
          <a:ext cx="1377026"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r" defTabSz="1066800">
            <a:lnSpc>
              <a:spcPct val="90000"/>
            </a:lnSpc>
            <a:spcBef>
              <a:spcPct val="0"/>
            </a:spcBef>
            <a:spcAft>
              <a:spcPct val="35000"/>
            </a:spcAft>
          </a:pPr>
          <a:r>
            <a:rPr lang="zh-CN" altLang="en-US" sz="2400" kern="1200" dirty="0" smtClean="0">
              <a:solidFill>
                <a:schemeClr val="bg1"/>
              </a:solidFill>
            </a:rPr>
            <a:t>核桃油</a:t>
          </a:r>
          <a:endParaRPr lang="zh-CN" altLang="en-US" sz="2400" kern="1200" dirty="0">
            <a:solidFill>
              <a:schemeClr val="bg1"/>
            </a:solidFill>
          </a:endParaRPr>
        </a:p>
      </dsp:txBody>
      <dsp:txXfrm>
        <a:off x="0" y="3489254"/>
        <a:ext cx="1377026" cy="765014"/>
      </dsp:txXfrm>
    </dsp:sp>
    <dsp:sp modelId="{8C2500E1-5EE2-41F1-8A94-547E25B440F4}">
      <dsp:nvSpPr>
        <dsp:cNvPr id="0" name=""/>
        <dsp:cNvSpPr/>
      </dsp:nvSpPr>
      <dsp:spPr>
        <a:xfrm rot="5400000">
          <a:off x="2619283" y="3331707"/>
          <a:ext cx="1275024" cy="1109271"/>
        </a:xfrm>
        <a:prstGeom prst="hexagon">
          <a:avLst>
            <a:gd name="adj" fmla="val 2500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a:p>
      </dsp:txBody>
      <dsp:txXfrm rot="-5400000">
        <a:off x="2875020" y="3447522"/>
        <a:ext cx="763549" cy="8776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332A57-B614-4BBA-9530-F471CC6A5948}">
      <dsp:nvSpPr>
        <dsp:cNvPr id="0" name=""/>
        <dsp:cNvSpPr/>
      </dsp:nvSpPr>
      <dsp:spPr>
        <a:xfrm rot="5400000">
          <a:off x="2022572" y="84984"/>
          <a:ext cx="1275024" cy="1109271"/>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天然气</a:t>
          </a:r>
          <a:endParaRPr lang="zh-CN" altLang="en-US" sz="2300" kern="1200" dirty="0"/>
        </a:p>
      </dsp:txBody>
      <dsp:txXfrm rot="-5400000">
        <a:off x="2278309" y="200799"/>
        <a:ext cx="763549" cy="877642"/>
      </dsp:txXfrm>
    </dsp:sp>
    <dsp:sp modelId="{ED224761-7754-49DB-9E33-FECE23C71F50}">
      <dsp:nvSpPr>
        <dsp:cNvPr id="0" name=""/>
        <dsp:cNvSpPr/>
      </dsp:nvSpPr>
      <dsp:spPr>
        <a:xfrm>
          <a:off x="3248380" y="257113"/>
          <a:ext cx="1422927"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altLang="zh-CN" sz="2300" kern="1200" dirty="0" smtClean="0"/>
            <a:t> </a:t>
          </a:r>
          <a:endParaRPr lang="zh-CN" altLang="en-US" sz="2300" kern="1200" dirty="0"/>
        </a:p>
      </dsp:txBody>
      <dsp:txXfrm>
        <a:off x="3248380" y="257113"/>
        <a:ext cx="1422927" cy="765014"/>
      </dsp:txXfrm>
    </dsp:sp>
    <dsp:sp modelId="{89034B3B-2A39-4270-94D1-19C7EBA93E43}">
      <dsp:nvSpPr>
        <dsp:cNvPr id="0" name=""/>
        <dsp:cNvSpPr/>
      </dsp:nvSpPr>
      <dsp:spPr>
        <a:xfrm rot="5400000">
          <a:off x="824559" y="84984"/>
          <a:ext cx="1275024" cy="1109271"/>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zh-CN" altLang="en-US" sz="2000" kern="1200" dirty="0" smtClean="0"/>
            <a:t>石油液化气</a:t>
          </a:r>
          <a:endParaRPr lang="zh-CN" altLang="en-US" sz="2000" kern="1200" dirty="0"/>
        </a:p>
      </dsp:txBody>
      <dsp:txXfrm rot="-5400000">
        <a:off x="1080296" y="200799"/>
        <a:ext cx="763549" cy="877642"/>
      </dsp:txXfrm>
    </dsp:sp>
    <dsp:sp modelId="{FD9D70F6-7B45-4A94-9E0A-1D30639EB304}">
      <dsp:nvSpPr>
        <dsp:cNvPr id="0" name=""/>
        <dsp:cNvSpPr/>
      </dsp:nvSpPr>
      <dsp:spPr>
        <a:xfrm rot="5400000">
          <a:off x="1421270" y="1167225"/>
          <a:ext cx="1275024" cy="1109271"/>
        </a:xfrm>
        <a:prstGeom prst="hexagon">
          <a:avLst>
            <a:gd name="adj" fmla="val 2500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杂志</a:t>
          </a:r>
          <a:endParaRPr lang="zh-CN" altLang="en-US" sz="2300" kern="1200" dirty="0"/>
        </a:p>
      </dsp:txBody>
      <dsp:txXfrm rot="-5400000">
        <a:off x="1677007" y="1283040"/>
        <a:ext cx="763549" cy="877642"/>
      </dsp:txXfrm>
    </dsp:sp>
    <dsp:sp modelId="{1194420F-4F9A-43C6-A7BA-ADD21FFA9D41}">
      <dsp:nvSpPr>
        <dsp:cNvPr id="0" name=""/>
        <dsp:cNvSpPr/>
      </dsp:nvSpPr>
      <dsp:spPr>
        <a:xfrm>
          <a:off x="0" y="1368148"/>
          <a:ext cx="1377026"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r" defTabSz="1422400">
            <a:lnSpc>
              <a:spcPct val="90000"/>
            </a:lnSpc>
            <a:spcBef>
              <a:spcPct val="0"/>
            </a:spcBef>
            <a:spcAft>
              <a:spcPct val="35000"/>
            </a:spcAft>
          </a:pPr>
          <a:r>
            <a:rPr lang="zh-CN" altLang="en-US" sz="3200" kern="1200" dirty="0" smtClean="0">
              <a:solidFill>
                <a:schemeClr val="bg1"/>
              </a:solidFill>
            </a:rPr>
            <a:t>报纸</a:t>
          </a:r>
          <a:endParaRPr lang="zh-CN" altLang="en-US" sz="3200" kern="1200" dirty="0">
            <a:solidFill>
              <a:schemeClr val="bg1"/>
            </a:solidFill>
          </a:endParaRPr>
        </a:p>
      </dsp:txBody>
      <dsp:txXfrm>
        <a:off x="0" y="1368148"/>
        <a:ext cx="1377026" cy="765014"/>
      </dsp:txXfrm>
    </dsp:sp>
    <dsp:sp modelId="{E99C08DE-9E03-428B-8D13-382CD9A5A23E}">
      <dsp:nvSpPr>
        <dsp:cNvPr id="0" name=""/>
        <dsp:cNvSpPr/>
      </dsp:nvSpPr>
      <dsp:spPr>
        <a:xfrm rot="5400000">
          <a:off x="2619283" y="1167225"/>
          <a:ext cx="1275024" cy="1109271"/>
        </a:xfrm>
        <a:prstGeom prst="hexagon">
          <a:avLst>
            <a:gd name="adj" fmla="val 25000"/>
            <a:gd name="vf" fmla="val 11547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r>
            <a:rPr lang="zh-CN" altLang="en-US" sz="3000" kern="1200" dirty="0" smtClean="0"/>
            <a:t>化肥</a:t>
          </a:r>
          <a:endParaRPr lang="zh-CN" altLang="en-US" sz="3000" kern="1200" dirty="0"/>
        </a:p>
      </dsp:txBody>
      <dsp:txXfrm rot="-5400000">
        <a:off x="2875020" y="1283040"/>
        <a:ext cx="763549" cy="877642"/>
      </dsp:txXfrm>
    </dsp:sp>
    <dsp:sp modelId="{0CC5A4EA-70CD-4FEE-B3C8-E722A692E9D1}">
      <dsp:nvSpPr>
        <dsp:cNvPr id="0" name=""/>
        <dsp:cNvSpPr/>
      </dsp:nvSpPr>
      <dsp:spPr>
        <a:xfrm rot="5400000">
          <a:off x="2022572" y="2249466"/>
          <a:ext cx="1275024" cy="1109271"/>
        </a:xfrm>
        <a:prstGeom prst="hexagon">
          <a:avLst>
            <a:gd name="adj" fmla="val 25000"/>
            <a:gd name="vf" fmla="val 11547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茴油</a:t>
          </a:r>
          <a:endParaRPr lang="zh-CN" altLang="en-US" sz="2300" kern="1200" dirty="0"/>
        </a:p>
      </dsp:txBody>
      <dsp:txXfrm rot="-5400000">
        <a:off x="2278309" y="2365281"/>
        <a:ext cx="763549" cy="877642"/>
      </dsp:txXfrm>
    </dsp:sp>
    <dsp:sp modelId="{3EC5DE6E-538B-48D9-AF9A-8AB0768910FE}">
      <dsp:nvSpPr>
        <dsp:cNvPr id="0" name=""/>
        <dsp:cNvSpPr/>
      </dsp:nvSpPr>
      <dsp:spPr>
        <a:xfrm>
          <a:off x="3248380" y="2421594"/>
          <a:ext cx="1422927"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altLang="zh-CN" sz="2300" kern="1200" dirty="0" smtClean="0"/>
            <a:t> </a:t>
          </a:r>
          <a:endParaRPr lang="zh-CN" altLang="en-US" sz="2300" kern="1200" dirty="0"/>
        </a:p>
      </dsp:txBody>
      <dsp:txXfrm>
        <a:off x="3248380" y="2421594"/>
        <a:ext cx="1422927" cy="765014"/>
      </dsp:txXfrm>
    </dsp:sp>
    <dsp:sp modelId="{4542A21B-F5A1-4F84-B4CC-2841FA8442B1}">
      <dsp:nvSpPr>
        <dsp:cNvPr id="0" name=""/>
        <dsp:cNvSpPr/>
      </dsp:nvSpPr>
      <dsp:spPr>
        <a:xfrm rot="5400000">
          <a:off x="824559" y="2249466"/>
          <a:ext cx="1275024" cy="1109271"/>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zh-CN" altLang="en-US" sz="2900" kern="1200" dirty="0" smtClean="0"/>
            <a:t>棉籽油</a:t>
          </a:r>
          <a:endParaRPr lang="zh-CN" altLang="en-US" sz="2900" kern="1200" dirty="0"/>
        </a:p>
      </dsp:txBody>
      <dsp:txXfrm rot="-5400000">
        <a:off x="1080296" y="2365281"/>
        <a:ext cx="763549" cy="877642"/>
      </dsp:txXfrm>
    </dsp:sp>
    <dsp:sp modelId="{AFF2EB75-FCF9-42E6-85DF-402FAAE837F9}">
      <dsp:nvSpPr>
        <dsp:cNvPr id="0" name=""/>
        <dsp:cNvSpPr/>
      </dsp:nvSpPr>
      <dsp:spPr>
        <a:xfrm rot="5400000">
          <a:off x="1421270" y="3331707"/>
          <a:ext cx="1275024" cy="1109271"/>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kern="1200" dirty="0" smtClean="0"/>
            <a:t>杏仁油</a:t>
          </a:r>
          <a:endParaRPr lang="zh-CN" altLang="en-US" sz="2000" kern="1200" dirty="0"/>
        </a:p>
      </dsp:txBody>
      <dsp:txXfrm rot="-5400000">
        <a:off x="1677007" y="3447522"/>
        <a:ext cx="763549" cy="877642"/>
      </dsp:txXfrm>
    </dsp:sp>
    <dsp:sp modelId="{6C301CB9-CABB-40B2-963D-EB5F3C5B390A}">
      <dsp:nvSpPr>
        <dsp:cNvPr id="0" name=""/>
        <dsp:cNvSpPr/>
      </dsp:nvSpPr>
      <dsp:spPr>
        <a:xfrm>
          <a:off x="2" y="3528392"/>
          <a:ext cx="1377026"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r" defTabSz="1066800">
            <a:lnSpc>
              <a:spcPct val="90000"/>
            </a:lnSpc>
            <a:spcBef>
              <a:spcPct val="0"/>
            </a:spcBef>
            <a:spcAft>
              <a:spcPct val="35000"/>
            </a:spcAft>
          </a:pPr>
          <a:r>
            <a:rPr lang="zh-CN" altLang="en-US" sz="2400" kern="1200" dirty="0" smtClean="0">
              <a:solidFill>
                <a:schemeClr val="bg1"/>
              </a:solidFill>
            </a:rPr>
            <a:t>花椒油</a:t>
          </a:r>
          <a:endParaRPr lang="zh-CN" altLang="en-US" sz="2400" kern="1200" dirty="0">
            <a:solidFill>
              <a:schemeClr val="bg1"/>
            </a:solidFill>
          </a:endParaRPr>
        </a:p>
      </dsp:txBody>
      <dsp:txXfrm>
        <a:off x="2" y="3528392"/>
        <a:ext cx="1377026" cy="765014"/>
      </dsp:txXfrm>
    </dsp:sp>
    <dsp:sp modelId="{8C2500E1-5EE2-41F1-8A94-547E25B440F4}">
      <dsp:nvSpPr>
        <dsp:cNvPr id="0" name=""/>
        <dsp:cNvSpPr/>
      </dsp:nvSpPr>
      <dsp:spPr>
        <a:xfrm rot="5400000">
          <a:off x="2619283" y="3331707"/>
          <a:ext cx="1275024" cy="1109271"/>
        </a:xfrm>
        <a:prstGeom prst="hexagon">
          <a:avLst>
            <a:gd name="adj" fmla="val 2500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zh-CN" altLang="en-US" sz="2900" kern="1200" dirty="0" smtClean="0"/>
            <a:t>葡萄籽油</a:t>
          </a:r>
          <a:endParaRPr lang="zh-CN" altLang="en-US" sz="2900" kern="1200" dirty="0"/>
        </a:p>
      </dsp:txBody>
      <dsp:txXfrm rot="-5400000">
        <a:off x="2875020" y="3447522"/>
        <a:ext cx="763549" cy="87764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332A57-B614-4BBA-9530-F471CC6A5948}">
      <dsp:nvSpPr>
        <dsp:cNvPr id="0" name=""/>
        <dsp:cNvSpPr/>
      </dsp:nvSpPr>
      <dsp:spPr>
        <a:xfrm rot="5400000">
          <a:off x="2096387" y="85970"/>
          <a:ext cx="1287152" cy="1119823"/>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kern="1200" dirty="0" smtClean="0"/>
            <a:t>石油液化气</a:t>
          </a:r>
          <a:endParaRPr lang="zh-CN" altLang="en-US" sz="1800" kern="1200" dirty="0"/>
        </a:p>
      </dsp:txBody>
      <dsp:txXfrm rot="-5400000">
        <a:off x="2354557" y="202887"/>
        <a:ext cx="770811" cy="885990"/>
      </dsp:txXfrm>
    </dsp:sp>
    <dsp:sp modelId="{ED224761-7754-49DB-9E33-FECE23C71F50}">
      <dsp:nvSpPr>
        <dsp:cNvPr id="0" name=""/>
        <dsp:cNvSpPr/>
      </dsp:nvSpPr>
      <dsp:spPr>
        <a:xfrm>
          <a:off x="3333856" y="259736"/>
          <a:ext cx="1436462" cy="772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endParaRPr lang="zh-CN" altLang="en-US" sz="1600" kern="1200" dirty="0"/>
        </a:p>
      </dsp:txBody>
      <dsp:txXfrm>
        <a:off x="3333856" y="259736"/>
        <a:ext cx="1436462" cy="772291"/>
      </dsp:txXfrm>
    </dsp:sp>
    <dsp:sp modelId="{89034B3B-2A39-4270-94D1-19C7EBA93E43}">
      <dsp:nvSpPr>
        <dsp:cNvPr id="0" name=""/>
        <dsp:cNvSpPr/>
      </dsp:nvSpPr>
      <dsp:spPr>
        <a:xfrm rot="5400000">
          <a:off x="886978" y="85970"/>
          <a:ext cx="1287152" cy="1119823"/>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zh-CN" altLang="en-US" sz="2900" kern="1200" dirty="0" smtClean="0"/>
            <a:t>牡丹籽油</a:t>
          </a:r>
          <a:endParaRPr lang="zh-CN" altLang="en-US" sz="2900" kern="1200" dirty="0"/>
        </a:p>
      </dsp:txBody>
      <dsp:txXfrm rot="-5400000">
        <a:off x="1145148" y="202887"/>
        <a:ext cx="770811" cy="885990"/>
      </dsp:txXfrm>
    </dsp:sp>
    <dsp:sp modelId="{FD9D70F6-7B45-4A94-9E0A-1D30639EB304}">
      <dsp:nvSpPr>
        <dsp:cNvPr id="0" name=""/>
        <dsp:cNvSpPr/>
      </dsp:nvSpPr>
      <dsp:spPr>
        <a:xfrm rot="5400000">
          <a:off x="1489366" y="1178506"/>
          <a:ext cx="1287152" cy="1119823"/>
        </a:xfrm>
        <a:prstGeom prst="hexagon">
          <a:avLst>
            <a:gd name="adj" fmla="val 2500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kern="1200" dirty="0" smtClean="0"/>
            <a:t>农用柴油机</a:t>
          </a:r>
          <a:endParaRPr lang="zh-CN" altLang="en-US" sz="1800" kern="1200" dirty="0"/>
        </a:p>
      </dsp:txBody>
      <dsp:txXfrm rot="-5400000">
        <a:off x="1747536" y="1295423"/>
        <a:ext cx="770811" cy="885990"/>
      </dsp:txXfrm>
    </dsp:sp>
    <dsp:sp modelId="{1194420F-4F9A-43C6-A7BA-ADD21FFA9D41}">
      <dsp:nvSpPr>
        <dsp:cNvPr id="0" name=""/>
        <dsp:cNvSpPr/>
      </dsp:nvSpPr>
      <dsp:spPr>
        <a:xfrm>
          <a:off x="136568" y="1352271"/>
          <a:ext cx="1390125" cy="772291"/>
        </a:xfrm>
        <a:prstGeom prst="rect">
          <a:avLst/>
        </a:prstGeom>
        <a:noFill/>
        <a:ln>
          <a:noFill/>
        </a:ln>
        <a:effectLst/>
      </dsp:spPr>
      <dsp:style>
        <a:lnRef idx="0">
          <a:scrgbClr r="0" g="0" b="0"/>
        </a:lnRef>
        <a:fillRef idx="0">
          <a:scrgbClr r="0" g="0" b="0"/>
        </a:fillRef>
        <a:effectRef idx="0">
          <a:scrgbClr r="0" g="0" b="0"/>
        </a:effectRef>
        <a:fontRef idx="minor"/>
      </dsp:style>
    </dsp:sp>
    <dsp:sp modelId="{E99C08DE-9E03-428B-8D13-382CD9A5A23E}">
      <dsp:nvSpPr>
        <dsp:cNvPr id="0" name=""/>
        <dsp:cNvSpPr/>
      </dsp:nvSpPr>
      <dsp:spPr>
        <a:xfrm rot="5400000">
          <a:off x="2698775" y="1178506"/>
          <a:ext cx="1287152" cy="1119823"/>
        </a:xfrm>
        <a:prstGeom prst="hexagon">
          <a:avLst>
            <a:gd name="adj" fmla="val 25000"/>
            <a:gd name="vf" fmla="val 11547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a:p>
      </dsp:txBody>
      <dsp:txXfrm rot="-5400000">
        <a:off x="2956945" y="1295423"/>
        <a:ext cx="770811" cy="885990"/>
      </dsp:txXfrm>
    </dsp:sp>
    <dsp:sp modelId="{0CC5A4EA-70CD-4FEE-B3C8-E722A692E9D1}">
      <dsp:nvSpPr>
        <dsp:cNvPr id="0" name=""/>
        <dsp:cNvSpPr/>
      </dsp:nvSpPr>
      <dsp:spPr>
        <a:xfrm rot="5400000">
          <a:off x="2096387" y="2271041"/>
          <a:ext cx="1287152" cy="1119823"/>
        </a:xfrm>
        <a:prstGeom prst="hexagon">
          <a:avLst>
            <a:gd name="adj" fmla="val 25000"/>
            <a:gd name="vf" fmla="val 11547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smtClean="0"/>
            <a:t>卷帘机</a:t>
          </a:r>
          <a:endParaRPr lang="zh-CN" altLang="en-US" sz="1600" kern="1200" dirty="0"/>
        </a:p>
      </dsp:txBody>
      <dsp:txXfrm rot="-5400000">
        <a:off x="2354557" y="2387958"/>
        <a:ext cx="770811" cy="885990"/>
      </dsp:txXfrm>
    </dsp:sp>
    <dsp:sp modelId="{3EC5DE6E-538B-48D9-AF9A-8AB0768910FE}">
      <dsp:nvSpPr>
        <dsp:cNvPr id="0" name=""/>
        <dsp:cNvSpPr/>
      </dsp:nvSpPr>
      <dsp:spPr>
        <a:xfrm>
          <a:off x="3333856" y="2444807"/>
          <a:ext cx="1436462" cy="772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endParaRPr lang="zh-CN" altLang="en-US" sz="1600" kern="1200"/>
        </a:p>
      </dsp:txBody>
      <dsp:txXfrm>
        <a:off x="3333856" y="2444807"/>
        <a:ext cx="1436462" cy="772291"/>
      </dsp:txXfrm>
    </dsp:sp>
    <dsp:sp modelId="{4542A21B-F5A1-4F84-B4CC-2841FA8442B1}">
      <dsp:nvSpPr>
        <dsp:cNvPr id="0" name=""/>
        <dsp:cNvSpPr/>
      </dsp:nvSpPr>
      <dsp:spPr>
        <a:xfrm rot="5400000">
          <a:off x="886978" y="2271041"/>
          <a:ext cx="1287152" cy="1119823"/>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zh-CN" altLang="en-US" sz="2900" kern="1200" dirty="0" smtClean="0"/>
            <a:t>粘虫板</a:t>
          </a:r>
          <a:endParaRPr lang="zh-CN" altLang="en-US" sz="2900" kern="1200" dirty="0"/>
        </a:p>
      </dsp:txBody>
      <dsp:txXfrm rot="-5400000">
        <a:off x="1145148" y="2387958"/>
        <a:ext cx="770811" cy="885990"/>
      </dsp:txXfrm>
    </dsp:sp>
    <dsp:sp modelId="{AFF2EB75-FCF9-42E6-85DF-402FAAE837F9}">
      <dsp:nvSpPr>
        <dsp:cNvPr id="0" name=""/>
        <dsp:cNvSpPr/>
      </dsp:nvSpPr>
      <dsp:spPr>
        <a:xfrm rot="5400000">
          <a:off x="1489366" y="3363577"/>
          <a:ext cx="1287152" cy="1119823"/>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smtClean="0"/>
            <a:t>蔬菜清洗机</a:t>
          </a:r>
          <a:endParaRPr lang="zh-CN" altLang="en-US" sz="1600" kern="1200" dirty="0"/>
        </a:p>
      </dsp:txBody>
      <dsp:txXfrm rot="-5400000">
        <a:off x="1747536" y="3480494"/>
        <a:ext cx="770811" cy="885990"/>
      </dsp:txXfrm>
    </dsp:sp>
    <dsp:sp modelId="{6C301CB9-CABB-40B2-963D-EB5F3C5B390A}">
      <dsp:nvSpPr>
        <dsp:cNvPr id="0" name=""/>
        <dsp:cNvSpPr/>
      </dsp:nvSpPr>
      <dsp:spPr>
        <a:xfrm>
          <a:off x="136568" y="3537342"/>
          <a:ext cx="1390125" cy="772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r" defTabSz="711200">
            <a:lnSpc>
              <a:spcPct val="90000"/>
            </a:lnSpc>
            <a:spcBef>
              <a:spcPct val="0"/>
            </a:spcBef>
            <a:spcAft>
              <a:spcPct val="35000"/>
            </a:spcAft>
          </a:pPr>
          <a:r>
            <a:rPr lang="en-US" altLang="zh-CN" sz="1600" kern="1200" dirty="0" smtClean="0"/>
            <a:t> </a:t>
          </a:r>
          <a:endParaRPr lang="zh-CN" altLang="en-US" sz="1600" kern="1200" dirty="0"/>
        </a:p>
      </dsp:txBody>
      <dsp:txXfrm>
        <a:off x="136568" y="3537342"/>
        <a:ext cx="1390125" cy="772291"/>
      </dsp:txXfrm>
    </dsp:sp>
    <dsp:sp modelId="{8C2500E1-5EE2-41F1-8A94-547E25B440F4}">
      <dsp:nvSpPr>
        <dsp:cNvPr id="0" name=""/>
        <dsp:cNvSpPr/>
      </dsp:nvSpPr>
      <dsp:spPr>
        <a:xfrm rot="5400000">
          <a:off x="2698775" y="3363577"/>
          <a:ext cx="1287152" cy="1119823"/>
        </a:xfrm>
        <a:prstGeom prst="hexagon">
          <a:avLst>
            <a:gd name="adj" fmla="val 2500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a:p>
      </dsp:txBody>
      <dsp:txXfrm rot="-5400000">
        <a:off x="2956945" y="3480494"/>
        <a:ext cx="770811" cy="88599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332A57-B614-4BBA-9530-F471CC6A5948}">
      <dsp:nvSpPr>
        <dsp:cNvPr id="0" name=""/>
        <dsp:cNvSpPr/>
      </dsp:nvSpPr>
      <dsp:spPr>
        <a:xfrm rot="5400000">
          <a:off x="2022572" y="84984"/>
          <a:ext cx="1275024" cy="1109271"/>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smtClean="0"/>
            <a:t>中小学课本配套产品</a:t>
          </a:r>
          <a:endParaRPr lang="zh-CN" altLang="en-US" sz="1600" kern="1200" dirty="0"/>
        </a:p>
      </dsp:txBody>
      <dsp:txXfrm rot="-5400000">
        <a:off x="2278309" y="200799"/>
        <a:ext cx="763549" cy="877642"/>
      </dsp:txXfrm>
    </dsp:sp>
    <dsp:sp modelId="{ED224761-7754-49DB-9E33-FECE23C71F50}">
      <dsp:nvSpPr>
        <dsp:cNvPr id="0" name=""/>
        <dsp:cNvSpPr/>
      </dsp:nvSpPr>
      <dsp:spPr>
        <a:xfrm>
          <a:off x="3248380" y="257113"/>
          <a:ext cx="1422927"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endParaRPr lang="zh-CN" altLang="en-US" sz="1600" kern="1200" dirty="0"/>
        </a:p>
      </dsp:txBody>
      <dsp:txXfrm>
        <a:off x="3248380" y="257113"/>
        <a:ext cx="1422927" cy="765014"/>
      </dsp:txXfrm>
    </dsp:sp>
    <dsp:sp modelId="{89034B3B-2A39-4270-94D1-19C7EBA93E43}">
      <dsp:nvSpPr>
        <dsp:cNvPr id="0" name=""/>
        <dsp:cNvSpPr/>
      </dsp:nvSpPr>
      <dsp:spPr>
        <a:xfrm rot="5400000">
          <a:off x="824559" y="84984"/>
          <a:ext cx="1275024" cy="1109271"/>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zh-CN" altLang="en-US" sz="2900" kern="1200" dirty="0" smtClean="0"/>
            <a:t>天然气</a:t>
          </a:r>
          <a:endParaRPr lang="zh-CN" altLang="en-US" sz="2900" kern="1200" dirty="0"/>
        </a:p>
      </dsp:txBody>
      <dsp:txXfrm rot="-5400000">
        <a:off x="1080296" y="200799"/>
        <a:ext cx="763549" cy="877642"/>
      </dsp:txXfrm>
    </dsp:sp>
    <dsp:sp modelId="{FD9D70F6-7B45-4A94-9E0A-1D30639EB304}">
      <dsp:nvSpPr>
        <dsp:cNvPr id="0" name=""/>
        <dsp:cNvSpPr/>
      </dsp:nvSpPr>
      <dsp:spPr>
        <a:xfrm rot="5400000">
          <a:off x="1421270" y="1167225"/>
          <a:ext cx="1275024" cy="1109271"/>
        </a:xfrm>
        <a:prstGeom prst="hexagon">
          <a:avLst>
            <a:gd name="adj" fmla="val 2500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smtClean="0"/>
            <a:t>三轮农用运输车</a:t>
          </a:r>
          <a:endParaRPr lang="zh-CN" altLang="en-US" sz="1600" kern="1200" dirty="0"/>
        </a:p>
      </dsp:txBody>
      <dsp:txXfrm rot="-5400000">
        <a:off x="1677007" y="1283040"/>
        <a:ext cx="763549" cy="877642"/>
      </dsp:txXfrm>
    </dsp:sp>
    <dsp:sp modelId="{1194420F-4F9A-43C6-A7BA-ADD21FFA9D41}">
      <dsp:nvSpPr>
        <dsp:cNvPr id="0" name=""/>
        <dsp:cNvSpPr/>
      </dsp:nvSpPr>
      <dsp:spPr>
        <a:xfrm>
          <a:off x="2" y="1329010"/>
          <a:ext cx="1377026"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r" defTabSz="1066800">
            <a:lnSpc>
              <a:spcPct val="90000"/>
            </a:lnSpc>
            <a:spcBef>
              <a:spcPct val="0"/>
            </a:spcBef>
            <a:spcAft>
              <a:spcPct val="35000"/>
            </a:spcAft>
          </a:pPr>
          <a:r>
            <a:rPr lang="zh-CN" altLang="en-US" sz="2400" kern="1200" dirty="0" smtClean="0">
              <a:solidFill>
                <a:schemeClr val="bg1"/>
              </a:solidFill>
            </a:rPr>
            <a:t>手扶拖拉机</a:t>
          </a:r>
          <a:endParaRPr lang="zh-CN" altLang="en-US" sz="2400" kern="1200" dirty="0">
            <a:solidFill>
              <a:schemeClr val="bg1"/>
            </a:solidFill>
          </a:endParaRPr>
        </a:p>
      </dsp:txBody>
      <dsp:txXfrm>
        <a:off x="2" y="1329010"/>
        <a:ext cx="1377026" cy="765014"/>
      </dsp:txXfrm>
    </dsp:sp>
    <dsp:sp modelId="{E99C08DE-9E03-428B-8D13-382CD9A5A23E}">
      <dsp:nvSpPr>
        <dsp:cNvPr id="0" name=""/>
        <dsp:cNvSpPr/>
      </dsp:nvSpPr>
      <dsp:spPr>
        <a:xfrm rot="5400000">
          <a:off x="2619283" y="1167225"/>
          <a:ext cx="1275024" cy="1109271"/>
        </a:xfrm>
        <a:prstGeom prst="hexagon">
          <a:avLst>
            <a:gd name="adj" fmla="val 25000"/>
            <a:gd name="vf" fmla="val 11547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a:p>
      </dsp:txBody>
      <dsp:txXfrm rot="-5400000">
        <a:off x="2875020" y="1283040"/>
        <a:ext cx="763549" cy="877642"/>
      </dsp:txXfrm>
    </dsp:sp>
    <dsp:sp modelId="{0CC5A4EA-70CD-4FEE-B3C8-E722A692E9D1}">
      <dsp:nvSpPr>
        <dsp:cNvPr id="0" name=""/>
        <dsp:cNvSpPr/>
      </dsp:nvSpPr>
      <dsp:spPr>
        <a:xfrm rot="5400000">
          <a:off x="2022572" y="2249466"/>
          <a:ext cx="1275024" cy="1109271"/>
        </a:xfrm>
        <a:prstGeom prst="hexagon">
          <a:avLst>
            <a:gd name="adj" fmla="val 25000"/>
            <a:gd name="vf" fmla="val 11547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kern="1200" dirty="0" smtClean="0"/>
            <a:t>养鸡设备系列</a:t>
          </a:r>
          <a:endParaRPr lang="zh-CN" altLang="en-US" sz="2000" kern="1200" dirty="0"/>
        </a:p>
      </dsp:txBody>
      <dsp:txXfrm rot="-5400000">
        <a:off x="2278309" y="2365281"/>
        <a:ext cx="763549" cy="877642"/>
      </dsp:txXfrm>
    </dsp:sp>
    <dsp:sp modelId="{3EC5DE6E-538B-48D9-AF9A-8AB0768910FE}">
      <dsp:nvSpPr>
        <dsp:cNvPr id="0" name=""/>
        <dsp:cNvSpPr/>
      </dsp:nvSpPr>
      <dsp:spPr>
        <a:xfrm>
          <a:off x="3248380" y="2421594"/>
          <a:ext cx="1422927"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endParaRPr lang="zh-CN" altLang="en-US" sz="1600" kern="1200"/>
        </a:p>
      </dsp:txBody>
      <dsp:txXfrm>
        <a:off x="3248380" y="2421594"/>
        <a:ext cx="1422927" cy="765014"/>
      </dsp:txXfrm>
    </dsp:sp>
    <dsp:sp modelId="{4542A21B-F5A1-4F84-B4CC-2841FA8442B1}">
      <dsp:nvSpPr>
        <dsp:cNvPr id="0" name=""/>
        <dsp:cNvSpPr/>
      </dsp:nvSpPr>
      <dsp:spPr>
        <a:xfrm rot="5400000">
          <a:off x="824559" y="2249466"/>
          <a:ext cx="1275024" cy="1109271"/>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zh-CN" altLang="en-US" sz="2000" kern="1200" dirty="0" smtClean="0"/>
            <a:t>农用挖掘机</a:t>
          </a:r>
          <a:endParaRPr lang="zh-CN" altLang="en-US" sz="2000" kern="1200" dirty="0"/>
        </a:p>
      </dsp:txBody>
      <dsp:txXfrm rot="-5400000">
        <a:off x="1080296" y="2365281"/>
        <a:ext cx="763549" cy="877642"/>
      </dsp:txXfrm>
    </dsp:sp>
    <dsp:sp modelId="{AFF2EB75-FCF9-42E6-85DF-402FAAE837F9}">
      <dsp:nvSpPr>
        <dsp:cNvPr id="0" name=""/>
        <dsp:cNvSpPr/>
      </dsp:nvSpPr>
      <dsp:spPr>
        <a:xfrm rot="5400000">
          <a:off x="1421270" y="3331707"/>
          <a:ext cx="1275024" cy="1109271"/>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kern="1200" dirty="0" smtClean="0"/>
            <a:t>音像制品</a:t>
          </a:r>
          <a:endParaRPr lang="zh-CN" altLang="en-US" sz="2000" kern="1200" dirty="0"/>
        </a:p>
      </dsp:txBody>
      <dsp:txXfrm rot="-5400000">
        <a:off x="1677007" y="3447522"/>
        <a:ext cx="763549" cy="877642"/>
      </dsp:txXfrm>
    </dsp:sp>
    <dsp:sp modelId="{6C301CB9-CABB-40B2-963D-EB5F3C5B390A}">
      <dsp:nvSpPr>
        <dsp:cNvPr id="0" name=""/>
        <dsp:cNvSpPr/>
      </dsp:nvSpPr>
      <dsp:spPr>
        <a:xfrm>
          <a:off x="0" y="3489254"/>
          <a:ext cx="1377026"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r" defTabSz="1244600">
            <a:lnSpc>
              <a:spcPct val="90000"/>
            </a:lnSpc>
            <a:spcBef>
              <a:spcPct val="0"/>
            </a:spcBef>
            <a:spcAft>
              <a:spcPct val="35000"/>
            </a:spcAft>
          </a:pPr>
          <a:r>
            <a:rPr lang="zh-CN" altLang="en-US" sz="2800" kern="1200" dirty="0" smtClean="0">
              <a:solidFill>
                <a:schemeClr val="bg1"/>
              </a:solidFill>
            </a:rPr>
            <a:t>饲料</a:t>
          </a:r>
          <a:endParaRPr lang="zh-CN" altLang="en-US" sz="2800" kern="1200" dirty="0">
            <a:solidFill>
              <a:schemeClr val="bg1"/>
            </a:solidFill>
          </a:endParaRPr>
        </a:p>
      </dsp:txBody>
      <dsp:txXfrm>
        <a:off x="0" y="3489254"/>
        <a:ext cx="1377026" cy="765014"/>
      </dsp:txXfrm>
    </dsp:sp>
    <dsp:sp modelId="{8C2500E1-5EE2-41F1-8A94-547E25B440F4}">
      <dsp:nvSpPr>
        <dsp:cNvPr id="0" name=""/>
        <dsp:cNvSpPr/>
      </dsp:nvSpPr>
      <dsp:spPr>
        <a:xfrm rot="5400000">
          <a:off x="2619283" y="3331707"/>
          <a:ext cx="1275024" cy="1109271"/>
        </a:xfrm>
        <a:prstGeom prst="hexagon">
          <a:avLst>
            <a:gd name="adj" fmla="val 2500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a:p>
      </dsp:txBody>
      <dsp:txXfrm rot="-5400000">
        <a:off x="2875020" y="3447522"/>
        <a:ext cx="763549" cy="87764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332A57-B614-4BBA-9530-F471CC6A5948}">
      <dsp:nvSpPr>
        <dsp:cNvPr id="0" name=""/>
        <dsp:cNvSpPr/>
      </dsp:nvSpPr>
      <dsp:spPr>
        <a:xfrm rot="5400000">
          <a:off x="2022572" y="84984"/>
          <a:ext cx="1275024" cy="1109271"/>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smtClean="0"/>
            <a:t>农用水泵</a:t>
          </a:r>
          <a:endParaRPr lang="zh-CN" altLang="en-US" sz="1600" kern="1200" dirty="0"/>
        </a:p>
      </dsp:txBody>
      <dsp:txXfrm rot="-5400000">
        <a:off x="2278309" y="200799"/>
        <a:ext cx="763549" cy="877642"/>
      </dsp:txXfrm>
    </dsp:sp>
    <dsp:sp modelId="{ED224761-7754-49DB-9E33-FECE23C71F50}">
      <dsp:nvSpPr>
        <dsp:cNvPr id="0" name=""/>
        <dsp:cNvSpPr/>
      </dsp:nvSpPr>
      <dsp:spPr>
        <a:xfrm>
          <a:off x="3248380" y="257113"/>
          <a:ext cx="1422927"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altLang="zh-CN" sz="1600" kern="1200" dirty="0" smtClean="0"/>
            <a:t> </a:t>
          </a:r>
          <a:endParaRPr lang="zh-CN" altLang="en-US" sz="1600" kern="1200" dirty="0"/>
        </a:p>
      </dsp:txBody>
      <dsp:txXfrm>
        <a:off x="3248380" y="257113"/>
        <a:ext cx="1422927" cy="765014"/>
      </dsp:txXfrm>
    </dsp:sp>
    <dsp:sp modelId="{89034B3B-2A39-4270-94D1-19C7EBA93E43}">
      <dsp:nvSpPr>
        <dsp:cNvPr id="0" name=""/>
        <dsp:cNvSpPr/>
      </dsp:nvSpPr>
      <dsp:spPr>
        <a:xfrm rot="5400000">
          <a:off x="824559" y="84984"/>
          <a:ext cx="1275024" cy="1109271"/>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zh-CN" altLang="en-US" sz="2900" kern="1200" dirty="0" smtClean="0"/>
            <a:t>境外图书</a:t>
          </a:r>
          <a:endParaRPr lang="zh-CN" altLang="en-US" sz="2900" kern="1200" dirty="0"/>
        </a:p>
      </dsp:txBody>
      <dsp:txXfrm rot="-5400000">
        <a:off x="1080296" y="200799"/>
        <a:ext cx="763549" cy="877642"/>
      </dsp:txXfrm>
    </dsp:sp>
    <dsp:sp modelId="{FD9D70F6-7B45-4A94-9E0A-1D30639EB304}">
      <dsp:nvSpPr>
        <dsp:cNvPr id="0" name=""/>
        <dsp:cNvSpPr/>
      </dsp:nvSpPr>
      <dsp:spPr>
        <a:xfrm rot="5400000">
          <a:off x="1421270" y="1167225"/>
          <a:ext cx="1275024" cy="1109271"/>
        </a:xfrm>
        <a:prstGeom prst="hexagon">
          <a:avLst>
            <a:gd name="adj" fmla="val 2500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kern="1200" dirty="0" smtClean="0"/>
            <a:t>频振式杀虫灯</a:t>
          </a:r>
          <a:endParaRPr lang="zh-CN" altLang="en-US" sz="2000" kern="1200" dirty="0"/>
        </a:p>
      </dsp:txBody>
      <dsp:txXfrm rot="-5400000">
        <a:off x="1677007" y="1283040"/>
        <a:ext cx="763549" cy="877642"/>
      </dsp:txXfrm>
    </dsp:sp>
    <dsp:sp modelId="{1194420F-4F9A-43C6-A7BA-ADD21FFA9D41}">
      <dsp:nvSpPr>
        <dsp:cNvPr id="0" name=""/>
        <dsp:cNvSpPr/>
      </dsp:nvSpPr>
      <dsp:spPr>
        <a:xfrm>
          <a:off x="0" y="1368148"/>
          <a:ext cx="1377026"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zh-CN" altLang="en-US" sz="2000" kern="1200" dirty="0" smtClean="0">
              <a:solidFill>
                <a:schemeClr val="bg1"/>
              </a:solidFill>
            </a:rPr>
            <a:t>密集型烤房设备</a:t>
          </a:r>
          <a:endParaRPr lang="zh-CN" altLang="en-US" sz="2000" kern="1200" dirty="0">
            <a:solidFill>
              <a:schemeClr val="bg1"/>
            </a:solidFill>
          </a:endParaRPr>
        </a:p>
      </dsp:txBody>
      <dsp:txXfrm>
        <a:off x="0" y="1368148"/>
        <a:ext cx="1377026" cy="765014"/>
      </dsp:txXfrm>
    </dsp:sp>
    <dsp:sp modelId="{E99C08DE-9E03-428B-8D13-382CD9A5A23E}">
      <dsp:nvSpPr>
        <dsp:cNvPr id="0" name=""/>
        <dsp:cNvSpPr/>
      </dsp:nvSpPr>
      <dsp:spPr>
        <a:xfrm rot="5400000">
          <a:off x="2619283" y="1167225"/>
          <a:ext cx="1275024" cy="1109271"/>
        </a:xfrm>
        <a:prstGeom prst="hexagon">
          <a:avLst>
            <a:gd name="adj" fmla="val 25000"/>
            <a:gd name="vf" fmla="val 11547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r>
            <a:rPr lang="zh-CN" altLang="en-US" sz="1900" kern="1200" dirty="0" smtClean="0"/>
            <a:t>自动虫情测报灯</a:t>
          </a:r>
          <a:endParaRPr lang="zh-CN" altLang="en-US" sz="1900" kern="1200" dirty="0"/>
        </a:p>
      </dsp:txBody>
      <dsp:txXfrm rot="-5400000">
        <a:off x="2875020" y="1283040"/>
        <a:ext cx="763549" cy="877642"/>
      </dsp:txXfrm>
    </dsp:sp>
    <dsp:sp modelId="{0CC5A4EA-70CD-4FEE-B3C8-E722A692E9D1}">
      <dsp:nvSpPr>
        <dsp:cNvPr id="0" name=""/>
        <dsp:cNvSpPr/>
      </dsp:nvSpPr>
      <dsp:spPr>
        <a:xfrm rot="5400000">
          <a:off x="2022572" y="2249466"/>
          <a:ext cx="1275024" cy="1109271"/>
        </a:xfrm>
        <a:prstGeom prst="hexagon">
          <a:avLst>
            <a:gd name="adj" fmla="val 25000"/>
            <a:gd name="vf" fmla="val 11547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smtClean="0"/>
            <a:t>动物尸体降解处理机</a:t>
          </a:r>
          <a:endParaRPr lang="zh-CN" altLang="en-US" sz="1600" kern="1200" dirty="0"/>
        </a:p>
      </dsp:txBody>
      <dsp:txXfrm rot="-5400000">
        <a:off x="2278309" y="2365281"/>
        <a:ext cx="763549" cy="877642"/>
      </dsp:txXfrm>
    </dsp:sp>
    <dsp:sp modelId="{3EC5DE6E-538B-48D9-AF9A-8AB0768910FE}">
      <dsp:nvSpPr>
        <dsp:cNvPr id="0" name=""/>
        <dsp:cNvSpPr/>
      </dsp:nvSpPr>
      <dsp:spPr>
        <a:xfrm>
          <a:off x="3248380" y="2421594"/>
          <a:ext cx="1422927"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altLang="zh-CN" sz="1600" kern="1200" dirty="0" smtClean="0"/>
            <a:t> </a:t>
          </a:r>
          <a:endParaRPr lang="zh-CN" altLang="en-US" sz="1600" kern="1200" dirty="0"/>
        </a:p>
      </dsp:txBody>
      <dsp:txXfrm>
        <a:off x="3248380" y="2421594"/>
        <a:ext cx="1422927" cy="765014"/>
      </dsp:txXfrm>
    </dsp:sp>
    <dsp:sp modelId="{4542A21B-F5A1-4F84-B4CC-2841FA8442B1}">
      <dsp:nvSpPr>
        <dsp:cNvPr id="0" name=""/>
        <dsp:cNvSpPr/>
      </dsp:nvSpPr>
      <dsp:spPr>
        <a:xfrm rot="5400000">
          <a:off x="824559" y="2249466"/>
          <a:ext cx="1275024" cy="1109271"/>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r>
            <a:rPr lang="zh-CN" altLang="en-US" sz="1900" kern="1200" dirty="0" smtClean="0"/>
            <a:t>养猪设备系列产品</a:t>
          </a:r>
          <a:endParaRPr lang="zh-CN" altLang="en-US" sz="1900" kern="1200" dirty="0"/>
        </a:p>
      </dsp:txBody>
      <dsp:txXfrm rot="-5400000">
        <a:off x="1080296" y="2365281"/>
        <a:ext cx="763549" cy="877642"/>
      </dsp:txXfrm>
    </dsp:sp>
    <dsp:sp modelId="{AFF2EB75-FCF9-42E6-85DF-402FAAE837F9}">
      <dsp:nvSpPr>
        <dsp:cNvPr id="0" name=""/>
        <dsp:cNvSpPr/>
      </dsp:nvSpPr>
      <dsp:spPr>
        <a:xfrm rot="5400000">
          <a:off x="1421270" y="3331707"/>
          <a:ext cx="1275024" cy="1109271"/>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kern="1200" dirty="0" smtClean="0"/>
            <a:t>二甲醚</a:t>
          </a:r>
          <a:endParaRPr lang="zh-CN" altLang="en-US" sz="2000" kern="1200" dirty="0"/>
        </a:p>
      </dsp:txBody>
      <dsp:txXfrm rot="-5400000">
        <a:off x="1677007" y="3447522"/>
        <a:ext cx="763549" cy="877642"/>
      </dsp:txXfrm>
    </dsp:sp>
    <dsp:sp modelId="{6C301CB9-CABB-40B2-963D-EB5F3C5B390A}">
      <dsp:nvSpPr>
        <dsp:cNvPr id="0" name=""/>
        <dsp:cNvSpPr/>
      </dsp:nvSpPr>
      <dsp:spPr>
        <a:xfrm>
          <a:off x="2" y="3528392"/>
          <a:ext cx="1377026" cy="765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r" defTabSz="1066800">
            <a:lnSpc>
              <a:spcPct val="90000"/>
            </a:lnSpc>
            <a:spcBef>
              <a:spcPct val="0"/>
            </a:spcBef>
            <a:spcAft>
              <a:spcPct val="35000"/>
            </a:spcAft>
          </a:pPr>
          <a:r>
            <a:rPr lang="zh-CN" altLang="en-US" sz="2400" kern="1200" dirty="0" smtClean="0">
              <a:solidFill>
                <a:schemeClr val="bg1"/>
              </a:solidFill>
            </a:rPr>
            <a:t>电子出版物</a:t>
          </a:r>
          <a:endParaRPr lang="zh-CN" altLang="en-US" sz="2400" kern="1200" dirty="0">
            <a:solidFill>
              <a:schemeClr val="bg1"/>
            </a:solidFill>
          </a:endParaRPr>
        </a:p>
      </dsp:txBody>
      <dsp:txXfrm>
        <a:off x="2" y="3528392"/>
        <a:ext cx="1377026" cy="765014"/>
      </dsp:txXfrm>
    </dsp:sp>
    <dsp:sp modelId="{8C2500E1-5EE2-41F1-8A94-547E25B440F4}">
      <dsp:nvSpPr>
        <dsp:cNvPr id="0" name=""/>
        <dsp:cNvSpPr/>
      </dsp:nvSpPr>
      <dsp:spPr>
        <a:xfrm rot="5400000">
          <a:off x="2619283" y="3331707"/>
          <a:ext cx="1275024" cy="1109271"/>
        </a:xfrm>
        <a:prstGeom prst="hexagon">
          <a:avLst>
            <a:gd name="adj" fmla="val 2500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zh-CN" altLang="en-US" sz="2900" kern="1200" dirty="0" smtClean="0"/>
            <a:t>食用盐</a:t>
          </a:r>
          <a:endParaRPr lang="zh-CN" altLang="en-US" sz="2900" kern="1200" dirty="0"/>
        </a:p>
      </dsp:txBody>
      <dsp:txXfrm rot="-5400000">
        <a:off x="2875020" y="3447522"/>
        <a:ext cx="763549" cy="87764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412424-BCC3-440B-A77F-DED54A7EA935}">
      <dsp:nvSpPr>
        <dsp:cNvPr id="0" name=""/>
        <dsp:cNvSpPr/>
      </dsp:nvSpPr>
      <dsp:spPr>
        <a:xfrm rot="5400000">
          <a:off x="4369981" y="-3358678"/>
          <a:ext cx="1113305" cy="7856150"/>
        </a:xfrm>
        <a:prstGeom prst="round2SameRect">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sz="1800" b="1" kern="1200" dirty="0" smtClean="0"/>
            <a:t>财税字〔</a:t>
          </a:r>
          <a:r>
            <a:rPr lang="en-US" sz="1800" b="1" kern="1200" dirty="0" smtClean="0"/>
            <a:t>1995</a:t>
          </a:r>
          <a:r>
            <a:rPr lang="zh-CN" sz="1800" b="1" kern="1200" dirty="0" smtClean="0"/>
            <a:t>〕</a:t>
          </a:r>
          <a:r>
            <a:rPr lang="en-US" sz="1800" b="1" kern="1200" dirty="0" smtClean="0"/>
            <a:t>52</a:t>
          </a:r>
          <a:r>
            <a:rPr lang="zh-CN" sz="1800" b="1" kern="1200" dirty="0" smtClean="0"/>
            <a:t>号</a:t>
          </a:r>
          <a:r>
            <a:rPr lang="zh-CN" altLang="en-US" sz="1800" b="1" kern="1200" dirty="0" smtClean="0"/>
            <a:t>（农业产品征税范围注释）</a:t>
          </a:r>
          <a:endParaRPr lang="zh-CN" altLang="en-US" sz="1800" kern="1200" dirty="0"/>
        </a:p>
        <a:p>
          <a:pPr marL="171450" lvl="1" indent="-171450" algn="l" defTabSz="800100">
            <a:lnSpc>
              <a:spcPct val="90000"/>
            </a:lnSpc>
            <a:spcBef>
              <a:spcPct val="0"/>
            </a:spcBef>
            <a:spcAft>
              <a:spcPct val="15000"/>
            </a:spcAft>
            <a:buChar char="••"/>
          </a:pPr>
          <a:r>
            <a:rPr lang="zh-CN" altLang="en-US" sz="1800" b="1" kern="1200" dirty="0" smtClean="0"/>
            <a:t>农产品补充：</a:t>
          </a:r>
          <a:r>
            <a:rPr lang="zh-CN" altLang="en-US" sz="1800" kern="1200" dirty="0" smtClean="0"/>
            <a:t>挂面、干姜、姜黄、玉米胚芽、动物骨粒</a:t>
          </a:r>
          <a:endParaRPr lang="zh-CN" altLang="en-US" sz="1800" kern="1200" dirty="0"/>
        </a:p>
        <a:p>
          <a:pPr marL="171450" lvl="1" indent="-171450" algn="l" defTabSz="800100">
            <a:lnSpc>
              <a:spcPct val="90000"/>
            </a:lnSpc>
            <a:spcBef>
              <a:spcPct val="0"/>
            </a:spcBef>
            <a:spcAft>
              <a:spcPct val="15000"/>
            </a:spcAft>
            <a:buChar char="••"/>
          </a:pPr>
          <a:r>
            <a:rPr lang="zh-CN" altLang="en-US" sz="1800" b="1" kern="1200" dirty="0" smtClean="0"/>
            <a:t>奶：</a:t>
          </a:r>
          <a:r>
            <a:rPr lang="zh-CN" altLang="en-US" sz="1800" kern="1200" dirty="0" smtClean="0"/>
            <a:t>巴氏杀菌乳、灭菌乳</a:t>
          </a:r>
          <a:endParaRPr lang="zh-CN" altLang="en-US" sz="1800" kern="1200" dirty="0"/>
        </a:p>
      </dsp:txBody>
      <dsp:txXfrm rot="-5400000">
        <a:off x="998559" y="67091"/>
        <a:ext cx="7801803" cy="1004611"/>
      </dsp:txXfrm>
    </dsp:sp>
    <dsp:sp modelId="{206C9E6E-B5AF-4CE7-9EDF-3E4A4BB65A11}">
      <dsp:nvSpPr>
        <dsp:cNvPr id="0" name=""/>
        <dsp:cNvSpPr/>
      </dsp:nvSpPr>
      <dsp:spPr>
        <a:xfrm>
          <a:off x="0" y="0"/>
          <a:ext cx="997054" cy="1133455"/>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zh-CN" altLang="en-US" sz="2700" b="1" kern="1200" dirty="0" smtClean="0">
              <a:solidFill>
                <a:srgbClr val="A50021"/>
              </a:solidFill>
              <a:latin typeface="华文琥珀" panose="02010800040101010101" pitchFamily="2" charset="-122"/>
              <a:ea typeface="华文琥珀" panose="02010800040101010101" pitchFamily="2" charset="-122"/>
            </a:rPr>
            <a:t>农产品</a:t>
          </a:r>
          <a:endParaRPr lang="zh-CN" altLang="en-US" sz="2700" b="1" kern="1200" dirty="0">
            <a:solidFill>
              <a:srgbClr val="A50021"/>
            </a:solidFill>
            <a:latin typeface="华文琥珀" panose="02010800040101010101" pitchFamily="2" charset="-122"/>
            <a:ea typeface="华文琥珀" panose="02010800040101010101" pitchFamily="2" charset="-122"/>
          </a:endParaRPr>
        </a:p>
      </dsp:txBody>
      <dsp:txXfrm>
        <a:off x="48672" y="48672"/>
        <a:ext cx="899710" cy="1036111"/>
      </dsp:txXfrm>
    </dsp:sp>
    <dsp:sp modelId="{CBA32414-2578-4B30-9543-48D7C13342FB}">
      <dsp:nvSpPr>
        <dsp:cNvPr id="0" name=""/>
        <dsp:cNvSpPr/>
      </dsp:nvSpPr>
      <dsp:spPr>
        <a:xfrm rot="5400000">
          <a:off x="3138162" y="-678579"/>
          <a:ext cx="3599554" cy="7835078"/>
        </a:xfrm>
        <a:prstGeom prst="round2SameRect">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b="1" kern="1200" dirty="0" smtClean="0"/>
            <a:t>国税发</a:t>
          </a:r>
          <a:r>
            <a:rPr lang="en-US" altLang="en-US" sz="1800" b="1" kern="1200" dirty="0" smtClean="0"/>
            <a:t>〔1993〕151</a:t>
          </a:r>
          <a:r>
            <a:rPr lang="zh-CN" altLang="en-US" sz="1800" b="1" kern="1200" dirty="0" smtClean="0"/>
            <a:t>号（增值税部分货物征税范围注释）</a:t>
          </a:r>
          <a:endParaRPr lang="zh-CN" altLang="en-US" sz="1800" b="1" kern="1200" dirty="0"/>
        </a:p>
        <a:p>
          <a:pPr marL="171450" lvl="1" indent="-171450" algn="l" defTabSz="800100">
            <a:lnSpc>
              <a:spcPct val="90000"/>
            </a:lnSpc>
            <a:spcBef>
              <a:spcPct val="0"/>
            </a:spcBef>
            <a:spcAft>
              <a:spcPct val="15000"/>
            </a:spcAft>
            <a:buChar char="••"/>
          </a:pPr>
          <a:r>
            <a:rPr lang="zh-CN" altLang="en-US" sz="1800" b="1" kern="1200" dirty="0" smtClean="0"/>
            <a:t>食用植物油增加：</a:t>
          </a:r>
          <a:r>
            <a:rPr lang="zh-CN" altLang="en-US" sz="1800" kern="1200" dirty="0" smtClean="0"/>
            <a:t>棕榈油、棉籽油、毛椰子油、核桃油、橄榄油、花椒油、杏仁油、葡萄籽油、牡丹籽油</a:t>
          </a:r>
          <a:endParaRPr lang="zh-CN" altLang="en-US" sz="1800" kern="1200" dirty="0"/>
        </a:p>
        <a:p>
          <a:pPr marL="171450" lvl="1" indent="-171450" algn="l" defTabSz="800100">
            <a:lnSpc>
              <a:spcPct val="90000"/>
            </a:lnSpc>
            <a:spcBef>
              <a:spcPct val="0"/>
            </a:spcBef>
            <a:spcAft>
              <a:spcPct val="15000"/>
            </a:spcAft>
            <a:buChar char="••"/>
          </a:pPr>
          <a:r>
            <a:rPr lang="zh-CN" altLang="en-US" sz="1800" b="1" kern="1200" dirty="0" smtClean="0"/>
            <a:t>气：</a:t>
          </a:r>
          <a:r>
            <a:rPr lang="zh-CN" altLang="en-US" sz="1800" kern="1200" dirty="0" smtClean="0"/>
            <a:t>由石油半生气加工压缩而成的石油液化气、西气东输项目上游中外合作开采天然气</a:t>
          </a:r>
          <a:endParaRPr lang="zh-CN" altLang="en-US" sz="1800" kern="1200" dirty="0"/>
        </a:p>
        <a:p>
          <a:pPr marL="171450" lvl="1" indent="-171450" algn="l" defTabSz="800100">
            <a:lnSpc>
              <a:spcPct val="90000"/>
            </a:lnSpc>
            <a:spcBef>
              <a:spcPct val="0"/>
            </a:spcBef>
            <a:spcAft>
              <a:spcPct val="15000"/>
            </a:spcAft>
            <a:buChar char="••"/>
          </a:pPr>
          <a:r>
            <a:rPr lang="zh-CN" altLang="en-US" sz="1800" b="1" kern="1200" dirty="0" smtClean="0"/>
            <a:t>印刷制品：</a:t>
          </a:r>
          <a:r>
            <a:rPr lang="zh-CN" altLang="en-US" sz="1800" kern="1200" dirty="0" smtClean="0"/>
            <a:t>中小学课本配套产品（纸制品或图片）、国内印刷企业承印的经新闻出版主管部门批准印刷且采用国际标准书号编序的境外图书</a:t>
          </a:r>
          <a:endParaRPr lang="zh-CN" altLang="en-US" sz="1800" kern="1200" dirty="0"/>
        </a:p>
        <a:p>
          <a:pPr marL="171450" lvl="1" indent="-171450" algn="l" defTabSz="800100">
            <a:lnSpc>
              <a:spcPct val="90000"/>
            </a:lnSpc>
            <a:spcBef>
              <a:spcPct val="0"/>
            </a:spcBef>
            <a:spcAft>
              <a:spcPct val="15000"/>
            </a:spcAft>
            <a:buChar char="••"/>
          </a:pPr>
          <a:r>
            <a:rPr lang="zh-CN" altLang="en-US" sz="1800" b="1" kern="1200" dirty="0" smtClean="0"/>
            <a:t>农机补充：</a:t>
          </a:r>
          <a:r>
            <a:rPr lang="zh-CN" altLang="en-US" sz="1800" kern="1200" dirty="0" smtClean="0"/>
            <a:t>农用水泵、农用柴油机、不带动力的手扶拖拉机、三轮农用运输车、密集型烤房设备、频振式杀虫灯、自动虫情测报灯、粘虫板、卷帘机、农用挖掘机、养鸡设备系列、养猪设备系列产品、动物尸体降解处理机、蔬菜清洗机</a:t>
          </a:r>
          <a:endParaRPr lang="zh-CN" altLang="en-US" sz="1800" kern="1200" dirty="0"/>
        </a:p>
      </dsp:txBody>
      <dsp:txXfrm rot="-5400000">
        <a:off x="1020400" y="1614899"/>
        <a:ext cx="7659362" cy="3248122"/>
      </dsp:txXfrm>
    </dsp:sp>
    <dsp:sp modelId="{6CA7CA05-60E8-48FF-A2CA-AF830E0799ED}">
      <dsp:nvSpPr>
        <dsp:cNvPr id="0" name=""/>
        <dsp:cNvSpPr/>
      </dsp:nvSpPr>
      <dsp:spPr>
        <a:xfrm>
          <a:off x="1504" y="1253222"/>
          <a:ext cx="1018895" cy="3971474"/>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zh-CN" altLang="en-US" sz="2700" b="1" kern="1200" dirty="0" smtClean="0">
              <a:solidFill>
                <a:srgbClr val="A50021"/>
              </a:solidFill>
              <a:latin typeface="华文琥珀" panose="02010800040101010101" pitchFamily="2" charset="-122"/>
              <a:ea typeface="华文琥珀" panose="02010800040101010101" pitchFamily="2" charset="-122"/>
            </a:rPr>
            <a:t>部分货物</a:t>
          </a:r>
          <a:endParaRPr lang="zh-CN" altLang="en-US" sz="2700" b="1" kern="1200" dirty="0">
            <a:solidFill>
              <a:srgbClr val="A50021"/>
            </a:solidFill>
            <a:latin typeface="华文琥珀" panose="02010800040101010101" pitchFamily="2" charset="-122"/>
            <a:ea typeface="华文琥珀" panose="02010800040101010101" pitchFamily="2" charset="-122"/>
          </a:endParaRPr>
        </a:p>
      </dsp:txBody>
      <dsp:txXfrm>
        <a:off x="51242" y="1302960"/>
        <a:ext cx="919419" cy="3871998"/>
      </dsp:txXfrm>
    </dsp:sp>
    <dsp:sp modelId="{C41A2DF3-418F-4DB6-975B-17E1A3F8795D}">
      <dsp:nvSpPr>
        <dsp:cNvPr id="0" name=""/>
        <dsp:cNvSpPr/>
      </dsp:nvSpPr>
      <dsp:spPr>
        <a:xfrm rot="5400000">
          <a:off x="4301282" y="2145255"/>
          <a:ext cx="1111001" cy="7673350"/>
        </a:xfrm>
        <a:prstGeom prst="round2SameRect">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b="1" kern="1200" dirty="0" smtClean="0"/>
            <a:t>国税发</a:t>
          </a:r>
          <a:r>
            <a:rPr lang="en-US" altLang="en-US" sz="1800" b="1" kern="1200" dirty="0" smtClean="0"/>
            <a:t>〔1999〕39</a:t>
          </a:r>
          <a:r>
            <a:rPr lang="zh-CN" altLang="en-US" sz="1800" b="1" kern="1200" dirty="0" smtClean="0"/>
            <a:t>号（修订饲料注释及加强饲料征免增值税）</a:t>
          </a:r>
          <a:endParaRPr lang="zh-CN" altLang="en-US" sz="1800" b="1" kern="1200" dirty="0"/>
        </a:p>
        <a:p>
          <a:pPr marL="171450" lvl="1" indent="-171450" algn="l" defTabSz="800100">
            <a:lnSpc>
              <a:spcPct val="90000"/>
            </a:lnSpc>
            <a:spcBef>
              <a:spcPct val="0"/>
            </a:spcBef>
            <a:spcAft>
              <a:spcPct val="15000"/>
            </a:spcAft>
            <a:buChar char="••"/>
          </a:pPr>
          <a:r>
            <a:rPr lang="zh-CN" altLang="en-US" sz="1800" b="1" kern="1200" dirty="0" smtClean="0"/>
            <a:t>电子产品：</a:t>
          </a:r>
          <a:r>
            <a:rPr lang="zh-CN" altLang="en-US" sz="1800" kern="1200" dirty="0" smtClean="0"/>
            <a:t>音像制品、电子出版物</a:t>
          </a:r>
          <a:endParaRPr lang="zh-CN" altLang="en-US" sz="1800" kern="1200" dirty="0"/>
        </a:p>
        <a:p>
          <a:pPr marL="171450" lvl="1" indent="-171450" algn="l" defTabSz="800100">
            <a:lnSpc>
              <a:spcPct val="90000"/>
            </a:lnSpc>
            <a:spcBef>
              <a:spcPct val="0"/>
            </a:spcBef>
            <a:spcAft>
              <a:spcPct val="15000"/>
            </a:spcAft>
            <a:buChar char="••"/>
          </a:pPr>
          <a:r>
            <a:rPr lang="zh-CN" altLang="en-US" sz="1800" b="1" kern="1200" dirty="0" smtClean="0"/>
            <a:t>化学物：</a:t>
          </a:r>
          <a:r>
            <a:rPr lang="zh-CN" altLang="en-US" sz="1800" kern="1200" dirty="0" smtClean="0"/>
            <a:t>二甲醚、食用盐</a:t>
          </a:r>
          <a:endParaRPr lang="zh-CN" altLang="en-US" sz="1800" kern="1200" dirty="0"/>
        </a:p>
      </dsp:txBody>
      <dsp:txXfrm rot="-5400000">
        <a:off x="1020108" y="5480665"/>
        <a:ext cx="7619115" cy="1002531"/>
      </dsp:txXfrm>
    </dsp:sp>
    <dsp:sp modelId="{5C4985CB-E3D3-45BA-A67C-D422CEE94AA2}">
      <dsp:nvSpPr>
        <dsp:cNvPr id="0" name=""/>
        <dsp:cNvSpPr/>
      </dsp:nvSpPr>
      <dsp:spPr>
        <a:xfrm>
          <a:off x="1504" y="5341794"/>
          <a:ext cx="1018602" cy="1280272"/>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zh-CN" altLang="en-US" sz="2700" b="1" kern="1200" dirty="0" smtClean="0">
              <a:solidFill>
                <a:srgbClr val="A50021"/>
              </a:solidFill>
              <a:latin typeface="华文琥珀" panose="02010800040101010101" pitchFamily="2" charset="-122"/>
              <a:ea typeface="华文琥珀" panose="02010800040101010101" pitchFamily="2" charset="-122"/>
            </a:rPr>
            <a:t>其他货物</a:t>
          </a:r>
          <a:endParaRPr lang="zh-CN" altLang="en-US" sz="2700" b="1" kern="1200" dirty="0">
            <a:solidFill>
              <a:srgbClr val="A50021"/>
            </a:solidFill>
            <a:latin typeface="华文琥珀" panose="02010800040101010101" pitchFamily="2" charset="-122"/>
            <a:ea typeface="华文琥珀" panose="02010800040101010101" pitchFamily="2" charset="-122"/>
          </a:endParaRPr>
        </a:p>
      </dsp:txBody>
      <dsp:txXfrm>
        <a:off x="51228" y="5391518"/>
        <a:ext cx="919154" cy="118082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E2B3EF-DDA9-42BB-9B5F-0F23297EA23F}">
      <dsp:nvSpPr>
        <dsp:cNvPr id="0" name=""/>
        <dsp:cNvSpPr/>
      </dsp:nvSpPr>
      <dsp:spPr>
        <a:xfrm>
          <a:off x="3291839" y="0"/>
          <a:ext cx="4937760" cy="1414363"/>
        </a:xfrm>
        <a:prstGeom prst="rightArrow">
          <a:avLst>
            <a:gd name="adj1" fmla="val 75000"/>
            <a:gd name="adj2" fmla="val 50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228600" lvl="1" indent="-228600" algn="l" defTabSz="1111250">
            <a:lnSpc>
              <a:spcPct val="90000"/>
            </a:lnSpc>
            <a:spcBef>
              <a:spcPct val="0"/>
            </a:spcBef>
            <a:spcAft>
              <a:spcPct val="15000"/>
            </a:spcAft>
            <a:buChar char="••"/>
          </a:pPr>
          <a:r>
            <a:rPr lang="zh-CN" altLang="en-US" sz="2500" kern="1200" dirty="0" smtClean="0"/>
            <a:t>以注明的增值税额为进项税额</a:t>
          </a:r>
          <a:endParaRPr lang="zh-CN" altLang="en-US" sz="2500" kern="1200" dirty="0"/>
        </a:p>
      </dsp:txBody>
      <dsp:txXfrm>
        <a:off x="3291839" y="176795"/>
        <a:ext cx="4407374" cy="1060773"/>
      </dsp:txXfrm>
    </dsp:sp>
    <dsp:sp modelId="{CC048C57-36A9-4E54-91DC-7BCAD848F4AA}">
      <dsp:nvSpPr>
        <dsp:cNvPr id="0" name=""/>
        <dsp:cNvSpPr/>
      </dsp:nvSpPr>
      <dsp:spPr>
        <a:xfrm>
          <a:off x="0" y="0"/>
          <a:ext cx="3291840" cy="1414363"/>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zh-CN" altLang="en-US" sz="2600" kern="1200" dirty="0" smtClean="0"/>
            <a:t>取得一般纳税人开具的专票或海关缴款书</a:t>
          </a:r>
          <a:endParaRPr lang="zh-CN" altLang="en-US" sz="2600" kern="1200" dirty="0"/>
        </a:p>
      </dsp:txBody>
      <dsp:txXfrm>
        <a:off x="69044" y="69044"/>
        <a:ext cx="3153752" cy="1276275"/>
      </dsp:txXfrm>
    </dsp:sp>
    <dsp:sp modelId="{914D68F5-EBE1-4BA6-A8E2-A8C61DC16B30}">
      <dsp:nvSpPr>
        <dsp:cNvPr id="0" name=""/>
        <dsp:cNvSpPr/>
      </dsp:nvSpPr>
      <dsp:spPr>
        <a:xfrm>
          <a:off x="3291839" y="1555799"/>
          <a:ext cx="4937760" cy="1414363"/>
        </a:xfrm>
        <a:prstGeom prst="rightArrow">
          <a:avLst>
            <a:gd name="adj1" fmla="val 75000"/>
            <a:gd name="adj2" fmla="val 50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228600" lvl="1" indent="-228600" algn="l" defTabSz="1111250">
            <a:lnSpc>
              <a:spcPct val="90000"/>
            </a:lnSpc>
            <a:spcBef>
              <a:spcPct val="0"/>
            </a:spcBef>
            <a:spcAft>
              <a:spcPct val="15000"/>
            </a:spcAft>
            <a:buChar char="••"/>
          </a:pPr>
          <a:r>
            <a:rPr lang="zh-CN" altLang="en-US" sz="2500" kern="1200" dirty="0" smtClean="0"/>
            <a:t>以专票上注明的金额和</a:t>
          </a:r>
          <a:r>
            <a:rPr lang="en-US" altLang="zh-CN" sz="2500" kern="1200" dirty="0" smtClean="0"/>
            <a:t>11%</a:t>
          </a:r>
          <a:r>
            <a:rPr lang="zh-CN" altLang="en-US" sz="2500" kern="1200" dirty="0" smtClean="0"/>
            <a:t>的扣除率计算进项税额</a:t>
          </a:r>
          <a:endParaRPr lang="zh-CN" altLang="en-US" sz="2500" kern="1200" dirty="0"/>
        </a:p>
      </dsp:txBody>
      <dsp:txXfrm>
        <a:off x="3291839" y="1732594"/>
        <a:ext cx="4407374" cy="1060773"/>
      </dsp:txXfrm>
    </dsp:sp>
    <dsp:sp modelId="{DF74BA7B-AE4B-47F7-84DA-1BBDAD746F43}">
      <dsp:nvSpPr>
        <dsp:cNvPr id="0" name=""/>
        <dsp:cNvSpPr/>
      </dsp:nvSpPr>
      <dsp:spPr>
        <a:xfrm>
          <a:off x="0" y="1555799"/>
          <a:ext cx="3291840" cy="1414363"/>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zh-CN" altLang="en-US" sz="2600" kern="1200" dirty="0" smtClean="0"/>
            <a:t>从小规模纳税人取得专票</a:t>
          </a:r>
          <a:endParaRPr lang="zh-CN" altLang="en-US" sz="2600" kern="1200" dirty="0"/>
        </a:p>
      </dsp:txBody>
      <dsp:txXfrm>
        <a:off x="69044" y="1624843"/>
        <a:ext cx="3153752" cy="1276275"/>
      </dsp:txXfrm>
    </dsp:sp>
    <dsp:sp modelId="{EA11155B-396D-4484-B372-780F1068B26A}">
      <dsp:nvSpPr>
        <dsp:cNvPr id="0" name=""/>
        <dsp:cNvSpPr/>
      </dsp:nvSpPr>
      <dsp:spPr>
        <a:xfrm>
          <a:off x="3291839" y="3111599"/>
          <a:ext cx="4937760" cy="1414363"/>
        </a:xfrm>
        <a:prstGeom prst="rightArrow">
          <a:avLst>
            <a:gd name="adj1" fmla="val 75000"/>
            <a:gd name="adj2" fmla="val 5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228600" lvl="1" indent="-228600" algn="l" defTabSz="1111250">
            <a:lnSpc>
              <a:spcPct val="90000"/>
            </a:lnSpc>
            <a:spcBef>
              <a:spcPct val="0"/>
            </a:spcBef>
            <a:spcAft>
              <a:spcPct val="15000"/>
            </a:spcAft>
            <a:buChar char="••"/>
          </a:pPr>
          <a:r>
            <a:rPr lang="zh-CN" altLang="en-US" sz="2500" kern="1200" dirty="0" smtClean="0"/>
            <a:t>以发票上注明的农产品买价和</a:t>
          </a:r>
          <a:r>
            <a:rPr lang="en-US" altLang="zh-CN" sz="2500" kern="1200" dirty="0" smtClean="0"/>
            <a:t>11%</a:t>
          </a:r>
          <a:r>
            <a:rPr lang="zh-CN" altLang="en-US" sz="2500" kern="1200" dirty="0" smtClean="0"/>
            <a:t>的扣除率计算进项税额</a:t>
          </a:r>
          <a:endParaRPr lang="zh-CN" altLang="en-US" sz="2500" kern="1200" dirty="0"/>
        </a:p>
      </dsp:txBody>
      <dsp:txXfrm>
        <a:off x="3291839" y="3288394"/>
        <a:ext cx="4407374" cy="1060773"/>
      </dsp:txXfrm>
    </dsp:sp>
    <dsp:sp modelId="{01A04F39-C47F-45F1-8C66-6B992C8F9691}">
      <dsp:nvSpPr>
        <dsp:cNvPr id="0" name=""/>
        <dsp:cNvSpPr/>
      </dsp:nvSpPr>
      <dsp:spPr>
        <a:xfrm>
          <a:off x="0" y="3111599"/>
          <a:ext cx="3291840" cy="1414363"/>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zh-CN" altLang="en-US" sz="2600" kern="1200" dirty="0" smtClean="0"/>
            <a:t>取得（开具）农产品销售发票或收购发票</a:t>
          </a:r>
          <a:endParaRPr lang="zh-CN" altLang="en-US" sz="2600" kern="1200" dirty="0"/>
        </a:p>
      </dsp:txBody>
      <dsp:txXfrm>
        <a:off x="69044" y="3180643"/>
        <a:ext cx="3153752" cy="127627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5A736-086B-45BD-B6CB-7B96682BF5F4}">
      <dsp:nvSpPr>
        <dsp:cNvPr id="0" name=""/>
        <dsp:cNvSpPr/>
      </dsp:nvSpPr>
      <dsp:spPr>
        <a:xfrm>
          <a:off x="-5116967" y="-783865"/>
          <a:ext cx="6093694" cy="6093694"/>
        </a:xfrm>
        <a:prstGeom prst="blockArc">
          <a:avLst>
            <a:gd name="adj1" fmla="val 18900000"/>
            <a:gd name="adj2" fmla="val 2700000"/>
            <a:gd name="adj3" fmla="val 354"/>
          </a:avLst>
        </a:pr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2E2204-8F40-4760-9F18-2F3F08EFC82C}">
      <dsp:nvSpPr>
        <dsp:cNvPr id="0" name=""/>
        <dsp:cNvSpPr/>
      </dsp:nvSpPr>
      <dsp:spPr>
        <a:xfrm>
          <a:off x="628203" y="452596"/>
          <a:ext cx="7538938" cy="905192"/>
        </a:xfrm>
        <a:prstGeom prst="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8497" tIns="45720" rIns="45720" bIns="45720" numCol="1" spcCol="1270" anchor="ctr" anchorCtr="0">
          <a:noAutofit/>
        </a:bodyPr>
        <a:lstStyle/>
        <a:p>
          <a:pPr lvl="0" algn="l" defTabSz="800100">
            <a:lnSpc>
              <a:spcPct val="90000"/>
            </a:lnSpc>
            <a:spcBef>
              <a:spcPct val="0"/>
            </a:spcBef>
            <a:spcAft>
              <a:spcPct val="35000"/>
            </a:spcAft>
          </a:pPr>
          <a:r>
            <a:rPr lang="zh-CN" altLang="en-US" sz="1800" kern="1200" dirty="0" smtClean="0"/>
            <a:t>纳税人</a:t>
          </a:r>
          <a:r>
            <a:rPr lang="zh-CN" altLang="en-US" sz="2000" b="1" u="sng" kern="1200" dirty="0" smtClean="0">
              <a:solidFill>
                <a:srgbClr val="0070C0"/>
              </a:solidFill>
            </a:rPr>
            <a:t>从批发、零售环节</a:t>
          </a:r>
          <a:r>
            <a:rPr lang="zh-CN" altLang="en-US" sz="1800" kern="1200" dirty="0" smtClean="0"/>
            <a:t>购进使用免征增值税政策的蔬菜、部分鲜活肉蛋而取得的普通发票，不得作为计算抵扣进项税额的凭证。</a:t>
          </a:r>
          <a:endParaRPr lang="zh-CN" altLang="en-US" sz="1800" kern="1200" dirty="0"/>
        </a:p>
      </dsp:txBody>
      <dsp:txXfrm>
        <a:off x="628203" y="452596"/>
        <a:ext cx="7538938" cy="905192"/>
      </dsp:txXfrm>
    </dsp:sp>
    <dsp:sp modelId="{1D642407-7331-4549-B2FA-822C69035800}">
      <dsp:nvSpPr>
        <dsp:cNvPr id="0" name=""/>
        <dsp:cNvSpPr/>
      </dsp:nvSpPr>
      <dsp:spPr>
        <a:xfrm>
          <a:off x="62458" y="339447"/>
          <a:ext cx="1131490" cy="1131490"/>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D9ED90-49D7-4355-BF67-28FF101A0D37}">
      <dsp:nvSpPr>
        <dsp:cNvPr id="0" name=""/>
        <dsp:cNvSpPr/>
      </dsp:nvSpPr>
      <dsp:spPr>
        <a:xfrm>
          <a:off x="957241" y="1810385"/>
          <a:ext cx="7209900" cy="905192"/>
        </a:xfrm>
        <a:prstGeom prst="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8497" tIns="45720" rIns="45720" bIns="45720" numCol="1" spcCol="1270" anchor="ctr" anchorCtr="0">
          <a:noAutofit/>
        </a:bodyPr>
        <a:lstStyle/>
        <a:p>
          <a:pPr lvl="0" algn="l" defTabSz="800100">
            <a:lnSpc>
              <a:spcPct val="90000"/>
            </a:lnSpc>
            <a:spcBef>
              <a:spcPct val="0"/>
            </a:spcBef>
            <a:spcAft>
              <a:spcPct val="35000"/>
            </a:spcAft>
          </a:pPr>
          <a:r>
            <a:rPr lang="zh-CN" altLang="en-US" sz="1800" kern="1200" dirty="0" smtClean="0"/>
            <a:t>纳税人购进农产品既用于生产销售或委托受托加工</a:t>
          </a:r>
          <a:r>
            <a:rPr lang="en-US" altLang="zh-CN" sz="1800" kern="1200" dirty="0" smtClean="0"/>
            <a:t>17%</a:t>
          </a:r>
          <a:r>
            <a:rPr lang="zh-CN" altLang="en-US" sz="1800" kern="1200" dirty="0" smtClean="0"/>
            <a:t>税率货物又用于生产销售其他货物服务的，应当</a:t>
          </a:r>
          <a:r>
            <a:rPr lang="zh-CN" altLang="en-US" sz="2000" b="1" u="sng" kern="1200" dirty="0" smtClean="0">
              <a:solidFill>
                <a:srgbClr val="0070C0"/>
              </a:solidFill>
            </a:rPr>
            <a:t>分别核算</a:t>
          </a:r>
          <a:r>
            <a:rPr lang="zh-CN" altLang="en-US" sz="1800" kern="1200" dirty="0" smtClean="0"/>
            <a:t>用于生产销售或委托受托加工</a:t>
          </a:r>
          <a:r>
            <a:rPr lang="en-US" altLang="zh-CN" sz="1800" kern="1200" dirty="0" smtClean="0"/>
            <a:t>17%</a:t>
          </a:r>
          <a:r>
            <a:rPr lang="zh-CN" altLang="en-US" sz="1800" kern="1200" dirty="0" smtClean="0"/>
            <a:t>税率货物和其他货物服务的农产品进项税额。</a:t>
          </a:r>
          <a:endParaRPr lang="zh-CN" altLang="en-US" sz="1800" kern="1200" dirty="0"/>
        </a:p>
      </dsp:txBody>
      <dsp:txXfrm>
        <a:off x="957241" y="1810385"/>
        <a:ext cx="7209900" cy="905192"/>
      </dsp:txXfrm>
    </dsp:sp>
    <dsp:sp modelId="{E0D3D824-DF3C-45FF-AE32-C46ABF189E18}">
      <dsp:nvSpPr>
        <dsp:cNvPr id="0" name=""/>
        <dsp:cNvSpPr/>
      </dsp:nvSpPr>
      <dsp:spPr>
        <a:xfrm>
          <a:off x="391495" y="1697236"/>
          <a:ext cx="1131490" cy="1131490"/>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504CAB-24F4-43DA-AD71-DC7129E226F3}">
      <dsp:nvSpPr>
        <dsp:cNvPr id="0" name=""/>
        <dsp:cNvSpPr/>
      </dsp:nvSpPr>
      <dsp:spPr>
        <a:xfrm>
          <a:off x="628203" y="3168174"/>
          <a:ext cx="7538938" cy="905192"/>
        </a:xfrm>
        <a:prstGeom prst="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8497" tIns="45720" rIns="45720" bIns="45720" numCol="1" spcCol="1270" anchor="ctr" anchorCtr="0">
          <a:noAutofit/>
        </a:bodyPr>
        <a:lstStyle/>
        <a:p>
          <a:pPr lvl="0" algn="l" defTabSz="800100">
            <a:lnSpc>
              <a:spcPct val="90000"/>
            </a:lnSpc>
            <a:spcBef>
              <a:spcPct val="0"/>
            </a:spcBef>
            <a:spcAft>
              <a:spcPct val="35000"/>
            </a:spcAft>
          </a:pPr>
          <a:r>
            <a:rPr lang="zh-CN" altLang="en-US" sz="1800" kern="1200" dirty="0" smtClean="0"/>
            <a:t>营业税改征增值税试点期间，纳税人购进用于生产销售或委托受托加工</a:t>
          </a:r>
          <a:r>
            <a:rPr lang="en-US" altLang="zh-CN" sz="2000" b="1" u="sng" kern="1200" dirty="0" smtClean="0">
              <a:solidFill>
                <a:srgbClr val="0070C0"/>
              </a:solidFill>
            </a:rPr>
            <a:t>17%</a:t>
          </a:r>
          <a:r>
            <a:rPr lang="zh-CN" altLang="en-US" sz="2000" b="1" u="sng" kern="1200" dirty="0" smtClean="0">
              <a:solidFill>
                <a:srgbClr val="0070C0"/>
              </a:solidFill>
            </a:rPr>
            <a:t>税率货物</a:t>
          </a:r>
          <a:r>
            <a:rPr lang="zh-CN" altLang="en-US" sz="1800" kern="1200" dirty="0" smtClean="0"/>
            <a:t>的农产品维持原扣除力度不变。</a:t>
          </a:r>
          <a:endParaRPr lang="zh-CN" altLang="en-US" sz="1800" kern="1200" dirty="0"/>
        </a:p>
      </dsp:txBody>
      <dsp:txXfrm>
        <a:off x="628203" y="3168174"/>
        <a:ext cx="7538938" cy="905192"/>
      </dsp:txXfrm>
    </dsp:sp>
    <dsp:sp modelId="{34A39AB9-1DD7-4B6F-A26B-93B1F3303FD1}">
      <dsp:nvSpPr>
        <dsp:cNvPr id="0" name=""/>
        <dsp:cNvSpPr/>
      </dsp:nvSpPr>
      <dsp:spPr>
        <a:xfrm>
          <a:off x="62458" y="3055025"/>
          <a:ext cx="1131490" cy="1131490"/>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7F9BD6-879E-46E6-A673-04AA3A31373B}">
      <dsp:nvSpPr>
        <dsp:cNvPr id="0" name=""/>
        <dsp:cNvSpPr/>
      </dsp:nvSpPr>
      <dsp:spPr>
        <a:xfrm>
          <a:off x="1350705" y="7"/>
          <a:ext cx="1756601" cy="1756601"/>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96672" tIns="41910" rIns="96672" bIns="41910" numCol="1" spcCol="1270" anchor="ctr" anchorCtr="0">
          <a:noAutofit/>
        </a:bodyPr>
        <a:lstStyle/>
        <a:p>
          <a:pPr lvl="0" algn="ctr" defTabSz="1466850">
            <a:lnSpc>
              <a:spcPct val="90000"/>
            </a:lnSpc>
            <a:spcBef>
              <a:spcPct val="0"/>
            </a:spcBef>
            <a:spcAft>
              <a:spcPct val="35000"/>
            </a:spcAft>
          </a:pPr>
          <a:r>
            <a:rPr lang="zh-CN" altLang="en-US" sz="3300" kern="1200" dirty="0" smtClean="0"/>
            <a:t>销售</a:t>
          </a:r>
          <a:endParaRPr lang="en-US" altLang="zh-CN" sz="3300" kern="1200" dirty="0" smtClean="0"/>
        </a:p>
        <a:p>
          <a:pPr lvl="0" algn="ctr" defTabSz="1466850">
            <a:lnSpc>
              <a:spcPct val="90000"/>
            </a:lnSpc>
            <a:spcBef>
              <a:spcPct val="0"/>
            </a:spcBef>
            <a:spcAft>
              <a:spcPct val="35000"/>
            </a:spcAft>
          </a:pPr>
          <a:r>
            <a:rPr lang="en-US" altLang="zh-CN" sz="3300" kern="1200" dirty="0" smtClean="0"/>
            <a:t>17%</a:t>
          </a:r>
        </a:p>
      </dsp:txBody>
      <dsp:txXfrm>
        <a:off x="1607953" y="257255"/>
        <a:ext cx="1242105" cy="1242105"/>
      </dsp:txXfrm>
    </dsp:sp>
    <dsp:sp modelId="{08881718-4345-4496-8D25-7CE989EE1B1A}">
      <dsp:nvSpPr>
        <dsp:cNvPr id="0" name=""/>
        <dsp:cNvSpPr/>
      </dsp:nvSpPr>
      <dsp:spPr>
        <a:xfrm>
          <a:off x="5057994" y="190"/>
          <a:ext cx="1756601" cy="1756601"/>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96672" tIns="41910" rIns="96672" bIns="41910" numCol="1" spcCol="1270" anchor="ctr" anchorCtr="0">
          <a:noAutofit/>
        </a:bodyPr>
        <a:lstStyle/>
        <a:p>
          <a:pPr lvl="0" algn="ctr" defTabSz="1466850">
            <a:lnSpc>
              <a:spcPct val="90000"/>
            </a:lnSpc>
            <a:spcBef>
              <a:spcPct val="0"/>
            </a:spcBef>
            <a:spcAft>
              <a:spcPct val="35000"/>
            </a:spcAft>
          </a:pPr>
          <a:r>
            <a:rPr lang="zh-CN" altLang="en-US" sz="3300" kern="1200" dirty="0" smtClean="0"/>
            <a:t>抵扣</a:t>
          </a:r>
          <a:endParaRPr lang="en-US" altLang="zh-CN" sz="3300" kern="1200" dirty="0" smtClean="0"/>
        </a:p>
        <a:p>
          <a:pPr lvl="0" algn="ctr" defTabSz="1466850">
            <a:lnSpc>
              <a:spcPct val="90000"/>
            </a:lnSpc>
            <a:spcBef>
              <a:spcPct val="0"/>
            </a:spcBef>
            <a:spcAft>
              <a:spcPct val="35000"/>
            </a:spcAft>
          </a:pPr>
          <a:r>
            <a:rPr lang="en-US" altLang="zh-CN" sz="3300" kern="1200" dirty="0" smtClean="0"/>
            <a:t>13%</a:t>
          </a:r>
          <a:endParaRPr lang="zh-CN" altLang="en-US" sz="3300" kern="1200" dirty="0"/>
        </a:p>
      </dsp:txBody>
      <dsp:txXfrm>
        <a:off x="5315242" y="257438"/>
        <a:ext cx="1242105" cy="124210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7F9BD6-879E-46E6-A673-04AA3A31373B}">
      <dsp:nvSpPr>
        <dsp:cNvPr id="0" name=""/>
        <dsp:cNvSpPr/>
      </dsp:nvSpPr>
      <dsp:spPr>
        <a:xfrm>
          <a:off x="1350705" y="7"/>
          <a:ext cx="1756601" cy="1756601"/>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96672" tIns="41910" rIns="96672" bIns="41910" numCol="1" spcCol="1270" anchor="ctr" anchorCtr="0">
          <a:noAutofit/>
        </a:bodyPr>
        <a:lstStyle/>
        <a:p>
          <a:pPr lvl="0" algn="ctr" defTabSz="1466850">
            <a:lnSpc>
              <a:spcPct val="90000"/>
            </a:lnSpc>
            <a:spcBef>
              <a:spcPct val="0"/>
            </a:spcBef>
            <a:spcAft>
              <a:spcPct val="35000"/>
            </a:spcAft>
          </a:pPr>
          <a:r>
            <a:rPr lang="zh-CN" altLang="en-US" sz="3300" kern="1200" dirty="0" smtClean="0"/>
            <a:t>销售</a:t>
          </a:r>
          <a:endParaRPr lang="en-US" altLang="zh-CN" sz="3300" kern="1200" dirty="0" smtClean="0"/>
        </a:p>
        <a:p>
          <a:pPr lvl="0" algn="ctr" defTabSz="1466850">
            <a:lnSpc>
              <a:spcPct val="90000"/>
            </a:lnSpc>
            <a:spcBef>
              <a:spcPct val="0"/>
            </a:spcBef>
            <a:spcAft>
              <a:spcPct val="35000"/>
            </a:spcAft>
          </a:pPr>
          <a:r>
            <a:rPr lang="en-US" altLang="zh-CN" sz="3300" kern="1200" dirty="0" smtClean="0"/>
            <a:t>11%</a:t>
          </a:r>
        </a:p>
      </dsp:txBody>
      <dsp:txXfrm>
        <a:off x="1607953" y="257255"/>
        <a:ext cx="1242105" cy="1242105"/>
      </dsp:txXfrm>
    </dsp:sp>
    <dsp:sp modelId="{08881718-4345-4496-8D25-7CE989EE1B1A}">
      <dsp:nvSpPr>
        <dsp:cNvPr id="0" name=""/>
        <dsp:cNvSpPr/>
      </dsp:nvSpPr>
      <dsp:spPr>
        <a:xfrm>
          <a:off x="5057994" y="190"/>
          <a:ext cx="1756601" cy="1756601"/>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96672" tIns="41910" rIns="96672" bIns="41910" numCol="1" spcCol="1270" anchor="ctr" anchorCtr="0">
          <a:noAutofit/>
        </a:bodyPr>
        <a:lstStyle/>
        <a:p>
          <a:pPr lvl="0" algn="ctr" defTabSz="1466850">
            <a:lnSpc>
              <a:spcPct val="90000"/>
            </a:lnSpc>
            <a:spcBef>
              <a:spcPct val="0"/>
            </a:spcBef>
            <a:spcAft>
              <a:spcPct val="35000"/>
            </a:spcAft>
          </a:pPr>
          <a:r>
            <a:rPr lang="zh-CN" altLang="en-US" sz="3300" kern="1200" dirty="0" smtClean="0"/>
            <a:t>抵扣</a:t>
          </a:r>
          <a:endParaRPr lang="en-US" altLang="zh-CN" sz="3300" kern="1200" dirty="0" smtClean="0"/>
        </a:p>
        <a:p>
          <a:pPr lvl="0" algn="ctr" defTabSz="1466850">
            <a:lnSpc>
              <a:spcPct val="90000"/>
            </a:lnSpc>
            <a:spcBef>
              <a:spcPct val="0"/>
            </a:spcBef>
            <a:spcAft>
              <a:spcPct val="35000"/>
            </a:spcAft>
          </a:pPr>
          <a:r>
            <a:rPr lang="en-US" altLang="zh-CN" sz="3300" kern="1200" dirty="0" smtClean="0"/>
            <a:t>11%</a:t>
          </a:r>
          <a:endParaRPr lang="zh-CN" altLang="en-US" sz="3300" kern="1200" dirty="0"/>
        </a:p>
      </dsp:txBody>
      <dsp:txXfrm>
        <a:off x="5315242" y="257438"/>
        <a:ext cx="1242105" cy="124210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5240C1-9E31-4674-AD51-79F7856E77DB}">
      <dsp:nvSpPr>
        <dsp:cNvPr id="0" name=""/>
        <dsp:cNvSpPr/>
      </dsp:nvSpPr>
      <dsp:spPr>
        <a:xfrm rot="2563024">
          <a:off x="1445305" y="3025644"/>
          <a:ext cx="560827" cy="65214"/>
        </a:xfrm>
        <a:custGeom>
          <a:avLst/>
          <a:gdLst/>
          <a:ahLst/>
          <a:cxnLst/>
          <a:rect l="0" t="0" r="0" b="0"/>
          <a:pathLst>
            <a:path>
              <a:moveTo>
                <a:pt x="0" y="32607"/>
              </a:moveTo>
              <a:lnTo>
                <a:pt x="560827" y="32607"/>
              </a:lnTo>
            </a:path>
          </a:pathLst>
        </a:custGeom>
        <a:noFill/>
        <a:ln w="25400" cap="flat" cmpd="sng" algn="ctr">
          <a:solidFill>
            <a:schemeClr val="accent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1B2629C-19C9-4253-B564-D135D46C69E5}">
      <dsp:nvSpPr>
        <dsp:cNvPr id="0" name=""/>
        <dsp:cNvSpPr/>
      </dsp:nvSpPr>
      <dsp:spPr>
        <a:xfrm>
          <a:off x="1519695" y="2257956"/>
          <a:ext cx="623948" cy="65214"/>
        </a:xfrm>
        <a:custGeom>
          <a:avLst/>
          <a:gdLst/>
          <a:ahLst/>
          <a:cxnLst/>
          <a:rect l="0" t="0" r="0" b="0"/>
          <a:pathLst>
            <a:path>
              <a:moveTo>
                <a:pt x="0" y="32607"/>
              </a:moveTo>
              <a:lnTo>
                <a:pt x="623948" y="32607"/>
              </a:lnTo>
            </a:path>
          </a:pathLst>
        </a:custGeom>
        <a:noFill/>
        <a:ln w="25400" cap="flat" cmpd="sng" algn="ctr">
          <a:solidFill>
            <a:schemeClr val="accent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F2A84D9-77EC-42C4-93A9-8B5B9D9BEB76}">
      <dsp:nvSpPr>
        <dsp:cNvPr id="0" name=""/>
        <dsp:cNvSpPr/>
      </dsp:nvSpPr>
      <dsp:spPr>
        <a:xfrm rot="19036976">
          <a:off x="1445305" y="1490268"/>
          <a:ext cx="560827" cy="65214"/>
        </a:xfrm>
        <a:custGeom>
          <a:avLst/>
          <a:gdLst/>
          <a:ahLst/>
          <a:cxnLst/>
          <a:rect l="0" t="0" r="0" b="0"/>
          <a:pathLst>
            <a:path>
              <a:moveTo>
                <a:pt x="0" y="32607"/>
              </a:moveTo>
              <a:lnTo>
                <a:pt x="560827" y="32607"/>
              </a:lnTo>
            </a:path>
          </a:pathLst>
        </a:custGeom>
        <a:noFill/>
        <a:ln w="25400" cap="flat" cmpd="sng" algn="ctr">
          <a:solidFill>
            <a:schemeClr val="accent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E032D62-42B5-4207-AC3F-98328F08ED50}">
      <dsp:nvSpPr>
        <dsp:cNvPr id="0" name=""/>
        <dsp:cNvSpPr/>
      </dsp:nvSpPr>
      <dsp:spPr>
        <a:xfrm>
          <a:off x="829" y="1397113"/>
          <a:ext cx="1786901" cy="1786901"/>
        </a:xfrm>
        <a:prstGeom prst="ellipse">
          <a:avLst/>
        </a:prstGeom>
        <a:blipFill rotWithShape="1">
          <a:blip xmlns:r="http://schemas.openxmlformats.org/officeDocument/2006/relationships" r:embed="rId1">
            <a:duotone>
              <a:schemeClr val="accent6">
                <a:shade val="45000"/>
                <a:satMod val="135000"/>
              </a:schemeClr>
              <a:prstClr val="white"/>
            </a:duotone>
          </a:blip>
          <a:stretch>
            <a:fillRect/>
          </a:stretch>
        </a:blip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63E1A99F-272B-4B74-A732-599548640026}">
      <dsp:nvSpPr>
        <dsp:cNvPr id="0" name=""/>
        <dsp:cNvSpPr/>
      </dsp:nvSpPr>
      <dsp:spPr>
        <a:xfrm>
          <a:off x="1789529" y="432920"/>
          <a:ext cx="1072140" cy="1072140"/>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CN" altLang="en-US" sz="1800" b="1" kern="1200" dirty="0" smtClean="0"/>
            <a:t>一般纳税人</a:t>
          </a:r>
          <a:endParaRPr lang="zh-CN" altLang="en-US" sz="1800" b="1" kern="1200" dirty="0"/>
        </a:p>
      </dsp:txBody>
      <dsp:txXfrm>
        <a:off x="1946540" y="589931"/>
        <a:ext cx="758118" cy="758118"/>
      </dsp:txXfrm>
    </dsp:sp>
    <dsp:sp modelId="{33819228-F143-43E7-9228-5938E310A9AA}">
      <dsp:nvSpPr>
        <dsp:cNvPr id="0" name=""/>
        <dsp:cNvSpPr/>
      </dsp:nvSpPr>
      <dsp:spPr>
        <a:xfrm>
          <a:off x="2968884" y="432920"/>
          <a:ext cx="1608211" cy="1072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489200">
            <a:lnSpc>
              <a:spcPct val="90000"/>
            </a:lnSpc>
            <a:spcBef>
              <a:spcPct val="0"/>
            </a:spcBef>
            <a:spcAft>
              <a:spcPct val="15000"/>
            </a:spcAft>
            <a:buChar char="••"/>
          </a:pPr>
          <a:r>
            <a:rPr lang="en-US" altLang="zh-CN" sz="5600" kern="1200" dirty="0" smtClean="0"/>
            <a:t>13%</a:t>
          </a:r>
          <a:endParaRPr lang="zh-CN" altLang="en-US" sz="5600" kern="1200" dirty="0"/>
        </a:p>
      </dsp:txBody>
      <dsp:txXfrm>
        <a:off x="2968884" y="432920"/>
        <a:ext cx="1608211" cy="1072140"/>
      </dsp:txXfrm>
    </dsp:sp>
    <dsp:sp modelId="{CD31A571-6C05-415E-8B23-0F7765CA3E83}">
      <dsp:nvSpPr>
        <dsp:cNvPr id="0" name=""/>
        <dsp:cNvSpPr/>
      </dsp:nvSpPr>
      <dsp:spPr>
        <a:xfrm>
          <a:off x="2143644" y="1754493"/>
          <a:ext cx="1072140" cy="1072140"/>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CN" altLang="en-US" sz="1800" b="1" kern="1200" dirty="0" smtClean="0"/>
            <a:t>小规模纳税人</a:t>
          </a:r>
          <a:endParaRPr lang="zh-CN" altLang="en-US" sz="1800" b="1" kern="1200" dirty="0"/>
        </a:p>
      </dsp:txBody>
      <dsp:txXfrm>
        <a:off x="2300655" y="1911504"/>
        <a:ext cx="758118" cy="758118"/>
      </dsp:txXfrm>
    </dsp:sp>
    <dsp:sp modelId="{8C57C647-FA38-4DCC-89DC-E48DD5743343}">
      <dsp:nvSpPr>
        <dsp:cNvPr id="0" name=""/>
        <dsp:cNvSpPr/>
      </dsp:nvSpPr>
      <dsp:spPr>
        <a:xfrm>
          <a:off x="3322999" y="1754493"/>
          <a:ext cx="1608211" cy="1072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489200">
            <a:lnSpc>
              <a:spcPct val="90000"/>
            </a:lnSpc>
            <a:spcBef>
              <a:spcPct val="0"/>
            </a:spcBef>
            <a:spcAft>
              <a:spcPct val="15000"/>
            </a:spcAft>
            <a:buChar char="••"/>
          </a:pPr>
          <a:r>
            <a:rPr lang="en-US" altLang="zh-CN" sz="5600" kern="1200" dirty="0" smtClean="0"/>
            <a:t>13%</a:t>
          </a:r>
          <a:endParaRPr lang="zh-CN" altLang="en-US" sz="5600" kern="1200" dirty="0"/>
        </a:p>
      </dsp:txBody>
      <dsp:txXfrm>
        <a:off x="3322999" y="1754493"/>
        <a:ext cx="1608211" cy="1072140"/>
      </dsp:txXfrm>
    </dsp:sp>
    <dsp:sp modelId="{3B2D8C68-4E05-4643-BFF6-F22F58ACA6ED}">
      <dsp:nvSpPr>
        <dsp:cNvPr id="0" name=""/>
        <dsp:cNvSpPr/>
      </dsp:nvSpPr>
      <dsp:spPr>
        <a:xfrm>
          <a:off x="1789529" y="3076067"/>
          <a:ext cx="1072140" cy="1072140"/>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CN" altLang="en-US" sz="1800" b="1" kern="1200" dirty="0" smtClean="0"/>
            <a:t>销售发票或收购发票</a:t>
          </a:r>
          <a:endParaRPr lang="zh-CN" altLang="en-US" sz="1800" b="1" kern="1200" dirty="0"/>
        </a:p>
      </dsp:txBody>
      <dsp:txXfrm>
        <a:off x="1946540" y="3233078"/>
        <a:ext cx="758118" cy="758118"/>
      </dsp:txXfrm>
    </dsp:sp>
    <dsp:sp modelId="{E7C11A1E-3C30-4003-9449-D757B362C6C8}">
      <dsp:nvSpPr>
        <dsp:cNvPr id="0" name=""/>
        <dsp:cNvSpPr/>
      </dsp:nvSpPr>
      <dsp:spPr>
        <a:xfrm>
          <a:off x="2968884" y="3076067"/>
          <a:ext cx="1608211" cy="1072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489200">
            <a:lnSpc>
              <a:spcPct val="90000"/>
            </a:lnSpc>
            <a:spcBef>
              <a:spcPct val="0"/>
            </a:spcBef>
            <a:spcAft>
              <a:spcPct val="15000"/>
            </a:spcAft>
            <a:buChar char="••"/>
          </a:pPr>
          <a:r>
            <a:rPr lang="en-US" altLang="zh-CN" sz="5600" kern="1200" dirty="0" smtClean="0"/>
            <a:t>13%</a:t>
          </a:r>
          <a:endParaRPr lang="zh-CN" altLang="en-US" sz="5600" kern="1200" dirty="0"/>
        </a:p>
      </dsp:txBody>
      <dsp:txXfrm>
        <a:off x="2968884" y="3076067"/>
        <a:ext cx="1608211" cy="107214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5240C1-9E31-4674-AD51-79F7856E77DB}">
      <dsp:nvSpPr>
        <dsp:cNvPr id="0" name=""/>
        <dsp:cNvSpPr/>
      </dsp:nvSpPr>
      <dsp:spPr>
        <a:xfrm rot="2563255">
          <a:off x="1313908" y="2864035"/>
          <a:ext cx="509135" cy="65214"/>
        </a:xfrm>
        <a:custGeom>
          <a:avLst/>
          <a:gdLst/>
          <a:ahLst/>
          <a:cxnLst/>
          <a:rect l="0" t="0" r="0" b="0"/>
          <a:pathLst>
            <a:path>
              <a:moveTo>
                <a:pt x="0" y="32607"/>
              </a:moveTo>
              <a:lnTo>
                <a:pt x="509135" y="32607"/>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1B2629C-19C9-4253-B564-D135D46C69E5}">
      <dsp:nvSpPr>
        <dsp:cNvPr id="0" name=""/>
        <dsp:cNvSpPr/>
      </dsp:nvSpPr>
      <dsp:spPr>
        <a:xfrm>
          <a:off x="1381453" y="2166430"/>
          <a:ext cx="566538" cy="65214"/>
        </a:xfrm>
        <a:custGeom>
          <a:avLst/>
          <a:gdLst/>
          <a:ahLst/>
          <a:cxnLst/>
          <a:rect l="0" t="0" r="0" b="0"/>
          <a:pathLst>
            <a:path>
              <a:moveTo>
                <a:pt x="0" y="32607"/>
              </a:moveTo>
              <a:lnTo>
                <a:pt x="566538" y="32607"/>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F2A84D9-77EC-42C4-93A9-8B5B9D9BEB76}">
      <dsp:nvSpPr>
        <dsp:cNvPr id="0" name=""/>
        <dsp:cNvSpPr/>
      </dsp:nvSpPr>
      <dsp:spPr>
        <a:xfrm rot="19036745">
          <a:off x="1313908" y="1468824"/>
          <a:ext cx="509135" cy="65214"/>
        </a:xfrm>
        <a:custGeom>
          <a:avLst/>
          <a:gdLst/>
          <a:ahLst/>
          <a:cxnLst/>
          <a:rect l="0" t="0" r="0" b="0"/>
          <a:pathLst>
            <a:path>
              <a:moveTo>
                <a:pt x="0" y="32607"/>
              </a:moveTo>
              <a:lnTo>
                <a:pt x="509135" y="32607"/>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E032D62-42B5-4207-AC3F-98328F08ED50}">
      <dsp:nvSpPr>
        <dsp:cNvPr id="0" name=""/>
        <dsp:cNvSpPr/>
      </dsp:nvSpPr>
      <dsp:spPr>
        <a:xfrm>
          <a:off x="1024" y="1387020"/>
          <a:ext cx="1624034" cy="1624034"/>
        </a:xfrm>
        <a:prstGeom prst="ellipse">
          <a:avLst/>
        </a:prstGeom>
        <a:blipFill rotWithShape="1">
          <a:blip xmlns:r="http://schemas.openxmlformats.org/officeDocument/2006/relationships" r:embed="rId1">
            <a:duotone>
              <a:schemeClr val="accent5">
                <a:shade val="45000"/>
                <a:satMod val="135000"/>
              </a:schemeClr>
              <a:prstClr val="white"/>
            </a:duotone>
            <a:extLst>
              <a:ext uri="{BEBA8EAE-BF5A-486C-A8C5-ECC9F3942E4B}">
                <a14:imgProps xmlns:a14="http://schemas.microsoft.com/office/drawing/2010/main">
                  <a14:imgLayer r:embed="rId2">
                    <a14:imgEffect>
                      <a14:saturation sat="33000"/>
                    </a14:imgEffect>
                  </a14:imgLayer>
                </a14:imgProps>
              </a:ext>
            </a:extLst>
          </a:blip>
          <a:stretch>
            <a:fillRect/>
          </a:stretch>
        </a:blip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63E1A99F-272B-4B74-A732-599548640026}">
      <dsp:nvSpPr>
        <dsp:cNvPr id="0" name=""/>
        <dsp:cNvSpPr/>
      </dsp:nvSpPr>
      <dsp:spPr>
        <a:xfrm>
          <a:off x="1626226" y="510978"/>
          <a:ext cx="974420" cy="974420"/>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zh-CN" altLang="en-US" sz="1600" b="1" kern="1200" dirty="0" smtClean="0"/>
            <a:t>一般纳税人</a:t>
          </a:r>
          <a:endParaRPr lang="zh-CN" altLang="en-US" sz="1600" b="1" kern="1200" dirty="0"/>
        </a:p>
      </dsp:txBody>
      <dsp:txXfrm>
        <a:off x="1768927" y="653679"/>
        <a:ext cx="689018" cy="689018"/>
      </dsp:txXfrm>
    </dsp:sp>
    <dsp:sp modelId="{33819228-F143-43E7-9228-5938E310A9AA}">
      <dsp:nvSpPr>
        <dsp:cNvPr id="0" name=""/>
        <dsp:cNvSpPr/>
      </dsp:nvSpPr>
      <dsp:spPr>
        <a:xfrm>
          <a:off x="2698088" y="510978"/>
          <a:ext cx="1461631" cy="974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266950">
            <a:lnSpc>
              <a:spcPct val="90000"/>
            </a:lnSpc>
            <a:spcBef>
              <a:spcPct val="0"/>
            </a:spcBef>
            <a:spcAft>
              <a:spcPct val="15000"/>
            </a:spcAft>
            <a:buChar char="••"/>
          </a:pPr>
          <a:r>
            <a:rPr lang="en-US" altLang="zh-CN" sz="5100" kern="1200" dirty="0" smtClean="0"/>
            <a:t>11%</a:t>
          </a:r>
          <a:endParaRPr lang="zh-CN" altLang="en-US" sz="5100" kern="1200" dirty="0"/>
        </a:p>
      </dsp:txBody>
      <dsp:txXfrm>
        <a:off x="2698088" y="510978"/>
        <a:ext cx="1461631" cy="974420"/>
      </dsp:txXfrm>
    </dsp:sp>
    <dsp:sp modelId="{CD31A571-6C05-415E-8B23-0F7765CA3E83}">
      <dsp:nvSpPr>
        <dsp:cNvPr id="0" name=""/>
        <dsp:cNvSpPr/>
      </dsp:nvSpPr>
      <dsp:spPr>
        <a:xfrm>
          <a:off x="1947992" y="1711827"/>
          <a:ext cx="974420" cy="974420"/>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zh-CN" altLang="en-US" sz="1600" b="1" kern="1200" dirty="0" smtClean="0"/>
            <a:t>小规模纳税人</a:t>
          </a:r>
          <a:endParaRPr lang="zh-CN" altLang="en-US" sz="1600" b="1" kern="1200" dirty="0"/>
        </a:p>
      </dsp:txBody>
      <dsp:txXfrm>
        <a:off x="2090693" y="1854528"/>
        <a:ext cx="689018" cy="689018"/>
      </dsp:txXfrm>
    </dsp:sp>
    <dsp:sp modelId="{8C57C647-FA38-4DCC-89DC-E48DD5743343}">
      <dsp:nvSpPr>
        <dsp:cNvPr id="0" name=""/>
        <dsp:cNvSpPr/>
      </dsp:nvSpPr>
      <dsp:spPr>
        <a:xfrm>
          <a:off x="3019855" y="1711827"/>
          <a:ext cx="1461631" cy="974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266950">
            <a:lnSpc>
              <a:spcPct val="90000"/>
            </a:lnSpc>
            <a:spcBef>
              <a:spcPct val="0"/>
            </a:spcBef>
            <a:spcAft>
              <a:spcPct val="15000"/>
            </a:spcAft>
            <a:buChar char="••"/>
          </a:pPr>
          <a:r>
            <a:rPr lang="en-US" altLang="zh-CN" sz="5100" kern="1200" dirty="0" smtClean="0"/>
            <a:t>3%</a:t>
          </a:r>
          <a:endParaRPr lang="zh-CN" altLang="en-US" sz="5100" kern="1200" dirty="0"/>
        </a:p>
      </dsp:txBody>
      <dsp:txXfrm>
        <a:off x="3019855" y="1711827"/>
        <a:ext cx="1461631" cy="974420"/>
      </dsp:txXfrm>
    </dsp:sp>
    <dsp:sp modelId="{3B2D8C68-4E05-4643-BFF6-F22F58ACA6ED}">
      <dsp:nvSpPr>
        <dsp:cNvPr id="0" name=""/>
        <dsp:cNvSpPr/>
      </dsp:nvSpPr>
      <dsp:spPr>
        <a:xfrm>
          <a:off x="1626226" y="2912676"/>
          <a:ext cx="974420" cy="974420"/>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zh-CN" altLang="en-US" sz="1600" b="1" kern="1200" dirty="0" smtClean="0"/>
            <a:t>销售发票或收购发票</a:t>
          </a:r>
          <a:endParaRPr lang="zh-CN" altLang="en-US" sz="1600" b="1" kern="1200" dirty="0"/>
        </a:p>
      </dsp:txBody>
      <dsp:txXfrm>
        <a:off x="1768927" y="3055377"/>
        <a:ext cx="689018" cy="689018"/>
      </dsp:txXfrm>
    </dsp:sp>
    <dsp:sp modelId="{E7C11A1E-3C30-4003-9449-D757B362C6C8}">
      <dsp:nvSpPr>
        <dsp:cNvPr id="0" name=""/>
        <dsp:cNvSpPr/>
      </dsp:nvSpPr>
      <dsp:spPr>
        <a:xfrm>
          <a:off x="2698088" y="2912676"/>
          <a:ext cx="1461631" cy="974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266950">
            <a:lnSpc>
              <a:spcPct val="90000"/>
            </a:lnSpc>
            <a:spcBef>
              <a:spcPct val="0"/>
            </a:spcBef>
            <a:spcAft>
              <a:spcPct val="15000"/>
            </a:spcAft>
            <a:buChar char="••"/>
          </a:pPr>
          <a:r>
            <a:rPr lang="en-US" altLang="zh-CN" sz="5100" kern="1200" dirty="0" smtClean="0"/>
            <a:t>11%</a:t>
          </a:r>
          <a:endParaRPr lang="zh-CN" altLang="en-US" sz="5100" kern="1200" dirty="0"/>
        </a:p>
      </dsp:txBody>
      <dsp:txXfrm>
        <a:off x="2698088" y="2912676"/>
        <a:ext cx="1461631" cy="97442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1018FA-3380-47DC-9241-8B23DB4E94C2}">
      <dsp:nvSpPr>
        <dsp:cNvPr id="0" name=""/>
        <dsp:cNvSpPr/>
      </dsp:nvSpPr>
      <dsp:spPr>
        <a:xfrm>
          <a:off x="187461" y="234388"/>
          <a:ext cx="4830311" cy="2472738"/>
        </a:xfrm>
        <a:prstGeom prst="roundRect">
          <a:avLst/>
        </a:prstGeom>
        <a:solidFill>
          <a:schemeClr val="accent6">
            <a:tint val="40000"/>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7CB64F-1C39-4E67-8ADD-8F59002AA376}">
      <dsp:nvSpPr>
        <dsp:cNvPr id="0" name=""/>
        <dsp:cNvSpPr/>
      </dsp:nvSpPr>
      <dsp:spPr>
        <a:xfrm>
          <a:off x="360030" y="261409"/>
          <a:ext cx="4552389" cy="225128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b" anchorCtr="0">
          <a:noAutofit/>
        </a:bodyPr>
        <a:lstStyle/>
        <a:p>
          <a:pPr lvl="0" algn="l" defTabSz="977900">
            <a:lnSpc>
              <a:spcPct val="90000"/>
            </a:lnSpc>
            <a:spcBef>
              <a:spcPct val="0"/>
            </a:spcBef>
            <a:spcAft>
              <a:spcPct val="35000"/>
            </a:spcAft>
          </a:pPr>
          <a:r>
            <a:rPr lang="zh-CN" altLang="en-US" sz="2200" kern="1200" dirty="0" smtClean="0"/>
            <a:t>购进农产品，除取得增值税专用发票或者海关进口增值税专用缴款书外，按照农产品</a:t>
          </a:r>
          <a:r>
            <a:rPr lang="zh-CN" altLang="en-US" sz="2200" b="0" kern="1200" dirty="0" smtClean="0">
              <a:solidFill>
                <a:schemeClr val="tx1"/>
              </a:solidFill>
            </a:rPr>
            <a:t>收购发票</a:t>
          </a:r>
          <a:r>
            <a:rPr lang="zh-CN" altLang="en-US" sz="2200" kern="1200" dirty="0" smtClean="0"/>
            <a:t>或者</a:t>
          </a:r>
          <a:r>
            <a:rPr lang="zh-CN" altLang="en-US" sz="2200" b="1" kern="1200" dirty="0" smtClean="0">
              <a:solidFill>
                <a:srgbClr val="FF0000"/>
              </a:solidFill>
            </a:rPr>
            <a:t>销售发票</a:t>
          </a:r>
          <a:r>
            <a:rPr lang="zh-CN" altLang="en-US" sz="2200" kern="1200" dirty="0" smtClean="0"/>
            <a:t>上注明的农产品买价和</a:t>
          </a:r>
          <a:r>
            <a:rPr lang="en-US" altLang="zh-CN" sz="2200" kern="1200" dirty="0" smtClean="0"/>
            <a:t>13%</a:t>
          </a:r>
          <a:r>
            <a:rPr lang="zh-CN" altLang="en-US" sz="2200" kern="1200" dirty="0" smtClean="0"/>
            <a:t>的扣除率计算的进项税额。进项税额计算公式：进项税额</a:t>
          </a:r>
          <a:r>
            <a:rPr lang="en-US" altLang="zh-CN" sz="2200" kern="1200" dirty="0" smtClean="0"/>
            <a:t>=</a:t>
          </a:r>
          <a:r>
            <a:rPr lang="zh-CN" altLang="en-US" sz="2200" kern="1200" dirty="0" smtClean="0"/>
            <a:t>买价</a:t>
          </a:r>
          <a:r>
            <a:rPr lang="en-US" altLang="zh-CN" sz="2200" kern="1200" dirty="0" smtClean="0"/>
            <a:t>X</a:t>
          </a:r>
          <a:r>
            <a:rPr lang="zh-CN" altLang="en-US" sz="2200" kern="1200" dirty="0" smtClean="0"/>
            <a:t>扣除率</a:t>
          </a:r>
          <a:endParaRPr lang="zh-CN" altLang="en-US" sz="2200" kern="1200" dirty="0"/>
        </a:p>
      </dsp:txBody>
      <dsp:txXfrm>
        <a:off x="360030" y="261409"/>
        <a:ext cx="4552389" cy="2251285"/>
      </dsp:txXfrm>
    </dsp:sp>
    <dsp:sp modelId="{1E46FF1F-EEEB-4435-817D-0D3240148D6B}">
      <dsp:nvSpPr>
        <dsp:cNvPr id="0" name=""/>
        <dsp:cNvSpPr/>
      </dsp:nvSpPr>
      <dsp:spPr>
        <a:xfrm>
          <a:off x="5667980" y="468103"/>
          <a:ext cx="1769504" cy="1542855"/>
        </a:xfrm>
        <a:prstGeom prst="ellipse">
          <a:avLst/>
        </a:prstGeom>
        <a:solidFill>
          <a:schemeClr val="accent6">
            <a:tint val="40000"/>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7B41EB9-11D7-4033-A5FE-26E5E6A5F681}">
      <dsp:nvSpPr>
        <dsp:cNvPr id="0" name=""/>
        <dsp:cNvSpPr/>
      </dsp:nvSpPr>
      <dsp:spPr>
        <a:xfrm>
          <a:off x="6015948" y="714807"/>
          <a:ext cx="1073557" cy="1110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35560" rIns="71120" bIns="35560" numCol="1" spcCol="1270" anchor="ctr" anchorCtr="0">
          <a:noAutofit/>
        </a:bodyPr>
        <a:lstStyle/>
        <a:p>
          <a:pPr lvl="0" algn="l" defTabSz="1244600">
            <a:lnSpc>
              <a:spcPct val="90000"/>
            </a:lnSpc>
            <a:spcBef>
              <a:spcPct val="0"/>
            </a:spcBef>
            <a:spcAft>
              <a:spcPct val="35000"/>
            </a:spcAft>
          </a:pPr>
          <a:r>
            <a:rPr lang="zh-CN" altLang="en-US" sz="2800" b="1" kern="1200" dirty="0" smtClean="0">
              <a:solidFill>
                <a:srgbClr val="FF0000"/>
              </a:solidFill>
            </a:rPr>
            <a:t>销售发票</a:t>
          </a:r>
          <a:endParaRPr lang="zh-CN" altLang="en-US" sz="2800" b="1" kern="1200" dirty="0">
            <a:solidFill>
              <a:srgbClr val="FF0000"/>
            </a:solidFill>
          </a:endParaRPr>
        </a:p>
      </dsp:txBody>
      <dsp:txXfrm>
        <a:off x="6015948" y="714807"/>
        <a:ext cx="1073557" cy="111080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1018FA-3380-47DC-9241-8B23DB4E94C2}">
      <dsp:nvSpPr>
        <dsp:cNvPr id="0" name=""/>
        <dsp:cNvSpPr/>
      </dsp:nvSpPr>
      <dsp:spPr>
        <a:xfrm>
          <a:off x="80685" y="790344"/>
          <a:ext cx="4811916" cy="2404774"/>
        </a:xfrm>
        <a:prstGeom prst="roundRect">
          <a:avLst/>
        </a:prstGeom>
        <a:solidFill>
          <a:schemeClr val="accent6">
            <a:tint val="40000"/>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7CB64F-1C39-4E67-8ADD-8F59002AA376}">
      <dsp:nvSpPr>
        <dsp:cNvPr id="0" name=""/>
        <dsp:cNvSpPr/>
      </dsp:nvSpPr>
      <dsp:spPr>
        <a:xfrm>
          <a:off x="206633" y="831007"/>
          <a:ext cx="4560014" cy="213103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b" anchorCtr="0">
          <a:noAutofit/>
        </a:bodyPr>
        <a:lstStyle/>
        <a:p>
          <a:pPr lvl="0" algn="l" defTabSz="1111250">
            <a:lnSpc>
              <a:spcPct val="90000"/>
            </a:lnSpc>
            <a:spcBef>
              <a:spcPct val="0"/>
            </a:spcBef>
            <a:spcAft>
              <a:spcPct val="35000"/>
            </a:spcAft>
          </a:pPr>
          <a:r>
            <a:rPr lang="zh-CN" altLang="en-US" sz="2500" kern="1200" dirty="0" smtClean="0"/>
            <a:t>取得（开具）农产品销售发票或收购发票的，以农产品</a:t>
          </a:r>
          <a:r>
            <a:rPr lang="zh-CN" altLang="en-US" sz="2500" b="1" kern="1200" dirty="0" smtClean="0">
              <a:solidFill>
                <a:srgbClr val="FF0000"/>
              </a:solidFill>
            </a:rPr>
            <a:t>销售发票</a:t>
          </a:r>
          <a:r>
            <a:rPr lang="zh-CN" altLang="en-US" sz="2500" kern="1200" dirty="0" smtClean="0"/>
            <a:t>或收购发票上注明的农产品买价和</a:t>
          </a:r>
          <a:r>
            <a:rPr lang="en-US" altLang="zh-CN" sz="2500" kern="1200" dirty="0" smtClean="0"/>
            <a:t>11%</a:t>
          </a:r>
          <a:r>
            <a:rPr lang="zh-CN" altLang="en-US" sz="2500" kern="1200" dirty="0" smtClean="0"/>
            <a:t>的扣除率计算进项税额。</a:t>
          </a:r>
          <a:endParaRPr lang="zh-CN" altLang="en-US" sz="2500" kern="1200" dirty="0"/>
        </a:p>
      </dsp:txBody>
      <dsp:txXfrm>
        <a:off x="206633" y="831007"/>
        <a:ext cx="4560014" cy="2131033"/>
      </dsp:txXfrm>
    </dsp:sp>
    <dsp:sp modelId="{54326395-192D-474B-91F9-75F47E8AE1AA}">
      <dsp:nvSpPr>
        <dsp:cNvPr id="0" name=""/>
        <dsp:cNvSpPr/>
      </dsp:nvSpPr>
      <dsp:spPr>
        <a:xfrm>
          <a:off x="5175310" y="864092"/>
          <a:ext cx="2610809" cy="2096986"/>
        </a:xfrm>
        <a:prstGeom prst="ellipse">
          <a:avLst/>
        </a:prstGeom>
        <a:solidFill>
          <a:schemeClr val="accent6">
            <a:tint val="40000"/>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8C64C9-D70F-4C83-BD25-6D3A3BD27A29}">
      <dsp:nvSpPr>
        <dsp:cNvPr id="0" name=""/>
        <dsp:cNvSpPr/>
      </dsp:nvSpPr>
      <dsp:spPr>
        <a:xfrm>
          <a:off x="5492742" y="1080121"/>
          <a:ext cx="2304438" cy="19548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25400" rIns="50800" bIns="25400" numCol="1" spcCol="1270" anchor="ctr" anchorCtr="0">
          <a:noAutofit/>
        </a:bodyPr>
        <a:lstStyle/>
        <a:p>
          <a:pPr lvl="0" algn="l" defTabSz="889000">
            <a:lnSpc>
              <a:spcPct val="90000"/>
            </a:lnSpc>
            <a:spcBef>
              <a:spcPct val="0"/>
            </a:spcBef>
            <a:spcAft>
              <a:spcPct val="35000"/>
            </a:spcAft>
          </a:pPr>
          <a:r>
            <a:rPr lang="zh-CN" altLang="en-US" sz="2000" b="1" kern="1200" dirty="0" smtClean="0">
              <a:solidFill>
                <a:srgbClr val="00B050"/>
              </a:solidFill>
            </a:rPr>
            <a:t>农业生产者销售自产农产品使用免征增值税政策而开具的普通发票</a:t>
          </a:r>
          <a:endParaRPr lang="zh-CN" altLang="en-US" sz="2000" b="1" kern="1200" dirty="0">
            <a:solidFill>
              <a:srgbClr val="00B050"/>
            </a:solidFill>
          </a:endParaRPr>
        </a:p>
      </dsp:txBody>
      <dsp:txXfrm>
        <a:off x="5492742" y="1080121"/>
        <a:ext cx="2304438" cy="195489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5A736-086B-45BD-B6CB-7B96682BF5F4}">
      <dsp:nvSpPr>
        <dsp:cNvPr id="0" name=""/>
        <dsp:cNvSpPr/>
      </dsp:nvSpPr>
      <dsp:spPr>
        <a:xfrm>
          <a:off x="-5116967" y="-783865"/>
          <a:ext cx="6093694" cy="6093694"/>
        </a:xfrm>
        <a:prstGeom prst="blockArc">
          <a:avLst>
            <a:gd name="adj1" fmla="val 18900000"/>
            <a:gd name="adj2" fmla="val 2700000"/>
            <a:gd name="adj3" fmla="val 354"/>
          </a:avLst>
        </a:pr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2E2204-8F40-4760-9F18-2F3F08EFC82C}">
      <dsp:nvSpPr>
        <dsp:cNvPr id="0" name=""/>
        <dsp:cNvSpPr/>
      </dsp:nvSpPr>
      <dsp:spPr>
        <a:xfrm>
          <a:off x="628203" y="452596"/>
          <a:ext cx="7538938" cy="905192"/>
        </a:xfrm>
        <a:prstGeom prst="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8497" tIns="45720" rIns="45720" bIns="45720" numCol="1" spcCol="1270" anchor="ctr" anchorCtr="0">
          <a:noAutofit/>
        </a:bodyPr>
        <a:lstStyle/>
        <a:p>
          <a:pPr lvl="0" algn="l" defTabSz="800100">
            <a:lnSpc>
              <a:spcPct val="90000"/>
            </a:lnSpc>
            <a:spcBef>
              <a:spcPct val="0"/>
            </a:spcBef>
            <a:spcAft>
              <a:spcPct val="35000"/>
            </a:spcAft>
          </a:pPr>
          <a:r>
            <a:rPr lang="zh-CN" altLang="en-US" sz="1800" kern="1200" dirty="0" smtClean="0"/>
            <a:t>纳税人</a:t>
          </a:r>
          <a:r>
            <a:rPr lang="zh-CN" altLang="en-US" sz="2000" b="1" u="sng" kern="1200" dirty="0" smtClean="0">
              <a:solidFill>
                <a:srgbClr val="0070C0"/>
              </a:solidFill>
            </a:rPr>
            <a:t>从批发、零售环节</a:t>
          </a:r>
          <a:r>
            <a:rPr lang="zh-CN" altLang="en-US" sz="1800" kern="1200" dirty="0" smtClean="0"/>
            <a:t>购进使用免征增值税政策的蔬菜、部分鲜活肉蛋而取得的普通发票，不得作为计算抵扣进项税额的凭证。</a:t>
          </a:r>
          <a:endParaRPr lang="zh-CN" altLang="en-US" sz="1800" kern="1200" dirty="0"/>
        </a:p>
      </dsp:txBody>
      <dsp:txXfrm>
        <a:off x="628203" y="452596"/>
        <a:ext cx="7538938" cy="905192"/>
      </dsp:txXfrm>
    </dsp:sp>
    <dsp:sp modelId="{1D642407-7331-4549-B2FA-822C69035800}">
      <dsp:nvSpPr>
        <dsp:cNvPr id="0" name=""/>
        <dsp:cNvSpPr/>
      </dsp:nvSpPr>
      <dsp:spPr>
        <a:xfrm>
          <a:off x="62458" y="339447"/>
          <a:ext cx="1131490" cy="1131490"/>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D9ED90-49D7-4355-BF67-28FF101A0D37}">
      <dsp:nvSpPr>
        <dsp:cNvPr id="0" name=""/>
        <dsp:cNvSpPr/>
      </dsp:nvSpPr>
      <dsp:spPr>
        <a:xfrm>
          <a:off x="957241" y="1810385"/>
          <a:ext cx="7209900" cy="905192"/>
        </a:xfrm>
        <a:prstGeom prst="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8497" tIns="45720" rIns="45720" bIns="45720" numCol="1" spcCol="1270" anchor="ctr" anchorCtr="0">
          <a:noAutofit/>
        </a:bodyPr>
        <a:lstStyle/>
        <a:p>
          <a:pPr lvl="0" algn="l" defTabSz="800100">
            <a:lnSpc>
              <a:spcPct val="90000"/>
            </a:lnSpc>
            <a:spcBef>
              <a:spcPct val="0"/>
            </a:spcBef>
            <a:spcAft>
              <a:spcPct val="35000"/>
            </a:spcAft>
          </a:pPr>
          <a:r>
            <a:rPr lang="zh-CN" altLang="en-US" sz="1800" kern="1200" dirty="0" smtClean="0"/>
            <a:t>纳税人购进农产品既用于生产销售或委托受托加工</a:t>
          </a:r>
          <a:r>
            <a:rPr lang="en-US" altLang="zh-CN" sz="1800" kern="1200" dirty="0" smtClean="0"/>
            <a:t>17%</a:t>
          </a:r>
          <a:r>
            <a:rPr lang="zh-CN" altLang="en-US" sz="1800" kern="1200" dirty="0" smtClean="0"/>
            <a:t>税率货物又用于生产销售其他货物服务的，应当</a:t>
          </a:r>
          <a:r>
            <a:rPr lang="zh-CN" altLang="en-US" sz="2000" b="1" u="sng" kern="1200" dirty="0" smtClean="0">
              <a:solidFill>
                <a:srgbClr val="0070C0"/>
              </a:solidFill>
            </a:rPr>
            <a:t>分别核算</a:t>
          </a:r>
          <a:r>
            <a:rPr lang="zh-CN" altLang="en-US" sz="1800" kern="1200" dirty="0" smtClean="0"/>
            <a:t>用于生产销售或委托受托加工</a:t>
          </a:r>
          <a:r>
            <a:rPr lang="en-US" altLang="zh-CN" sz="1800" kern="1200" dirty="0" smtClean="0"/>
            <a:t>17%</a:t>
          </a:r>
          <a:r>
            <a:rPr lang="zh-CN" altLang="en-US" sz="1800" kern="1200" dirty="0" smtClean="0"/>
            <a:t>税率货物和其他货物服务的农产品进项税额。</a:t>
          </a:r>
          <a:endParaRPr lang="zh-CN" altLang="en-US" sz="1800" kern="1200" dirty="0"/>
        </a:p>
      </dsp:txBody>
      <dsp:txXfrm>
        <a:off x="957241" y="1810385"/>
        <a:ext cx="7209900" cy="905192"/>
      </dsp:txXfrm>
    </dsp:sp>
    <dsp:sp modelId="{E0D3D824-DF3C-45FF-AE32-C46ABF189E18}">
      <dsp:nvSpPr>
        <dsp:cNvPr id="0" name=""/>
        <dsp:cNvSpPr/>
      </dsp:nvSpPr>
      <dsp:spPr>
        <a:xfrm>
          <a:off x="391495" y="1697236"/>
          <a:ext cx="1131490" cy="1131490"/>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504CAB-24F4-43DA-AD71-DC7129E226F3}">
      <dsp:nvSpPr>
        <dsp:cNvPr id="0" name=""/>
        <dsp:cNvSpPr/>
      </dsp:nvSpPr>
      <dsp:spPr>
        <a:xfrm>
          <a:off x="628203" y="3168174"/>
          <a:ext cx="7538938" cy="905192"/>
        </a:xfrm>
        <a:prstGeom prst="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8497" tIns="45720" rIns="45720" bIns="45720" numCol="1" spcCol="1270" anchor="ctr" anchorCtr="0">
          <a:noAutofit/>
        </a:bodyPr>
        <a:lstStyle/>
        <a:p>
          <a:pPr lvl="0" algn="l" defTabSz="800100">
            <a:lnSpc>
              <a:spcPct val="90000"/>
            </a:lnSpc>
            <a:spcBef>
              <a:spcPct val="0"/>
            </a:spcBef>
            <a:spcAft>
              <a:spcPct val="35000"/>
            </a:spcAft>
          </a:pPr>
          <a:r>
            <a:rPr lang="zh-CN" altLang="en-US" sz="1800" kern="1200" dirty="0" smtClean="0"/>
            <a:t>营业税改征增值税试点期间，纳税人购进用于生产销售或委托受托加工</a:t>
          </a:r>
          <a:r>
            <a:rPr lang="en-US" altLang="zh-CN" sz="2000" b="1" u="sng" kern="1200" dirty="0" smtClean="0">
              <a:solidFill>
                <a:srgbClr val="0070C0"/>
              </a:solidFill>
            </a:rPr>
            <a:t>17%</a:t>
          </a:r>
          <a:r>
            <a:rPr lang="zh-CN" altLang="en-US" sz="2000" b="1" u="sng" kern="1200" dirty="0" smtClean="0">
              <a:solidFill>
                <a:srgbClr val="0070C0"/>
              </a:solidFill>
            </a:rPr>
            <a:t>税率货物</a:t>
          </a:r>
          <a:r>
            <a:rPr lang="zh-CN" altLang="en-US" sz="1800" kern="1200" dirty="0" smtClean="0"/>
            <a:t>的农产品维持原扣除力度不变。</a:t>
          </a:r>
          <a:endParaRPr lang="zh-CN" altLang="en-US" sz="1800" kern="1200" dirty="0"/>
        </a:p>
      </dsp:txBody>
      <dsp:txXfrm>
        <a:off x="628203" y="3168174"/>
        <a:ext cx="7538938" cy="905192"/>
      </dsp:txXfrm>
    </dsp:sp>
    <dsp:sp modelId="{34A39AB9-1DD7-4B6F-A26B-93B1F3303FD1}">
      <dsp:nvSpPr>
        <dsp:cNvPr id="0" name=""/>
        <dsp:cNvSpPr/>
      </dsp:nvSpPr>
      <dsp:spPr>
        <a:xfrm>
          <a:off x="62458" y="3055025"/>
          <a:ext cx="1131490" cy="1131490"/>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17.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18.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1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B06EC30-CBDA-48B2-AFE1-423116655A85}" type="datetimeFigureOut">
              <a:rPr lang="zh-CN" altLang="en-US" smtClean="0"/>
              <a:t>2017-6-22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E4AB048-07A7-4CDE-9549-C1D89ADDDBBA}" type="slidenum">
              <a:rPr lang="zh-CN" altLang="en-US" smtClean="0"/>
              <a:t>‹#›</a:t>
            </a:fld>
            <a:endParaRPr lang="zh-CN" altLang="en-US"/>
          </a:p>
        </p:txBody>
      </p:sp>
    </p:spTree>
    <p:extLst>
      <p:ext uri="{BB962C8B-B14F-4D97-AF65-F5344CB8AC3E}">
        <p14:creationId xmlns:p14="http://schemas.microsoft.com/office/powerpoint/2010/main" val="1442603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B06EC30-CBDA-48B2-AFE1-423116655A85}" type="datetimeFigureOut">
              <a:rPr lang="zh-CN" altLang="en-US" smtClean="0"/>
              <a:t>2017-6-22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E4AB048-07A7-4CDE-9549-C1D89ADDDBBA}" type="slidenum">
              <a:rPr lang="zh-CN" altLang="en-US" smtClean="0"/>
              <a:t>‹#›</a:t>
            </a:fld>
            <a:endParaRPr lang="zh-CN" altLang="en-US"/>
          </a:p>
        </p:txBody>
      </p:sp>
    </p:spTree>
    <p:extLst>
      <p:ext uri="{BB962C8B-B14F-4D97-AF65-F5344CB8AC3E}">
        <p14:creationId xmlns:p14="http://schemas.microsoft.com/office/powerpoint/2010/main" val="1090177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B06EC30-CBDA-48B2-AFE1-423116655A85}" type="datetimeFigureOut">
              <a:rPr lang="zh-CN" altLang="en-US" smtClean="0"/>
              <a:t>2017-6-22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E4AB048-07A7-4CDE-9549-C1D89ADDDBBA}" type="slidenum">
              <a:rPr lang="zh-CN" altLang="en-US" smtClean="0"/>
              <a:t>‹#›</a:t>
            </a:fld>
            <a:endParaRPr lang="zh-CN" altLang="en-US"/>
          </a:p>
        </p:txBody>
      </p:sp>
    </p:spTree>
    <p:extLst>
      <p:ext uri="{BB962C8B-B14F-4D97-AF65-F5344CB8AC3E}">
        <p14:creationId xmlns:p14="http://schemas.microsoft.com/office/powerpoint/2010/main" val="3668581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B06EC30-CBDA-48B2-AFE1-423116655A85}" type="datetimeFigureOut">
              <a:rPr lang="zh-CN" altLang="en-US" smtClean="0"/>
              <a:t>2017-6-22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E4AB048-07A7-4CDE-9549-C1D89ADDDBBA}" type="slidenum">
              <a:rPr lang="zh-CN" altLang="en-US" smtClean="0"/>
              <a:t>‹#›</a:t>
            </a:fld>
            <a:endParaRPr lang="zh-CN" altLang="en-US"/>
          </a:p>
        </p:txBody>
      </p:sp>
    </p:spTree>
    <p:extLst>
      <p:ext uri="{BB962C8B-B14F-4D97-AF65-F5344CB8AC3E}">
        <p14:creationId xmlns:p14="http://schemas.microsoft.com/office/powerpoint/2010/main" val="4203696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B06EC30-CBDA-48B2-AFE1-423116655A85}" type="datetimeFigureOut">
              <a:rPr lang="zh-CN" altLang="en-US" smtClean="0"/>
              <a:t>2017-6-22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E4AB048-07A7-4CDE-9549-C1D89ADDDBBA}" type="slidenum">
              <a:rPr lang="zh-CN" altLang="en-US" smtClean="0"/>
              <a:t>‹#›</a:t>
            </a:fld>
            <a:endParaRPr lang="zh-CN" altLang="en-US"/>
          </a:p>
        </p:txBody>
      </p:sp>
    </p:spTree>
    <p:extLst>
      <p:ext uri="{BB962C8B-B14F-4D97-AF65-F5344CB8AC3E}">
        <p14:creationId xmlns:p14="http://schemas.microsoft.com/office/powerpoint/2010/main" val="3072839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B06EC30-CBDA-48B2-AFE1-423116655A85}" type="datetimeFigureOut">
              <a:rPr lang="zh-CN" altLang="en-US" smtClean="0"/>
              <a:t>2017-6-22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E4AB048-07A7-4CDE-9549-C1D89ADDDBBA}" type="slidenum">
              <a:rPr lang="zh-CN" altLang="en-US" smtClean="0"/>
              <a:t>‹#›</a:t>
            </a:fld>
            <a:endParaRPr lang="zh-CN" altLang="en-US"/>
          </a:p>
        </p:txBody>
      </p:sp>
    </p:spTree>
    <p:extLst>
      <p:ext uri="{BB962C8B-B14F-4D97-AF65-F5344CB8AC3E}">
        <p14:creationId xmlns:p14="http://schemas.microsoft.com/office/powerpoint/2010/main" val="737299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B06EC30-CBDA-48B2-AFE1-423116655A85}" type="datetimeFigureOut">
              <a:rPr lang="zh-CN" altLang="en-US" smtClean="0"/>
              <a:t>2017-6-22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E4AB048-07A7-4CDE-9549-C1D89ADDDBBA}" type="slidenum">
              <a:rPr lang="zh-CN" altLang="en-US" smtClean="0"/>
              <a:t>‹#›</a:t>
            </a:fld>
            <a:endParaRPr lang="zh-CN" altLang="en-US"/>
          </a:p>
        </p:txBody>
      </p:sp>
    </p:spTree>
    <p:extLst>
      <p:ext uri="{BB962C8B-B14F-4D97-AF65-F5344CB8AC3E}">
        <p14:creationId xmlns:p14="http://schemas.microsoft.com/office/powerpoint/2010/main" val="2877623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B06EC30-CBDA-48B2-AFE1-423116655A85}" type="datetimeFigureOut">
              <a:rPr lang="zh-CN" altLang="en-US" smtClean="0"/>
              <a:t>2017-6-22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E4AB048-07A7-4CDE-9549-C1D89ADDDBBA}" type="slidenum">
              <a:rPr lang="zh-CN" altLang="en-US" smtClean="0"/>
              <a:t>‹#›</a:t>
            </a:fld>
            <a:endParaRPr lang="zh-CN" altLang="en-US"/>
          </a:p>
        </p:txBody>
      </p:sp>
    </p:spTree>
    <p:extLst>
      <p:ext uri="{BB962C8B-B14F-4D97-AF65-F5344CB8AC3E}">
        <p14:creationId xmlns:p14="http://schemas.microsoft.com/office/powerpoint/2010/main" val="794459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B06EC30-CBDA-48B2-AFE1-423116655A85}" type="datetimeFigureOut">
              <a:rPr lang="zh-CN" altLang="en-US" smtClean="0"/>
              <a:t>2017-6-22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E4AB048-07A7-4CDE-9549-C1D89ADDDBBA}" type="slidenum">
              <a:rPr lang="zh-CN" altLang="en-US" smtClean="0"/>
              <a:t>‹#›</a:t>
            </a:fld>
            <a:endParaRPr lang="zh-CN" altLang="en-US"/>
          </a:p>
        </p:txBody>
      </p:sp>
    </p:spTree>
    <p:extLst>
      <p:ext uri="{BB962C8B-B14F-4D97-AF65-F5344CB8AC3E}">
        <p14:creationId xmlns:p14="http://schemas.microsoft.com/office/powerpoint/2010/main" val="512044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B06EC30-CBDA-48B2-AFE1-423116655A85}" type="datetimeFigureOut">
              <a:rPr lang="zh-CN" altLang="en-US" smtClean="0"/>
              <a:t>2017-6-22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E4AB048-07A7-4CDE-9549-C1D89ADDDBBA}" type="slidenum">
              <a:rPr lang="zh-CN" altLang="en-US" smtClean="0"/>
              <a:t>‹#›</a:t>
            </a:fld>
            <a:endParaRPr lang="zh-CN" altLang="en-US"/>
          </a:p>
        </p:txBody>
      </p:sp>
    </p:spTree>
    <p:extLst>
      <p:ext uri="{BB962C8B-B14F-4D97-AF65-F5344CB8AC3E}">
        <p14:creationId xmlns:p14="http://schemas.microsoft.com/office/powerpoint/2010/main" val="2466206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B06EC30-CBDA-48B2-AFE1-423116655A85}" type="datetimeFigureOut">
              <a:rPr lang="zh-CN" altLang="en-US" smtClean="0"/>
              <a:t>2017-6-22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E4AB048-07A7-4CDE-9549-C1D89ADDDBBA}" type="slidenum">
              <a:rPr lang="zh-CN" altLang="en-US" smtClean="0"/>
              <a:t>‹#›</a:t>
            </a:fld>
            <a:endParaRPr lang="zh-CN" altLang="en-US"/>
          </a:p>
        </p:txBody>
      </p:sp>
    </p:spTree>
    <p:extLst>
      <p:ext uri="{BB962C8B-B14F-4D97-AF65-F5344CB8AC3E}">
        <p14:creationId xmlns:p14="http://schemas.microsoft.com/office/powerpoint/2010/main" val="4211916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06EC30-CBDA-48B2-AFE1-423116655A85}" type="datetimeFigureOut">
              <a:rPr lang="zh-CN" altLang="en-US" smtClean="0"/>
              <a:t>2017-6-22</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4AB048-07A7-4CDE-9549-C1D89ADDDBBA}" type="slidenum">
              <a:rPr lang="zh-CN" altLang="en-US" smtClean="0"/>
              <a:t>‹#›</a:t>
            </a:fld>
            <a:endParaRPr lang="zh-CN" altLang="en-US"/>
          </a:p>
        </p:txBody>
      </p:sp>
    </p:spTree>
    <p:extLst>
      <p:ext uri="{BB962C8B-B14F-4D97-AF65-F5344CB8AC3E}">
        <p14:creationId xmlns:p14="http://schemas.microsoft.com/office/powerpoint/2010/main" val="11082828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diagramLayout" Target="../diagrams/layout6.xml"/><Relationship Id="rId3" Type="http://schemas.openxmlformats.org/officeDocument/2006/relationships/diagramLayout" Target="../diagrams/layout4.xml"/><Relationship Id="rId7" Type="http://schemas.openxmlformats.org/officeDocument/2006/relationships/diagramData" Target="../diagrams/data5.xml"/><Relationship Id="rId12" Type="http://schemas.openxmlformats.org/officeDocument/2006/relationships/diagramData" Target="../diagrams/data6.xml"/><Relationship Id="rId2" Type="http://schemas.openxmlformats.org/officeDocument/2006/relationships/diagramData" Target="../diagrams/data4.xml"/><Relationship Id="rId16" Type="http://schemas.microsoft.com/office/2007/relationships/diagramDrawing" Target="../diagrams/drawing6.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5" Type="http://schemas.openxmlformats.org/officeDocument/2006/relationships/diagramColors" Target="../diagrams/colors6.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 Id="rId14" Type="http://schemas.openxmlformats.org/officeDocument/2006/relationships/diagramQuickStyle" Target="../diagrams/quickStyle6.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8.xml"/><Relationship Id="rId13" Type="http://schemas.openxmlformats.org/officeDocument/2006/relationships/diagramLayout" Target="../diagrams/layout9.xml"/><Relationship Id="rId3" Type="http://schemas.openxmlformats.org/officeDocument/2006/relationships/diagramLayout" Target="../diagrams/layout7.xml"/><Relationship Id="rId7" Type="http://schemas.openxmlformats.org/officeDocument/2006/relationships/diagramData" Target="../diagrams/data8.xml"/><Relationship Id="rId12" Type="http://schemas.openxmlformats.org/officeDocument/2006/relationships/diagramData" Target="../diagrams/data9.xml"/><Relationship Id="rId2" Type="http://schemas.openxmlformats.org/officeDocument/2006/relationships/diagramData" Target="../diagrams/data7.xml"/><Relationship Id="rId16" Type="http://schemas.microsoft.com/office/2007/relationships/diagramDrawing" Target="../diagrams/drawing9.xml"/><Relationship Id="rId1" Type="http://schemas.openxmlformats.org/officeDocument/2006/relationships/slideLayout" Target="../slideLayouts/slideLayout2.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5" Type="http://schemas.openxmlformats.org/officeDocument/2006/relationships/diagramColors" Target="../diagrams/colors9.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 Id="rId14" Type="http://schemas.openxmlformats.org/officeDocument/2006/relationships/diagramQuickStyle" Target="../diagrams/quickStyle9.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14.xml"/><Relationship Id="rId3" Type="http://schemas.openxmlformats.org/officeDocument/2006/relationships/diagramLayout" Target="../diagrams/layout13.xml"/><Relationship Id="rId7" Type="http://schemas.openxmlformats.org/officeDocument/2006/relationships/diagramData" Target="../diagrams/data14.xml"/><Relationship Id="rId2" Type="http://schemas.openxmlformats.org/officeDocument/2006/relationships/diagramData" Target="../diagrams/data13.xml"/><Relationship Id="rId1" Type="http://schemas.openxmlformats.org/officeDocument/2006/relationships/slideLayout" Target="../slideLayouts/slideLayout4.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16.xml"/><Relationship Id="rId3" Type="http://schemas.openxmlformats.org/officeDocument/2006/relationships/diagramLayout" Target="../diagrams/layout15.xml"/><Relationship Id="rId7" Type="http://schemas.openxmlformats.org/officeDocument/2006/relationships/diagramData" Target="../diagrams/data16.xml"/><Relationship Id="rId2" Type="http://schemas.openxmlformats.org/officeDocument/2006/relationships/diagramData" Target="../diagrams/data15.xml"/><Relationship Id="rId1" Type="http://schemas.openxmlformats.org/officeDocument/2006/relationships/slideLayout" Target="../slideLayouts/slideLayout5.xml"/><Relationship Id="rId6" Type="http://schemas.microsoft.com/office/2007/relationships/diagramDrawing" Target="../diagrams/drawing15.xml"/><Relationship Id="rId11" Type="http://schemas.microsoft.com/office/2007/relationships/diagramDrawing" Target="../diagrams/drawing16.xml"/><Relationship Id="rId5" Type="http://schemas.openxmlformats.org/officeDocument/2006/relationships/diagramColors" Target="../diagrams/colors15.xml"/><Relationship Id="rId10" Type="http://schemas.openxmlformats.org/officeDocument/2006/relationships/diagramColors" Target="../diagrams/colors16.xml"/><Relationship Id="rId4" Type="http://schemas.openxmlformats.org/officeDocument/2006/relationships/diagramQuickStyle" Target="../diagrams/quickStyle15.xml"/><Relationship Id="rId9" Type="http://schemas.openxmlformats.org/officeDocument/2006/relationships/diagramQuickStyle" Target="../diagrams/quickStyle16.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18.xml"/><Relationship Id="rId3" Type="http://schemas.openxmlformats.org/officeDocument/2006/relationships/diagramLayout" Target="../diagrams/layout17.xml"/><Relationship Id="rId7" Type="http://schemas.openxmlformats.org/officeDocument/2006/relationships/diagramData" Target="../diagrams/data18.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11" Type="http://schemas.microsoft.com/office/2007/relationships/diagramDrawing" Target="../diagrams/drawing18.xml"/><Relationship Id="rId5" Type="http://schemas.openxmlformats.org/officeDocument/2006/relationships/diagramColors" Target="../diagrams/colors17.xml"/><Relationship Id="rId10" Type="http://schemas.openxmlformats.org/officeDocument/2006/relationships/diagramColors" Target="../diagrams/colors18.xml"/><Relationship Id="rId4" Type="http://schemas.openxmlformats.org/officeDocument/2006/relationships/diagramQuickStyle" Target="../diagrams/quickStyle17.xml"/><Relationship Id="rId9" Type="http://schemas.openxmlformats.org/officeDocument/2006/relationships/diagramQuickStyle" Target="../diagrams/quickStyle1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noAutofit/>
          </a:bodyPr>
          <a:lstStyle/>
          <a:p>
            <a:r>
              <a:rPr lang="zh-CN" altLang="en-US" sz="7200" b="1" dirty="0" smtClean="0">
                <a:solidFill>
                  <a:srgbClr val="C00000"/>
                </a:solidFill>
              </a:rPr>
              <a:t>财税</a:t>
            </a:r>
            <a:r>
              <a:rPr lang="en-US" altLang="zh-CN" sz="7200" b="1" dirty="0">
                <a:solidFill>
                  <a:srgbClr val="C00000"/>
                </a:solidFill>
              </a:rPr>
              <a:t>〔</a:t>
            </a:r>
            <a:r>
              <a:rPr lang="en-US" altLang="zh-CN" sz="7200" b="1" dirty="0" smtClean="0">
                <a:solidFill>
                  <a:srgbClr val="C00000"/>
                </a:solidFill>
              </a:rPr>
              <a:t>2017〕37</a:t>
            </a:r>
            <a:r>
              <a:rPr lang="zh-CN" altLang="en-US" sz="7200" b="1" dirty="0" smtClean="0">
                <a:solidFill>
                  <a:srgbClr val="C00000"/>
                </a:solidFill>
              </a:rPr>
              <a:t>号</a:t>
            </a:r>
            <a:r>
              <a:rPr lang="en-US" altLang="zh-CN" sz="9600" b="1" dirty="0" smtClean="0">
                <a:solidFill>
                  <a:srgbClr val="C00000"/>
                </a:solidFill>
              </a:rPr>
              <a:t/>
            </a:r>
            <a:br>
              <a:rPr lang="en-US" altLang="zh-CN" sz="9600" b="1" dirty="0" smtClean="0">
                <a:solidFill>
                  <a:srgbClr val="C00000"/>
                </a:solidFill>
              </a:rPr>
            </a:br>
            <a:r>
              <a:rPr lang="zh-CN" altLang="en-US" sz="7200" b="1" dirty="0">
                <a:solidFill>
                  <a:srgbClr val="C00000"/>
                </a:solidFill>
              </a:rPr>
              <a:t>培训</a:t>
            </a:r>
          </a:p>
        </p:txBody>
      </p:sp>
      <p:sp>
        <p:nvSpPr>
          <p:cNvPr id="5" name="副标题 4"/>
          <p:cNvSpPr>
            <a:spLocks noGrp="1"/>
          </p:cNvSpPr>
          <p:nvPr>
            <p:ph type="subTitle" idx="1"/>
          </p:nvPr>
        </p:nvSpPr>
        <p:spPr/>
        <p:txBody>
          <a:bodyPr/>
          <a:lstStyle/>
          <a:p>
            <a:r>
              <a:rPr lang="zh-CN" altLang="en-US" b="1" dirty="0" smtClean="0">
                <a:solidFill>
                  <a:srgbClr val="C00000"/>
                </a:solidFill>
              </a:rPr>
              <a:t>广州市海珠区国家税务局</a:t>
            </a:r>
            <a:endParaRPr lang="en-US" altLang="zh-CN" b="1" dirty="0" smtClean="0">
              <a:solidFill>
                <a:srgbClr val="C00000"/>
              </a:solidFill>
            </a:endParaRPr>
          </a:p>
        </p:txBody>
      </p:sp>
    </p:spTree>
    <p:extLst>
      <p:ext uri="{BB962C8B-B14F-4D97-AF65-F5344CB8AC3E}">
        <p14:creationId xmlns:p14="http://schemas.microsoft.com/office/powerpoint/2010/main" val="754107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Autofit/>
          </a:bodyPr>
          <a:lstStyle/>
          <a:p>
            <a:r>
              <a:rPr lang="zh-CN" altLang="en-US" sz="9600" b="1" dirty="0" smtClean="0">
                <a:solidFill>
                  <a:srgbClr val="C00000"/>
                </a:solidFill>
              </a:rPr>
              <a:t>简并税率</a:t>
            </a:r>
            <a:r>
              <a:rPr lang="en-US" altLang="zh-CN" sz="9600" b="1" dirty="0" smtClean="0">
                <a:solidFill>
                  <a:srgbClr val="C00000"/>
                </a:solidFill>
              </a:rPr>
              <a:t/>
            </a:r>
            <a:br>
              <a:rPr lang="en-US" altLang="zh-CN" sz="9600" b="1" dirty="0" smtClean="0">
                <a:solidFill>
                  <a:srgbClr val="C00000"/>
                </a:solidFill>
              </a:rPr>
            </a:br>
            <a:r>
              <a:rPr lang="en-US" altLang="zh-CN" sz="9600" b="1" dirty="0" smtClean="0">
                <a:solidFill>
                  <a:srgbClr val="C00000"/>
                </a:solidFill>
              </a:rPr>
              <a:t>13%        11%</a:t>
            </a:r>
            <a:endParaRPr lang="zh-CN" altLang="en-US" sz="9600" b="1" dirty="0">
              <a:solidFill>
                <a:srgbClr val="C00000"/>
              </a:solidFill>
            </a:endParaRPr>
          </a:p>
        </p:txBody>
      </p:sp>
      <p:sp>
        <p:nvSpPr>
          <p:cNvPr id="3" name="副标题 2"/>
          <p:cNvSpPr>
            <a:spLocks noGrp="1"/>
          </p:cNvSpPr>
          <p:nvPr>
            <p:ph type="subTitle" idx="1"/>
          </p:nvPr>
        </p:nvSpPr>
        <p:spPr/>
        <p:txBody>
          <a:bodyPr/>
          <a:lstStyle/>
          <a:p>
            <a:endParaRPr lang="en-US" altLang="zh-CN" dirty="0" smtClean="0"/>
          </a:p>
          <a:p>
            <a:r>
              <a:rPr lang="zh-CN" altLang="en-US" dirty="0" smtClean="0"/>
              <a:t>广州市海珠区国家税务局</a:t>
            </a:r>
            <a:endParaRPr lang="en-US" altLang="zh-CN" dirty="0" smtClean="0"/>
          </a:p>
        </p:txBody>
      </p:sp>
      <p:sp>
        <p:nvSpPr>
          <p:cNvPr id="4" name="右箭头 3"/>
          <p:cNvSpPr/>
          <p:nvPr/>
        </p:nvSpPr>
        <p:spPr>
          <a:xfrm>
            <a:off x="3593687" y="3393208"/>
            <a:ext cx="2016224" cy="467840"/>
          </a:xfrm>
          <a:prstGeom prst="rightArrow">
            <a:avLst/>
          </a:prstGeom>
          <a:solidFill>
            <a:srgbClr val="FFC000"/>
          </a:solidFill>
        </p:spPr>
        <p:style>
          <a:lnRef idx="0">
            <a:schemeClr val="dk1"/>
          </a:lnRef>
          <a:fillRef idx="3">
            <a:schemeClr val="dk1"/>
          </a:fillRef>
          <a:effectRef idx="3">
            <a:schemeClr val="dk1"/>
          </a:effectRef>
          <a:fontRef idx="minor">
            <a:schemeClr val="lt1"/>
          </a:fontRef>
        </p:style>
        <p:txBody>
          <a:bodyPr rtlCol="0" anchor="ctr"/>
          <a:lstStyle/>
          <a:p>
            <a:pPr algn="ctr"/>
            <a:endParaRPr lang="zh-CN" altLang="en-US">
              <a:solidFill>
                <a:srgbClr val="FFFF00"/>
              </a:solidFill>
            </a:endParaRPr>
          </a:p>
        </p:txBody>
      </p:sp>
    </p:spTree>
    <p:extLst>
      <p:ext uri="{BB962C8B-B14F-4D97-AF65-F5344CB8AC3E}">
        <p14:creationId xmlns:p14="http://schemas.microsoft.com/office/powerpoint/2010/main" val="1995219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204931244"/>
              </p:ext>
            </p:extLst>
          </p:nvPr>
        </p:nvGraphicFramePr>
        <p:xfrm>
          <a:off x="-324544" y="1595933"/>
          <a:ext cx="4906888" cy="45693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内容占位符 3"/>
          <p:cNvGraphicFramePr>
            <a:graphicFrameLocks/>
          </p:cNvGraphicFramePr>
          <p:nvPr>
            <p:extLst>
              <p:ext uri="{D42A27DB-BD31-4B8C-83A1-F6EECF244321}">
                <p14:modId xmlns:p14="http://schemas.microsoft.com/office/powerpoint/2010/main" val="709244305"/>
              </p:ext>
            </p:extLst>
          </p:nvPr>
        </p:nvGraphicFramePr>
        <p:xfrm>
          <a:off x="2267744" y="1595933"/>
          <a:ext cx="4752528"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6" name="内容占位符 3"/>
          <p:cNvGraphicFramePr>
            <a:graphicFrameLocks/>
          </p:cNvGraphicFramePr>
          <p:nvPr>
            <p:extLst>
              <p:ext uri="{D42A27DB-BD31-4B8C-83A1-F6EECF244321}">
                <p14:modId xmlns:p14="http://schemas.microsoft.com/office/powerpoint/2010/main" val="2471647362"/>
              </p:ext>
            </p:extLst>
          </p:nvPr>
        </p:nvGraphicFramePr>
        <p:xfrm>
          <a:off x="4716016" y="1556792"/>
          <a:ext cx="4752528" cy="4525963"/>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7" name="标题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b="1" smtClean="0">
                <a:solidFill>
                  <a:srgbClr val="92D050"/>
                </a:solidFill>
              </a:rPr>
              <a:t>13%</a:t>
            </a:r>
            <a:r>
              <a:rPr lang="en-US" altLang="zh-CN" smtClean="0"/>
              <a:t>                        </a:t>
            </a:r>
            <a:r>
              <a:rPr lang="en-US" altLang="zh-CN" sz="5400" b="1" smtClean="0">
                <a:solidFill>
                  <a:srgbClr val="FFC000"/>
                </a:solidFill>
              </a:rPr>
              <a:t>11%</a:t>
            </a:r>
            <a:endParaRPr lang="zh-CN" altLang="en-US" b="1" dirty="0">
              <a:solidFill>
                <a:srgbClr val="FFC000"/>
              </a:solidFill>
            </a:endParaRPr>
          </a:p>
        </p:txBody>
      </p:sp>
      <p:cxnSp>
        <p:nvCxnSpPr>
          <p:cNvPr id="8" name="直接箭头连接符 7"/>
          <p:cNvCxnSpPr/>
          <p:nvPr/>
        </p:nvCxnSpPr>
        <p:spPr>
          <a:xfrm>
            <a:off x="3059832" y="908720"/>
            <a:ext cx="2664296"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840405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528568170"/>
              </p:ext>
            </p:extLst>
          </p:nvPr>
        </p:nvGraphicFramePr>
        <p:xfrm>
          <a:off x="-324544" y="1595933"/>
          <a:ext cx="4906888" cy="45693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内容占位符 3"/>
          <p:cNvGraphicFramePr>
            <a:graphicFrameLocks/>
          </p:cNvGraphicFramePr>
          <p:nvPr>
            <p:extLst>
              <p:ext uri="{D42A27DB-BD31-4B8C-83A1-F6EECF244321}">
                <p14:modId xmlns:p14="http://schemas.microsoft.com/office/powerpoint/2010/main" val="255011500"/>
              </p:ext>
            </p:extLst>
          </p:nvPr>
        </p:nvGraphicFramePr>
        <p:xfrm>
          <a:off x="2267744" y="1595933"/>
          <a:ext cx="4752528"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6" name="内容占位符 3"/>
          <p:cNvGraphicFramePr>
            <a:graphicFrameLocks/>
          </p:cNvGraphicFramePr>
          <p:nvPr>
            <p:extLst>
              <p:ext uri="{D42A27DB-BD31-4B8C-83A1-F6EECF244321}">
                <p14:modId xmlns:p14="http://schemas.microsoft.com/office/powerpoint/2010/main" val="488064154"/>
              </p:ext>
            </p:extLst>
          </p:nvPr>
        </p:nvGraphicFramePr>
        <p:xfrm>
          <a:off x="4716016" y="1556792"/>
          <a:ext cx="4752528" cy="4525963"/>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7" name="标题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b="1" smtClean="0">
                <a:solidFill>
                  <a:srgbClr val="92D050"/>
                </a:solidFill>
              </a:rPr>
              <a:t>13%</a:t>
            </a:r>
            <a:r>
              <a:rPr lang="en-US" altLang="zh-CN" smtClean="0"/>
              <a:t>                        </a:t>
            </a:r>
            <a:r>
              <a:rPr lang="en-US" altLang="zh-CN" sz="5400" b="1" smtClean="0">
                <a:solidFill>
                  <a:srgbClr val="FFC000"/>
                </a:solidFill>
              </a:rPr>
              <a:t>11%</a:t>
            </a:r>
            <a:endParaRPr lang="zh-CN" altLang="en-US" b="1" dirty="0">
              <a:solidFill>
                <a:srgbClr val="FFC000"/>
              </a:solidFill>
            </a:endParaRPr>
          </a:p>
        </p:txBody>
      </p:sp>
      <p:cxnSp>
        <p:nvCxnSpPr>
          <p:cNvPr id="8" name="直接箭头连接符 7"/>
          <p:cNvCxnSpPr/>
          <p:nvPr/>
        </p:nvCxnSpPr>
        <p:spPr>
          <a:xfrm>
            <a:off x="3059832" y="908720"/>
            <a:ext cx="2664296"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97828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4186662469"/>
              </p:ext>
            </p:extLst>
          </p:nvPr>
        </p:nvGraphicFramePr>
        <p:xfrm>
          <a:off x="-324544" y="1595933"/>
          <a:ext cx="4906888" cy="45693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内容占位符 3"/>
          <p:cNvGraphicFramePr>
            <a:graphicFrameLocks/>
          </p:cNvGraphicFramePr>
          <p:nvPr>
            <p:extLst>
              <p:ext uri="{D42A27DB-BD31-4B8C-83A1-F6EECF244321}">
                <p14:modId xmlns:p14="http://schemas.microsoft.com/office/powerpoint/2010/main" val="3954385931"/>
              </p:ext>
            </p:extLst>
          </p:nvPr>
        </p:nvGraphicFramePr>
        <p:xfrm>
          <a:off x="2267744" y="1595933"/>
          <a:ext cx="4752528"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6" name="内容占位符 3"/>
          <p:cNvGraphicFramePr>
            <a:graphicFrameLocks/>
          </p:cNvGraphicFramePr>
          <p:nvPr>
            <p:extLst>
              <p:ext uri="{D42A27DB-BD31-4B8C-83A1-F6EECF244321}">
                <p14:modId xmlns:p14="http://schemas.microsoft.com/office/powerpoint/2010/main" val="2649725957"/>
              </p:ext>
            </p:extLst>
          </p:nvPr>
        </p:nvGraphicFramePr>
        <p:xfrm>
          <a:off x="4716016" y="1556792"/>
          <a:ext cx="4752528" cy="4525963"/>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7" name="标题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b="1" smtClean="0">
                <a:solidFill>
                  <a:srgbClr val="92D050"/>
                </a:solidFill>
              </a:rPr>
              <a:t>13%</a:t>
            </a:r>
            <a:r>
              <a:rPr lang="en-US" altLang="zh-CN" smtClean="0"/>
              <a:t>                        </a:t>
            </a:r>
            <a:r>
              <a:rPr lang="en-US" altLang="zh-CN" sz="5400" b="1" smtClean="0">
                <a:solidFill>
                  <a:srgbClr val="FFC000"/>
                </a:solidFill>
              </a:rPr>
              <a:t>11%</a:t>
            </a:r>
            <a:endParaRPr lang="zh-CN" altLang="en-US" b="1" dirty="0">
              <a:solidFill>
                <a:srgbClr val="FFC000"/>
              </a:solidFill>
            </a:endParaRPr>
          </a:p>
        </p:txBody>
      </p:sp>
      <p:cxnSp>
        <p:nvCxnSpPr>
          <p:cNvPr id="8" name="直接箭头连接符 7"/>
          <p:cNvCxnSpPr/>
          <p:nvPr/>
        </p:nvCxnSpPr>
        <p:spPr>
          <a:xfrm>
            <a:off x="3059832" y="908720"/>
            <a:ext cx="2664296"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18196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内容占位符 6"/>
          <p:cNvGraphicFramePr>
            <a:graphicFrameLocks noGrp="1"/>
          </p:cNvGraphicFramePr>
          <p:nvPr>
            <p:ph idx="1"/>
            <p:extLst>
              <p:ext uri="{D42A27DB-BD31-4B8C-83A1-F6EECF244321}">
                <p14:modId xmlns:p14="http://schemas.microsoft.com/office/powerpoint/2010/main" val="185371596"/>
              </p:ext>
            </p:extLst>
          </p:nvPr>
        </p:nvGraphicFramePr>
        <p:xfrm>
          <a:off x="107504" y="116632"/>
          <a:ext cx="8856984" cy="66247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12932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solidFill>
                  <a:srgbClr val="00B050"/>
                </a:solidFill>
                <a:latin typeface="华文琥珀" panose="02010800040101010101" pitchFamily="2" charset="-122"/>
                <a:ea typeface="华文琥珀" panose="02010800040101010101" pitchFamily="2" charset="-122"/>
              </a:rPr>
              <a:t>纳税人购进农产品抵扣进项税额：</a:t>
            </a:r>
            <a:endParaRPr lang="zh-CN" altLang="en-US" dirty="0">
              <a:solidFill>
                <a:srgbClr val="00B050"/>
              </a:solidFill>
              <a:latin typeface="华文琥珀" panose="02010800040101010101" pitchFamily="2" charset="-122"/>
              <a:ea typeface="华文琥珀" panose="02010800040101010101" pitchFamily="2" charset="-122"/>
            </a:endParaRPr>
          </a:p>
        </p:txBody>
      </p:sp>
      <p:graphicFrame>
        <p:nvGraphicFramePr>
          <p:cNvPr id="4" name="内容占位符 3"/>
          <p:cNvGraphicFramePr>
            <a:graphicFrameLocks noGrp="1"/>
          </p:cNvGraphicFramePr>
          <p:nvPr>
            <p:ph idx="1"/>
            <p:extLst>
              <p:ext uri="{D42A27DB-BD31-4B8C-83A1-F6EECF244321}">
                <p14:modId xmlns:p14="http://schemas.microsoft.com/office/powerpoint/2010/main" val="177074122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5835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476672"/>
            <a:ext cx="8229600" cy="1143000"/>
          </a:xfrm>
        </p:spPr>
        <p:txBody>
          <a:bodyPr>
            <a:normAutofit/>
          </a:bodyPr>
          <a:lstStyle/>
          <a:p>
            <a:r>
              <a:rPr lang="zh-CN" altLang="en-US" sz="5400" dirty="0" smtClean="0">
                <a:solidFill>
                  <a:srgbClr val="FFC000"/>
                </a:solidFill>
                <a:latin typeface="华文琥珀" panose="02010800040101010101" pitchFamily="2" charset="-122"/>
                <a:ea typeface="华文琥珀" panose="02010800040101010101" pitchFamily="2" charset="-122"/>
              </a:rPr>
              <a:t>特别规定：</a:t>
            </a:r>
            <a:endParaRPr lang="zh-CN" altLang="en-US" sz="5400" dirty="0">
              <a:solidFill>
                <a:srgbClr val="FFC000"/>
              </a:solidFill>
              <a:latin typeface="华文琥珀" panose="02010800040101010101" pitchFamily="2" charset="-122"/>
              <a:ea typeface="华文琥珀" panose="02010800040101010101" pitchFamily="2" charset="-122"/>
            </a:endParaRPr>
          </a:p>
        </p:txBody>
      </p:sp>
      <p:graphicFrame>
        <p:nvGraphicFramePr>
          <p:cNvPr id="5" name="内容占位符 4"/>
          <p:cNvGraphicFramePr>
            <a:graphicFrameLocks noGrp="1"/>
          </p:cNvGraphicFramePr>
          <p:nvPr>
            <p:ph idx="1"/>
            <p:extLst>
              <p:ext uri="{D42A27DB-BD31-4B8C-83A1-F6EECF244321}">
                <p14:modId xmlns:p14="http://schemas.microsoft.com/office/powerpoint/2010/main" val="22049442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上凸带形 2"/>
          <p:cNvSpPr/>
          <p:nvPr/>
        </p:nvSpPr>
        <p:spPr>
          <a:xfrm>
            <a:off x="6588224" y="5415923"/>
            <a:ext cx="1944216" cy="936104"/>
          </a:xfrm>
          <a:prstGeom prst="ribbon2">
            <a:avLst>
              <a:gd name="adj1" fmla="val 16667"/>
              <a:gd name="adj2" fmla="val 58246"/>
            </a:avLst>
          </a:prstGeom>
          <a:ln>
            <a:solidFill>
              <a:schemeClr val="accent2">
                <a:lumMod val="50000"/>
              </a:schemeClr>
            </a:solidFill>
          </a:ln>
          <a:effectLst>
            <a:glow rad="228600">
              <a:schemeClr val="accent6">
                <a:satMod val="175000"/>
                <a:alpha val="40000"/>
              </a:schemeClr>
            </a:glow>
            <a:outerShdw blurRad="40000" dist="23000" dir="5400000" rotWithShape="0">
              <a:srgbClr val="000000">
                <a:alpha val="35000"/>
              </a:srgb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CN" sz="4000" b="1" dirty="0" smtClean="0"/>
              <a:t>13%</a:t>
            </a:r>
            <a:endParaRPr lang="zh-CN" altLang="en-US" sz="4000" b="1" dirty="0"/>
          </a:p>
        </p:txBody>
      </p:sp>
    </p:spTree>
    <p:extLst>
      <p:ext uri="{BB962C8B-B14F-4D97-AF65-F5344CB8AC3E}">
        <p14:creationId xmlns:p14="http://schemas.microsoft.com/office/powerpoint/2010/main" val="1498544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mph" presetSubtype="0" fill="hold" grpId="1" nodeType="clickEffect">
                                  <p:stCondLst>
                                    <p:cond delay="0"/>
                                  </p:stCondLst>
                                  <p:childTnLst>
                                    <p:animScale>
                                      <p:cBhvr>
                                        <p:cTn id="13"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normAutofit/>
          </a:bodyPr>
          <a:lstStyle/>
          <a:p>
            <a:r>
              <a:rPr lang="zh-CN" altLang="en-US" sz="6000" b="1" dirty="0" smtClean="0">
                <a:solidFill>
                  <a:srgbClr val="0070C0"/>
                </a:solidFill>
                <a:latin typeface="华文隶书" panose="02010800040101010101" pitchFamily="2" charset="-122"/>
                <a:ea typeface="华文隶书" panose="02010800040101010101" pitchFamily="2" charset="-122"/>
              </a:rPr>
              <a:t>维持原扣除力度</a:t>
            </a:r>
            <a:endParaRPr lang="zh-CN" altLang="en-US" sz="6000" b="1" dirty="0">
              <a:solidFill>
                <a:srgbClr val="0070C0"/>
              </a:solidFill>
              <a:latin typeface="华文隶书" panose="02010800040101010101" pitchFamily="2" charset="-122"/>
              <a:ea typeface="华文隶书" panose="02010800040101010101" pitchFamily="2" charset="-122"/>
            </a:endParaRPr>
          </a:p>
        </p:txBody>
      </p:sp>
      <p:graphicFrame>
        <p:nvGraphicFramePr>
          <p:cNvPr id="5" name="内容占位符 4"/>
          <p:cNvGraphicFramePr>
            <a:graphicFrameLocks noGrp="1"/>
          </p:cNvGraphicFramePr>
          <p:nvPr>
            <p:ph sz="half" idx="1"/>
            <p:extLst>
              <p:ext uri="{D42A27DB-BD31-4B8C-83A1-F6EECF244321}">
                <p14:modId xmlns:p14="http://schemas.microsoft.com/office/powerpoint/2010/main" val="1342272190"/>
              </p:ext>
            </p:extLst>
          </p:nvPr>
        </p:nvGraphicFramePr>
        <p:xfrm>
          <a:off x="467544" y="2060848"/>
          <a:ext cx="8075240" cy="17567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右箭头 11"/>
          <p:cNvSpPr/>
          <p:nvPr/>
        </p:nvSpPr>
        <p:spPr>
          <a:xfrm>
            <a:off x="3869088" y="2600908"/>
            <a:ext cx="1440160" cy="540060"/>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00"/>
              </a:solidFill>
            </a:endParaRPr>
          </a:p>
        </p:txBody>
      </p:sp>
      <p:graphicFrame>
        <p:nvGraphicFramePr>
          <p:cNvPr id="13" name="内容占位符 4"/>
          <p:cNvGraphicFramePr>
            <a:graphicFrameLocks noGrp="1"/>
          </p:cNvGraphicFramePr>
          <p:nvPr>
            <p:ph sz="half" idx="1"/>
            <p:extLst>
              <p:ext uri="{D42A27DB-BD31-4B8C-83A1-F6EECF244321}">
                <p14:modId xmlns:p14="http://schemas.microsoft.com/office/powerpoint/2010/main" val="3645920584"/>
              </p:ext>
            </p:extLst>
          </p:nvPr>
        </p:nvGraphicFramePr>
        <p:xfrm>
          <a:off x="467544" y="4293096"/>
          <a:ext cx="8075240" cy="175679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4" name="右箭头 13"/>
          <p:cNvSpPr/>
          <p:nvPr/>
        </p:nvSpPr>
        <p:spPr>
          <a:xfrm>
            <a:off x="3953550" y="4869160"/>
            <a:ext cx="1440160" cy="576064"/>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00"/>
              </a:solidFill>
            </a:endParaRPr>
          </a:p>
        </p:txBody>
      </p:sp>
    </p:spTree>
    <p:extLst>
      <p:ext uri="{BB962C8B-B14F-4D97-AF65-F5344CB8AC3E}">
        <p14:creationId xmlns:p14="http://schemas.microsoft.com/office/powerpoint/2010/main" val="38070011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内容占位符 9"/>
          <p:cNvGraphicFramePr>
            <a:graphicFrameLocks noGrp="1"/>
          </p:cNvGraphicFramePr>
          <p:nvPr>
            <p:ph sz="half" idx="2"/>
            <p:extLst>
              <p:ext uri="{D42A27DB-BD31-4B8C-83A1-F6EECF244321}">
                <p14:modId xmlns:p14="http://schemas.microsoft.com/office/powerpoint/2010/main" val="3720921507"/>
              </p:ext>
            </p:extLst>
          </p:nvPr>
        </p:nvGraphicFramePr>
        <p:xfrm>
          <a:off x="0" y="0"/>
          <a:ext cx="4932040" cy="45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文本占位符 5"/>
          <p:cNvSpPr>
            <a:spLocks noGrp="1"/>
          </p:cNvSpPr>
          <p:nvPr>
            <p:ph type="body" idx="1"/>
          </p:nvPr>
        </p:nvSpPr>
        <p:spPr>
          <a:xfrm>
            <a:off x="179512" y="1916832"/>
            <a:ext cx="4040188" cy="639762"/>
          </a:xfrm>
        </p:spPr>
        <p:txBody>
          <a:bodyPr/>
          <a:lstStyle/>
          <a:p>
            <a:r>
              <a:rPr lang="zh-CN" altLang="en-US" dirty="0" smtClean="0"/>
              <a:t>分别核算</a:t>
            </a:r>
            <a:endParaRPr lang="zh-CN" altLang="en-US" dirty="0"/>
          </a:p>
        </p:txBody>
      </p:sp>
      <p:graphicFrame>
        <p:nvGraphicFramePr>
          <p:cNvPr id="12" name="内容占位符 9"/>
          <p:cNvGraphicFramePr>
            <a:graphicFrameLocks noGrp="1"/>
          </p:cNvGraphicFramePr>
          <p:nvPr>
            <p:ph sz="half" idx="2"/>
            <p:extLst>
              <p:ext uri="{D42A27DB-BD31-4B8C-83A1-F6EECF244321}">
                <p14:modId xmlns:p14="http://schemas.microsoft.com/office/powerpoint/2010/main" val="1927323784"/>
              </p:ext>
            </p:extLst>
          </p:nvPr>
        </p:nvGraphicFramePr>
        <p:xfrm>
          <a:off x="4139952" y="2482753"/>
          <a:ext cx="4482511" cy="439807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文本占位符 7"/>
          <p:cNvSpPr>
            <a:spLocks noGrp="1"/>
          </p:cNvSpPr>
          <p:nvPr>
            <p:ph type="body" sz="quarter" idx="3"/>
          </p:nvPr>
        </p:nvSpPr>
        <p:spPr>
          <a:xfrm>
            <a:off x="4067944" y="4293096"/>
            <a:ext cx="4041775" cy="639762"/>
          </a:xfrm>
        </p:spPr>
        <p:txBody>
          <a:bodyPr/>
          <a:lstStyle/>
          <a:p>
            <a:r>
              <a:rPr lang="zh-CN" altLang="en-US" dirty="0" smtClean="0"/>
              <a:t>不分别核算</a:t>
            </a:r>
            <a:endParaRPr lang="zh-CN" altLang="en-US" dirty="0"/>
          </a:p>
        </p:txBody>
      </p:sp>
      <p:sp>
        <p:nvSpPr>
          <p:cNvPr id="14" name="圆角矩形 13"/>
          <p:cNvSpPr/>
          <p:nvPr/>
        </p:nvSpPr>
        <p:spPr>
          <a:xfrm>
            <a:off x="5220072" y="764704"/>
            <a:ext cx="3672408" cy="1368152"/>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latin typeface="华文楷体" panose="02010600040101010101" pitchFamily="2" charset="-122"/>
                <a:ea typeface="华文楷体" panose="02010600040101010101" pitchFamily="2" charset="-122"/>
              </a:rPr>
              <a:t>分别核算的</a:t>
            </a:r>
            <a:r>
              <a:rPr lang="zh-CN" altLang="en-US" sz="3600" b="1" dirty="0" smtClean="0">
                <a:latin typeface="华文楷体" panose="02010600040101010101" pitchFamily="2" charset="-122"/>
                <a:ea typeface="华文楷体" panose="02010600040101010101" pitchFamily="2" charset="-122"/>
              </a:rPr>
              <a:t>意义</a:t>
            </a:r>
            <a:endParaRPr lang="en-US" altLang="zh-CN" sz="3600" b="1" dirty="0">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27994126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4263029725"/>
              </p:ext>
            </p:extLst>
          </p:nvPr>
        </p:nvGraphicFramePr>
        <p:xfrm>
          <a:off x="467544" y="625958"/>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内容占位符 3"/>
          <p:cNvGraphicFramePr>
            <a:graphicFrameLocks/>
          </p:cNvGraphicFramePr>
          <p:nvPr>
            <p:extLst>
              <p:ext uri="{D42A27DB-BD31-4B8C-83A1-F6EECF244321}">
                <p14:modId xmlns:p14="http://schemas.microsoft.com/office/powerpoint/2010/main" val="3282693124"/>
              </p:ext>
            </p:extLst>
          </p:nvPr>
        </p:nvGraphicFramePr>
        <p:xfrm>
          <a:off x="539552" y="3356992"/>
          <a:ext cx="8229600" cy="385767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下箭头 7"/>
          <p:cNvSpPr/>
          <p:nvPr/>
        </p:nvSpPr>
        <p:spPr>
          <a:xfrm>
            <a:off x="6732240" y="2564904"/>
            <a:ext cx="576064" cy="18722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969332" y="58011"/>
            <a:ext cx="4515980" cy="830997"/>
          </a:xfrm>
          <a:prstGeom prst="rect">
            <a:avLst/>
          </a:prstGeom>
          <a:noFill/>
          <a:effectLst/>
        </p:spPr>
        <p:txBody>
          <a:bodyPr wrap="none" lIns="91440" tIns="45720" rIns="91440" bIns="45720">
            <a:spAutoFit/>
          </a:bodyPr>
          <a:lstStyle/>
          <a:p>
            <a:pPr algn="ctr"/>
            <a:r>
              <a:rPr lang="zh-CN" altLang="en-US" sz="2400" b="1"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中华人民共和国增值税暂行条例</a:t>
            </a:r>
            <a:endParaRPr lang="en-US" altLang="zh-CN" sz="2400" b="1"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a:p>
            <a:pPr algn="ctr"/>
            <a:r>
              <a:rPr lang="zh-CN" altLang="en-US" sz="2400" b="1"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（国务院令第</a:t>
            </a:r>
            <a:r>
              <a:rPr lang="en-US" altLang="zh-CN" sz="2400" b="1"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538</a:t>
            </a:r>
            <a:r>
              <a:rPr lang="zh-CN" altLang="en-US" sz="2400" b="1"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号）</a:t>
            </a:r>
            <a:endParaRPr lang="zh-CN" altLang="en-US" sz="2400" b="1"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6" name="矩形 5"/>
          <p:cNvSpPr/>
          <p:nvPr/>
        </p:nvSpPr>
        <p:spPr>
          <a:xfrm>
            <a:off x="-5238" y="3356992"/>
            <a:ext cx="6062878" cy="830997"/>
          </a:xfrm>
          <a:prstGeom prst="rect">
            <a:avLst/>
          </a:prstGeom>
          <a:noFill/>
          <a:effectLst/>
        </p:spPr>
        <p:txBody>
          <a:bodyPr wrap="none" lIns="91440" tIns="45720" rIns="91440" bIns="45720">
            <a:spAutoFit/>
          </a:bodyPr>
          <a:lstStyle/>
          <a:p>
            <a:pPr algn="ctr"/>
            <a:r>
              <a:rPr lang="zh-CN" altLang="en-US" sz="2400" b="1"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财务部、国家税务总局关于简并增值税税率</a:t>
            </a:r>
            <a:endParaRPr lang="en-US" altLang="zh-CN" sz="2400" b="1"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a:p>
            <a:pPr algn="ctr"/>
            <a:r>
              <a:rPr lang="zh-CN" altLang="en-US" sz="2400" b="1"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有关政策的通知（财税</a:t>
            </a:r>
            <a:r>
              <a:rPr lang="en-US" altLang="zh-CN" sz="2400" b="1"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【2017】37</a:t>
            </a:r>
            <a:r>
              <a:rPr lang="zh-CN" altLang="en-US" sz="2400" b="1"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号）</a:t>
            </a:r>
          </a:p>
        </p:txBody>
      </p:sp>
    </p:spTree>
    <p:extLst>
      <p:ext uri="{BB962C8B-B14F-4D97-AF65-F5344CB8AC3E}">
        <p14:creationId xmlns:p14="http://schemas.microsoft.com/office/powerpoint/2010/main" val="24627043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476672"/>
            <a:ext cx="8229600" cy="1143000"/>
          </a:xfrm>
        </p:spPr>
        <p:txBody>
          <a:bodyPr>
            <a:normAutofit/>
          </a:bodyPr>
          <a:lstStyle/>
          <a:p>
            <a:r>
              <a:rPr lang="zh-CN" altLang="en-US" sz="5400" dirty="0" smtClean="0">
                <a:solidFill>
                  <a:srgbClr val="FFC000"/>
                </a:solidFill>
                <a:latin typeface="华文琥珀" panose="02010800040101010101" pitchFamily="2" charset="-122"/>
                <a:ea typeface="华文琥珀" panose="02010800040101010101" pitchFamily="2" charset="-122"/>
              </a:rPr>
              <a:t>特别规定：</a:t>
            </a:r>
            <a:endParaRPr lang="zh-CN" altLang="en-US" sz="5400" dirty="0">
              <a:solidFill>
                <a:srgbClr val="FFC000"/>
              </a:solidFill>
              <a:latin typeface="华文琥珀" panose="02010800040101010101" pitchFamily="2" charset="-122"/>
              <a:ea typeface="华文琥珀" panose="02010800040101010101" pitchFamily="2" charset="-122"/>
            </a:endParaRPr>
          </a:p>
        </p:txBody>
      </p:sp>
      <p:graphicFrame>
        <p:nvGraphicFramePr>
          <p:cNvPr id="5" name="内容占位符 4"/>
          <p:cNvGraphicFramePr>
            <a:graphicFrameLocks noGrp="1"/>
          </p:cNvGraphicFramePr>
          <p:nvPr>
            <p:ph idx="1"/>
            <p:extLst>
              <p:ext uri="{D42A27DB-BD31-4B8C-83A1-F6EECF244321}">
                <p14:modId xmlns:p14="http://schemas.microsoft.com/office/powerpoint/2010/main" val="347490576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上凸带形 2"/>
          <p:cNvSpPr/>
          <p:nvPr/>
        </p:nvSpPr>
        <p:spPr>
          <a:xfrm>
            <a:off x="6588224" y="5415923"/>
            <a:ext cx="1944216" cy="936104"/>
          </a:xfrm>
          <a:prstGeom prst="ribbon2">
            <a:avLst>
              <a:gd name="adj1" fmla="val 16667"/>
              <a:gd name="adj2" fmla="val 58246"/>
            </a:avLst>
          </a:prstGeom>
          <a:ln>
            <a:solidFill>
              <a:schemeClr val="accent2">
                <a:lumMod val="50000"/>
              </a:schemeClr>
            </a:solidFill>
          </a:ln>
          <a:effectLst>
            <a:glow rad="228600">
              <a:schemeClr val="accent6">
                <a:satMod val="175000"/>
                <a:alpha val="40000"/>
              </a:schemeClr>
            </a:glow>
            <a:outerShdw blurRad="40000" dist="23000" dir="5400000" rotWithShape="0">
              <a:srgbClr val="000000">
                <a:alpha val="35000"/>
              </a:srgb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CN" sz="4000" b="1" dirty="0" smtClean="0"/>
              <a:t>13%</a:t>
            </a:r>
            <a:endParaRPr lang="zh-CN" altLang="en-US" sz="4000" b="1" dirty="0"/>
          </a:p>
        </p:txBody>
      </p:sp>
    </p:spTree>
    <p:extLst>
      <p:ext uri="{BB962C8B-B14F-4D97-AF65-F5344CB8AC3E}">
        <p14:creationId xmlns:p14="http://schemas.microsoft.com/office/powerpoint/2010/main" val="1610040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mph" presetSubtype="0" fill="hold" grpId="1" nodeType="clickEffect">
                                  <p:stCondLst>
                                    <p:cond delay="0"/>
                                  </p:stCondLst>
                                  <p:childTnLst>
                                    <p:animScale>
                                      <p:cBhvr>
                                        <p:cTn id="13"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b="1" dirty="0" smtClean="0">
                <a:solidFill>
                  <a:schemeClr val="accent6">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附表一的变化</a:t>
            </a:r>
            <a:endParaRPr lang="zh-CN" altLang="en-US" b="1" dirty="0">
              <a:solidFill>
                <a:schemeClr val="accent6">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2051325"/>
            <a:ext cx="8229600" cy="3623712"/>
          </a:xfrm>
        </p:spPr>
      </p:pic>
    </p:spTree>
    <p:extLst>
      <p:ext uri="{BB962C8B-B14F-4D97-AF65-F5344CB8AC3E}">
        <p14:creationId xmlns:p14="http://schemas.microsoft.com/office/powerpoint/2010/main" val="36104982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6588224" y="620688"/>
            <a:ext cx="1666528" cy="5458618"/>
          </a:xfrm>
        </p:spPr>
        <p:txBody>
          <a:bodyPr vert="eaVert">
            <a:normAutofit/>
          </a:bodyPr>
          <a:lstStyle/>
          <a:p>
            <a:r>
              <a:rPr lang="zh-CN" altLang="en-US" b="1" dirty="0" smtClean="0">
                <a:solidFill>
                  <a:schemeClr val="accent6">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附表二的变化</a:t>
            </a:r>
            <a:endParaRPr lang="zh-CN" altLang="en-US" b="1" dirty="0">
              <a:solidFill>
                <a:schemeClr val="accent6">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600" y="1124744"/>
            <a:ext cx="5127222" cy="4525963"/>
          </a:xfrm>
        </p:spPr>
      </p:pic>
    </p:spTree>
    <p:extLst>
      <p:ext uri="{BB962C8B-B14F-4D97-AF65-F5344CB8AC3E}">
        <p14:creationId xmlns:p14="http://schemas.microsoft.com/office/powerpoint/2010/main" val="709321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p:nvPr/>
        </p:nvPicPr>
        <p:blipFill rotWithShape="1">
          <a:blip r:embed="rId2"/>
          <a:srcRect l="2410" t="26553" r="25301" b="15402"/>
          <a:stretch/>
        </p:blipFill>
        <p:spPr bwMode="auto">
          <a:xfrm>
            <a:off x="323528" y="1772816"/>
            <a:ext cx="8496944" cy="4464496"/>
          </a:xfrm>
          <a:prstGeom prst="rect">
            <a:avLst/>
          </a:prstGeom>
          <a:ln>
            <a:noFill/>
          </a:ln>
          <a:extLst>
            <a:ext uri="{53640926-AAD7-44D8-BBD7-CCE9431645EC}">
              <a14:shadowObscured xmlns:a14="http://schemas.microsoft.com/office/drawing/2010/main"/>
            </a:ext>
          </a:extLst>
        </p:spPr>
      </p:pic>
      <p:sp>
        <p:nvSpPr>
          <p:cNvPr id="5" name="圆角矩形标注 4"/>
          <p:cNvSpPr/>
          <p:nvPr/>
        </p:nvSpPr>
        <p:spPr>
          <a:xfrm>
            <a:off x="4307959" y="2420888"/>
            <a:ext cx="4752528" cy="2423397"/>
          </a:xfrm>
          <a:prstGeom prst="wedgeRoundRectCallout">
            <a:avLst>
              <a:gd name="adj1" fmla="val -65129"/>
              <a:gd name="adj2" fmla="val -50643"/>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r>
              <a:rPr lang="zh-CN" altLang="en-US" sz="2000" b="1" dirty="0">
                <a:latin typeface="华文中宋" pitchFamily="2" charset="-122"/>
                <a:ea typeface="华文中宋" pitchFamily="2" charset="-122"/>
              </a:rPr>
              <a:t>第</a:t>
            </a:r>
            <a:r>
              <a:rPr lang="en-US" altLang="zh-CN" sz="2000" b="1" dirty="0">
                <a:latin typeface="华文中宋" pitchFamily="2" charset="-122"/>
                <a:ea typeface="华文中宋" pitchFamily="2" charset="-122"/>
              </a:rPr>
              <a:t>11</a:t>
            </a:r>
            <a:r>
              <a:rPr lang="zh-CN" altLang="en-US" sz="2000" b="1" dirty="0">
                <a:latin typeface="华文中宋" pitchFamily="2" charset="-122"/>
                <a:ea typeface="华文中宋" pitchFamily="2" charset="-122"/>
              </a:rPr>
              <a:t>栏</a:t>
            </a:r>
            <a:r>
              <a:rPr lang="zh-CN" altLang="en-US" sz="2000" b="1" dirty="0" smtClean="0">
                <a:latin typeface="华文中宋" pitchFamily="2" charset="-122"/>
                <a:ea typeface="华文中宋" pitchFamily="2" charset="-122"/>
              </a:rPr>
              <a:t>，一般</a:t>
            </a:r>
            <a:r>
              <a:rPr lang="zh-CN" altLang="en-US" sz="2000" b="1" dirty="0">
                <a:latin typeface="华文中宋" pitchFamily="2" charset="-122"/>
                <a:ea typeface="华文中宋" pitchFamily="2" charset="-122"/>
              </a:rPr>
              <a:t>计税方法计算的</a:t>
            </a:r>
            <a:r>
              <a:rPr lang="zh-CN" altLang="en-US" sz="2000" b="1" dirty="0">
                <a:solidFill>
                  <a:srgbClr val="FF0000"/>
                </a:solidFill>
                <a:latin typeface="华文中宋" pitchFamily="2" charset="-122"/>
                <a:ea typeface="华文中宋" pitchFamily="2" charset="-122"/>
              </a:rPr>
              <a:t>销项税额</a:t>
            </a:r>
            <a:r>
              <a:rPr lang="zh-CN" altLang="en-US" sz="2000" b="1" dirty="0" smtClean="0">
                <a:solidFill>
                  <a:srgbClr val="FF0000"/>
                </a:solidFill>
                <a:latin typeface="华文中宋" pitchFamily="2" charset="-122"/>
                <a:ea typeface="华文中宋" pitchFamily="2" charset="-122"/>
              </a:rPr>
              <a:t>。  </a:t>
            </a:r>
            <a:r>
              <a:rPr lang="zh-CN" altLang="en-US" sz="2000" b="1" dirty="0" smtClean="0">
                <a:solidFill>
                  <a:srgbClr val="0070C0"/>
                </a:solidFill>
                <a:latin typeface="华文中宋" pitchFamily="2" charset="-122"/>
                <a:ea typeface="华文中宋" pitchFamily="2" charset="-122"/>
              </a:rPr>
              <a:t>有</a:t>
            </a:r>
            <a:r>
              <a:rPr lang="zh-CN" altLang="en-US" sz="2000" b="1" dirty="0">
                <a:solidFill>
                  <a:srgbClr val="0070C0"/>
                </a:solidFill>
                <a:latin typeface="华文中宋" pitchFamily="2" charset="-122"/>
                <a:ea typeface="华文中宋" pitchFamily="2" charset="-122"/>
              </a:rPr>
              <a:t>扣除项目的，本栏应填写</a:t>
            </a:r>
            <a:r>
              <a:rPr lang="zh-CN" altLang="en-US" sz="2000" b="1" dirty="0">
                <a:solidFill>
                  <a:srgbClr val="FF0000"/>
                </a:solidFill>
                <a:latin typeface="华文中宋" pitchFamily="2" charset="-122"/>
                <a:ea typeface="华文中宋" pitchFamily="2" charset="-122"/>
              </a:rPr>
              <a:t>扣除之后</a:t>
            </a:r>
            <a:r>
              <a:rPr lang="zh-CN" altLang="en-US" sz="2000" b="1" dirty="0">
                <a:solidFill>
                  <a:srgbClr val="0070C0"/>
                </a:solidFill>
                <a:latin typeface="华文中宋" pitchFamily="2" charset="-122"/>
                <a:ea typeface="华文中宋" pitchFamily="2" charset="-122"/>
              </a:rPr>
              <a:t>的销项税额</a:t>
            </a:r>
            <a:r>
              <a:rPr lang="zh-CN" altLang="en-US" sz="2000" b="1" dirty="0" smtClean="0">
                <a:solidFill>
                  <a:srgbClr val="0070C0"/>
                </a:solidFill>
                <a:latin typeface="华文中宋" pitchFamily="2" charset="-122"/>
                <a:ea typeface="华文中宋" pitchFamily="2" charset="-122"/>
              </a:rPr>
              <a:t>。</a:t>
            </a:r>
            <a:endParaRPr lang="en-US" altLang="zh-CN" sz="2000" b="1" dirty="0" smtClean="0">
              <a:solidFill>
                <a:srgbClr val="0070C0"/>
              </a:solidFill>
              <a:latin typeface="华文中宋" pitchFamily="2" charset="-122"/>
              <a:ea typeface="华文中宋" pitchFamily="2" charset="-122"/>
            </a:endParaRPr>
          </a:p>
          <a:p>
            <a:r>
              <a:rPr lang="zh-CN" altLang="en-US" sz="2000" b="1" dirty="0" smtClean="0">
                <a:solidFill>
                  <a:srgbClr val="0070C0"/>
                </a:solidFill>
                <a:latin typeface="华文中宋" pitchFamily="2" charset="-122"/>
                <a:ea typeface="华文中宋" pitchFamily="2" charset="-122"/>
              </a:rPr>
              <a:t>一般项目</a:t>
            </a:r>
            <a:r>
              <a:rPr lang="zh-CN" altLang="en-US" sz="2000" b="1" dirty="0" smtClean="0">
                <a:solidFill>
                  <a:schemeClr val="tx1"/>
                </a:solidFill>
                <a:latin typeface="华文中宋" pitchFamily="2" charset="-122"/>
                <a:ea typeface="华文中宋" pitchFamily="2" charset="-122"/>
              </a:rPr>
              <a:t>本月</a:t>
            </a:r>
            <a:r>
              <a:rPr lang="en-US" altLang="zh-CN" sz="2000" b="1" dirty="0" smtClean="0">
                <a:solidFill>
                  <a:schemeClr val="tx1"/>
                </a:solidFill>
                <a:latin typeface="华文中宋" pitchFamily="2" charset="-122"/>
                <a:ea typeface="华文中宋" pitchFamily="2" charset="-122"/>
              </a:rPr>
              <a:t>=</a:t>
            </a:r>
            <a:r>
              <a:rPr lang="zh-CN" altLang="en-US" sz="2000" b="1" dirty="0" smtClean="0">
                <a:solidFill>
                  <a:schemeClr val="tx1"/>
                </a:solidFill>
                <a:latin typeface="华文中宋" pitchFamily="2" charset="-122"/>
                <a:ea typeface="华文中宋" pitchFamily="2" charset="-122"/>
              </a:rPr>
              <a:t>附表（一） 第</a:t>
            </a:r>
            <a:r>
              <a:rPr lang="en-US" altLang="zh-CN" sz="2000" b="1" dirty="0" smtClean="0">
                <a:solidFill>
                  <a:schemeClr val="tx1"/>
                </a:solidFill>
                <a:latin typeface="华文中宋" pitchFamily="2" charset="-122"/>
                <a:ea typeface="华文中宋" pitchFamily="2" charset="-122"/>
              </a:rPr>
              <a:t>10</a:t>
            </a:r>
            <a:r>
              <a:rPr lang="zh-CN" altLang="en-US" sz="2000" b="1" dirty="0" smtClean="0">
                <a:solidFill>
                  <a:schemeClr val="tx1"/>
                </a:solidFill>
                <a:latin typeface="华文中宋" pitchFamily="2" charset="-122"/>
                <a:ea typeface="华文中宋" pitchFamily="2" charset="-122"/>
              </a:rPr>
              <a:t>列（第</a:t>
            </a:r>
            <a:r>
              <a:rPr lang="en-US" altLang="zh-CN" sz="2000" b="1" dirty="0" smtClean="0">
                <a:solidFill>
                  <a:schemeClr val="tx1"/>
                </a:solidFill>
                <a:latin typeface="华文中宋" pitchFamily="2" charset="-122"/>
                <a:ea typeface="华文中宋" pitchFamily="2" charset="-122"/>
              </a:rPr>
              <a:t>1+3+4a-6</a:t>
            </a:r>
            <a:r>
              <a:rPr lang="zh-CN" altLang="en-US" sz="2000" b="1" dirty="0" smtClean="0">
                <a:solidFill>
                  <a:schemeClr val="tx1"/>
                </a:solidFill>
                <a:latin typeface="华文中宋" pitchFamily="2" charset="-122"/>
                <a:ea typeface="华文中宋" pitchFamily="2" charset="-122"/>
              </a:rPr>
              <a:t>行）</a:t>
            </a:r>
            <a:r>
              <a:rPr lang="en-US" altLang="zh-CN" sz="2000" b="1" dirty="0" smtClean="0">
                <a:solidFill>
                  <a:schemeClr val="tx1"/>
                </a:solidFill>
                <a:latin typeface="华文中宋" pitchFamily="2" charset="-122"/>
                <a:ea typeface="华文中宋" pitchFamily="2" charset="-122"/>
              </a:rPr>
              <a:t>+</a:t>
            </a:r>
            <a:r>
              <a:rPr lang="zh-CN" altLang="en-US" sz="2000" b="1" dirty="0" smtClean="0">
                <a:solidFill>
                  <a:schemeClr val="tx1"/>
                </a:solidFill>
                <a:latin typeface="华文中宋" pitchFamily="2" charset="-122"/>
                <a:ea typeface="华文中宋" pitchFamily="2" charset="-122"/>
              </a:rPr>
              <a:t>第</a:t>
            </a:r>
            <a:r>
              <a:rPr lang="en-US" altLang="zh-CN" sz="2000" b="1" dirty="0" smtClean="0">
                <a:solidFill>
                  <a:schemeClr val="tx1"/>
                </a:solidFill>
                <a:latin typeface="华文中宋" pitchFamily="2" charset="-122"/>
                <a:ea typeface="华文中宋" pitchFamily="2" charset="-122"/>
              </a:rPr>
              <a:t>14</a:t>
            </a:r>
            <a:r>
              <a:rPr lang="zh-CN" altLang="en-US" sz="2000" b="1" dirty="0" smtClean="0">
                <a:solidFill>
                  <a:schemeClr val="tx1"/>
                </a:solidFill>
                <a:latin typeface="华文中宋" pitchFamily="2" charset="-122"/>
                <a:ea typeface="华文中宋" pitchFamily="2" charset="-122"/>
              </a:rPr>
              <a:t>列（第</a:t>
            </a:r>
            <a:r>
              <a:rPr lang="en-US" altLang="zh-CN" sz="2000" b="1" dirty="0" smtClean="0">
                <a:solidFill>
                  <a:schemeClr val="tx1"/>
                </a:solidFill>
                <a:latin typeface="华文中宋" pitchFamily="2" charset="-122"/>
                <a:ea typeface="华文中宋" pitchFamily="2" charset="-122"/>
              </a:rPr>
              <a:t>2+4b+5-7</a:t>
            </a:r>
            <a:r>
              <a:rPr lang="zh-CN" altLang="en-US" sz="2000" b="1" dirty="0" smtClean="0">
                <a:solidFill>
                  <a:schemeClr val="tx1"/>
                </a:solidFill>
                <a:latin typeface="华文中宋" pitchFamily="2" charset="-122"/>
                <a:ea typeface="华文中宋" pitchFamily="2" charset="-122"/>
              </a:rPr>
              <a:t>行）。</a:t>
            </a:r>
            <a:endParaRPr lang="en-US" altLang="zh-CN" sz="2000" b="1" dirty="0" smtClean="0">
              <a:solidFill>
                <a:schemeClr val="tx1"/>
              </a:solidFill>
              <a:latin typeface="华文中宋" pitchFamily="2" charset="-122"/>
              <a:ea typeface="华文中宋" pitchFamily="2" charset="-122"/>
            </a:endParaRPr>
          </a:p>
        </p:txBody>
      </p:sp>
      <p:sp>
        <p:nvSpPr>
          <p:cNvPr id="6" name="矩形 5"/>
          <p:cNvSpPr/>
          <p:nvPr/>
        </p:nvSpPr>
        <p:spPr>
          <a:xfrm>
            <a:off x="232176" y="3440129"/>
            <a:ext cx="432048" cy="14041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标题 9"/>
          <p:cNvSpPr>
            <a:spLocks noGrp="1"/>
          </p:cNvSpPr>
          <p:nvPr>
            <p:ph type="title"/>
          </p:nvPr>
        </p:nvSpPr>
        <p:spPr/>
        <p:txBody>
          <a:bodyPr/>
          <a:lstStyle/>
          <a:p>
            <a:r>
              <a:rPr lang="zh-CN" altLang="en-US" b="1" dirty="0" smtClean="0">
                <a:solidFill>
                  <a:schemeClr val="accent6">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主表相关栏次的变化</a:t>
            </a:r>
            <a:r>
              <a:rPr lang="en-US" altLang="zh-CN" b="1" dirty="0" smtClean="0">
                <a:solidFill>
                  <a:schemeClr val="accent6">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1</a:t>
            </a:r>
            <a:endParaRPr lang="zh-CN" altLang="en-US" b="1" dirty="0">
              <a:solidFill>
                <a:schemeClr val="accent6">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8334214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b="1" dirty="0" smtClean="0">
                <a:solidFill>
                  <a:schemeClr val="accent6">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对应的相关栏次</a:t>
            </a:r>
            <a:endParaRPr lang="zh-CN" altLang="en-US" b="1" dirty="0">
              <a:solidFill>
                <a:schemeClr val="accent6">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2051325"/>
            <a:ext cx="8229600" cy="3623712"/>
          </a:xfrm>
        </p:spPr>
      </p:pic>
    </p:spTree>
    <p:extLst>
      <p:ext uri="{BB962C8B-B14F-4D97-AF65-F5344CB8AC3E}">
        <p14:creationId xmlns:p14="http://schemas.microsoft.com/office/powerpoint/2010/main" val="40183126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p:nvPr/>
        </p:nvPicPr>
        <p:blipFill rotWithShape="1">
          <a:blip r:embed="rId2"/>
          <a:srcRect l="2410" t="26553" r="25301" b="15402"/>
          <a:stretch/>
        </p:blipFill>
        <p:spPr bwMode="auto">
          <a:xfrm>
            <a:off x="323528" y="1844824"/>
            <a:ext cx="8496944" cy="4464496"/>
          </a:xfrm>
          <a:prstGeom prst="rect">
            <a:avLst/>
          </a:prstGeom>
          <a:ln>
            <a:noFill/>
          </a:ln>
          <a:extLst>
            <a:ext uri="{53640926-AAD7-44D8-BBD7-CCE9431645EC}">
              <a14:shadowObscured xmlns:a14="http://schemas.microsoft.com/office/drawing/2010/main"/>
            </a:ext>
          </a:extLst>
        </p:spPr>
      </p:pic>
      <p:sp>
        <p:nvSpPr>
          <p:cNvPr id="5" name="矩形 4"/>
          <p:cNvSpPr/>
          <p:nvPr/>
        </p:nvSpPr>
        <p:spPr>
          <a:xfrm>
            <a:off x="251520" y="3843046"/>
            <a:ext cx="432048" cy="14041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标注 5"/>
          <p:cNvSpPr/>
          <p:nvPr/>
        </p:nvSpPr>
        <p:spPr>
          <a:xfrm>
            <a:off x="4199772" y="5247202"/>
            <a:ext cx="4814192" cy="1335726"/>
          </a:xfrm>
          <a:prstGeom prst="wedgeRoundRectCallout">
            <a:avLst>
              <a:gd name="adj1" fmla="val -56773"/>
              <a:gd name="adj2" fmla="val -93171"/>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r>
              <a:rPr lang="zh-CN" altLang="en-US" sz="2000" b="1" dirty="0">
                <a:latin typeface="华文中宋" pitchFamily="2" charset="-122"/>
                <a:ea typeface="华文中宋" pitchFamily="2" charset="-122"/>
              </a:rPr>
              <a:t>第</a:t>
            </a:r>
            <a:r>
              <a:rPr lang="en-US" altLang="zh-CN" sz="2000" b="1" dirty="0" smtClean="0">
                <a:latin typeface="华文中宋" pitchFamily="2" charset="-122"/>
                <a:ea typeface="华文中宋" pitchFamily="2" charset="-122"/>
              </a:rPr>
              <a:t>18</a:t>
            </a:r>
            <a:r>
              <a:rPr lang="zh-CN" altLang="en-US" sz="2000" b="1" dirty="0" smtClean="0">
                <a:latin typeface="华文中宋" pitchFamily="2" charset="-122"/>
                <a:ea typeface="华文中宋" pitchFamily="2" charset="-122"/>
              </a:rPr>
              <a:t>栏，</a:t>
            </a:r>
            <a:r>
              <a:rPr lang="zh-CN" altLang="en-US" sz="2000" b="1" dirty="0" smtClean="0">
                <a:solidFill>
                  <a:srgbClr val="00B0F0"/>
                </a:solidFill>
                <a:latin typeface="华文中宋" pitchFamily="2" charset="-122"/>
                <a:ea typeface="华文中宋" pitchFamily="2" charset="-122"/>
              </a:rPr>
              <a:t>一般项目</a:t>
            </a:r>
            <a:r>
              <a:rPr lang="zh-CN" altLang="en-US" sz="2000" b="1" dirty="0" smtClean="0">
                <a:solidFill>
                  <a:srgbClr val="7030A0"/>
                </a:solidFill>
                <a:latin typeface="华文中宋" pitchFamily="2" charset="-122"/>
                <a:ea typeface="华文中宋" pitchFamily="2" charset="-122"/>
              </a:rPr>
              <a:t>本年累计</a:t>
            </a:r>
            <a:r>
              <a:rPr lang="zh-CN" altLang="en-US" sz="2000" b="1" dirty="0" smtClean="0">
                <a:solidFill>
                  <a:schemeClr val="tx1"/>
                </a:solidFill>
                <a:latin typeface="华文中宋" pitchFamily="2" charset="-122"/>
                <a:ea typeface="华文中宋" pitchFamily="2" charset="-122"/>
              </a:rPr>
              <a:t>，填写货物和劳务挂账留抵税额本期实际抵减一般货物和劳务应纳税额的数额。</a:t>
            </a:r>
            <a:endParaRPr lang="en-US" altLang="zh-CN" sz="2000" b="1" dirty="0" smtClean="0">
              <a:solidFill>
                <a:schemeClr val="tx1"/>
              </a:solidFill>
              <a:latin typeface="华文中宋" pitchFamily="2" charset="-122"/>
              <a:ea typeface="华文中宋" pitchFamily="2" charset="-122"/>
            </a:endParaRPr>
          </a:p>
        </p:txBody>
      </p:sp>
      <p:sp>
        <p:nvSpPr>
          <p:cNvPr id="7" name="标题 9"/>
          <p:cNvSpPr>
            <a:spLocks noGrp="1"/>
          </p:cNvSpPr>
          <p:nvPr>
            <p:ph type="title"/>
          </p:nvPr>
        </p:nvSpPr>
        <p:spPr>
          <a:xfrm>
            <a:off x="457200" y="274638"/>
            <a:ext cx="8229600" cy="1143000"/>
          </a:xfrm>
        </p:spPr>
        <p:txBody>
          <a:bodyPr/>
          <a:lstStyle/>
          <a:p>
            <a:r>
              <a:rPr lang="zh-CN" altLang="en-US" b="1" dirty="0" smtClean="0">
                <a:solidFill>
                  <a:schemeClr val="accent6">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主表相关栏次的变化</a:t>
            </a:r>
            <a:r>
              <a:rPr lang="en-US" altLang="zh-CN" b="1" dirty="0">
                <a:solidFill>
                  <a:schemeClr val="accent6">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2</a:t>
            </a:r>
            <a:endParaRPr lang="zh-CN" altLang="en-US" b="1" dirty="0">
              <a:solidFill>
                <a:schemeClr val="accent6">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696199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solidFill>
                  <a:schemeClr val="accent6">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附表二的填写变化</a:t>
            </a:r>
            <a:endParaRPr lang="zh-CN" altLang="en-US" b="1" dirty="0">
              <a:solidFill>
                <a:schemeClr val="accent6">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1628800"/>
            <a:ext cx="6965855" cy="4525963"/>
          </a:xfrm>
        </p:spPr>
      </p:pic>
      <p:sp>
        <p:nvSpPr>
          <p:cNvPr id="5" name="圆角矩形标注 4"/>
          <p:cNvSpPr/>
          <p:nvPr/>
        </p:nvSpPr>
        <p:spPr>
          <a:xfrm>
            <a:off x="4617142" y="1772816"/>
            <a:ext cx="4320480" cy="4416294"/>
          </a:xfrm>
          <a:prstGeom prst="wedgeRoundRectCallout">
            <a:avLst>
              <a:gd name="adj1" fmla="val -73999"/>
              <a:gd name="adj2" fmla="val -738"/>
              <a:gd name="adj3" fmla="val 16667"/>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zh-CN" altLang="en-US" sz="2400" b="1" dirty="0" smtClean="0">
                <a:latin typeface="华文中宋" panose="02010600040101010101" pitchFamily="2" charset="-122"/>
                <a:ea typeface="华文中宋" panose="02010600040101010101" pitchFamily="2" charset="-122"/>
              </a:rPr>
              <a:t>第</a:t>
            </a:r>
            <a:r>
              <a:rPr lang="en-US" altLang="zh-CN" sz="2400" b="1" dirty="0" smtClean="0">
                <a:latin typeface="华文中宋" panose="02010600040101010101" pitchFamily="2" charset="-122"/>
                <a:ea typeface="华文中宋" panose="02010600040101010101" pitchFamily="2" charset="-122"/>
              </a:rPr>
              <a:t>6</a:t>
            </a:r>
            <a:r>
              <a:rPr lang="zh-CN" altLang="en-US" sz="2400" b="1" dirty="0" smtClean="0">
                <a:latin typeface="华文中宋" panose="02010600040101010101" pitchFamily="2" charset="-122"/>
                <a:ea typeface="华文中宋" panose="02010600040101010101" pitchFamily="2" charset="-122"/>
              </a:rPr>
              <a:t>栏，购进农业生产者资产农产品取得（开具）的</a:t>
            </a:r>
            <a:r>
              <a:rPr lang="zh-CN" altLang="en-US" sz="2400" b="1" dirty="0" smtClean="0">
                <a:solidFill>
                  <a:srgbClr val="FF0000"/>
                </a:solidFill>
                <a:latin typeface="华文中宋" panose="02010600040101010101" pitchFamily="2" charset="-122"/>
                <a:ea typeface="华文中宋" panose="02010600040101010101" pitchFamily="2" charset="-122"/>
              </a:rPr>
              <a:t>农产品销售发票或收购发票</a:t>
            </a:r>
            <a:r>
              <a:rPr lang="zh-CN" altLang="en-US" sz="2400" b="1" dirty="0" smtClean="0">
                <a:latin typeface="华文中宋" panose="02010600040101010101" pitchFamily="2" charset="-122"/>
                <a:ea typeface="华文中宋" panose="02010600040101010101" pitchFamily="2" charset="-122"/>
              </a:rPr>
              <a:t>及</a:t>
            </a:r>
            <a:r>
              <a:rPr lang="zh-CN" altLang="en-US" sz="2400" b="1" dirty="0" smtClean="0">
                <a:solidFill>
                  <a:srgbClr val="FF0000"/>
                </a:solidFill>
                <a:latin typeface="华文中宋" panose="02010600040101010101" pitchFamily="2" charset="-122"/>
                <a:ea typeface="华文中宋" panose="02010600040101010101" pitchFamily="2" charset="-122"/>
              </a:rPr>
              <a:t>从小规模纳税人处购进农产品时取得增值税专用发票</a:t>
            </a:r>
            <a:r>
              <a:rPr lang="zh-CN" altLang="en-US" sz="2400" b="1" dirty="0" smtClean="0">
                <a:latin typeface="华文中宋" panose="02010600040101010101" pitchFamily="2" charset="-122"/>
                <a:ea typeface="华文中宋" panose="02010600040101010101" pitchFamily="2" charset="-122"/>
              </a:rPr>
              <a:t>情况。</a:t>
            </a:r>
            <a:endParaRPr lang="en-US" altLang="zh-CN" sz="2400" b="1" dirty="0" smtClean="0">
              <a:latin typeface="华文中宋" panose="02010600040101010101" pitchFamily="2" charset="-122"/>
              <a:ea typeface="华文中宋" panose="02010600040101010101" pitchFamily="2" charset="-122"/>
            </a:endParaRPr>
          </a:p>
          <a:p>
            <a:r>
              <a:rPr lang="zh-CN" altLang="en-US" sz="2400" b="1" dirty="0" smtClean="0">
                <a:solidFill>
                  <a:srgbClr val="0070C0"/>
                </a:solidFill>
                <a:latin typeface="华文中宋" panose="02010600040101010101" pitchFamily="2" charset="-122"/>
                <a:ea typeface="华文中宋" panose="02010600040101010101" pitchFamily="2" charset="-122"/>
              </a:rPr>
              <a:t>税额</a:t>
            </a:r>
            <a:r>
              <a:rPr lang="zh-CN" altLang="en-US" sz="2400" b="1" dirty="0" smtClean="0">
                <a:latin typeface="华文中宋" panose="02010600040101010101" pitchFamily="2" charset="-122"/>
                <a:ea typeface="华文中宋" panose="02010600040101010101" pitchFamily="2" charset="-122"/>
              </a:rPr>
              <a:t>栏</a:t>
            </a:r>
            <a:r>
              <a:rPr lang="en-US" altLang="zh-CN" sz="2400" b="1" dirty="0" smtClean="0">
                <a:latin typeface="华文中宋" panose="02010600040101010101" pitchFamily="2" charset="-122"/>
                <a:ea typeface="华文中宋" panose="02010600040101010101" pitchFamily="2" charset="-122"/>
              </a:rPr>
              <a:t>=</a:t>
            </a:r>
            <a:r>
              <a:rPr lang="zh-CN" altLang="en-US" sz="2400" b="1" dirty="0" smtClean="0">
                <a:latin typeface="华文中宋" panose="02010600040101010101" pitchFamily="2" charset="-122"/>
                <a:ea typeface="华文中宋" panose="02010600040101010101" pitchFamily="2" charset="-122"/>
              </a:rPr>
              <a:t>农产品销售发票或者收购发票上注明的农产品买价</a:t>
            </a:r>
            <a:r>
              <a:rPr lang="en-US" altLang="zh-CN" sz="2400" dirty="0" smtClean="0">
                <a:latin typeface="华文中宋" panose="02010600040101010101" pitchFamily="2" charset="-122"/>
                <a:ea typeface="华文中宋" panose="02010600040101010101" pitchFamily="2" charset="-122"/>
              </a:rPr>
              <a:t>×</a:t>
            </a:r>
            <a:r>
              <a:rPr lang="en-US" altLang="zh-CN" sz="2400" b="1" dirty="0" smtClean="0">
                <a:latin typeface="华文中宋" panose="02010600040101010101" pitchFamily="2" charset="-122"/>
                <a:ea typeface="华文中宋" panose="02010600040101010101" pitchFamily="2" charset="-122"/>
              </a:rPr>
              <a:t>11%+</a:t>
            </a:r>
            <a:r>
              <a:rPr lang="zh-CN" altLang="en-US" sz="2400" b="1" dirty="0" smtClean="0">
                <a:latin typeface="华文中宋" panose="02010600040101010101" pitchFamily="2" charset="-122"/>
                <a:ea typeface="华文中宋" panose="02010600040101010101" pitchFamily="2" charset="-122"/>
              </a:rPr>
              <a:t>增值税专用发票上注明的金额</a:t>
            </a:r>
            <a:r>
              <a:rPr lang="en-US" altLang="zh-CN" sz="2400" b="1" dirty="0" smtClean="0">
                <a:latin typeface="华文中宋" panose="02010600040101010101" pitchFamily="2" charset="-122"/>
                <a:ea typeface="华文中宋" panose="02010600040101010101" pitchFamily="2" charset="-122"/>
              </a:rPr>
              <a:t>×11%</a:t>
            </a:r>
            <a:endParaRPr lang="zh-CN" altLang="en-US" sz="2400" b="1" dirty="0">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3615519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548680"/>
            <a:ext cx="7979518" cy="5184576"/>
          </a:xfrm>
        </p:spPr>
      </p:pic>
      <p:sp>
        <p:nvSpPr>
          <p:cNvPr id="3" name="云形 2"/>
          <p:cNvSpPr/>
          <p:nvPr/>
        </p:nvSpPr>
        <p:spPr>
          <a:xfrm>
            <a:off x="1187624" y="3501008"/>
            <a:ext cx="7200800" cy="3356992"/>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2800" b="1" dirty="0">
                <a:solidFill>
                  <a:srgbClr val="002060"/>
                </a:solidFill>
                <a:latin typeface="华文新魏" panose="02010800040101010101" pitchFamily="2" charset="-122"/>
                <a:ea typeface="华文新魏" panose="02010800040101010101" pitchFamily="2" charset="-122"/>
              </a:rPr>
              <a:t>温馨提示：执行农产品增值税进项税额核定扣除办法的，填写当期允许抵扣的农产品增值税进项税额，不填写“份数”“金额”</a:t>
            </a:r>
            <a:r>
              <a:rPr lang="zh-CN" altLang="en-US" sz="2800" b="1" dirty="0" smtClean="0">
                <a:solidFill>
                  <a:srgbClr val="002060"/>
                </a:solidFill>
                <a:latin typeface="华文新魏" panose="02010800040101010101" pitchFamily="2" charset="-122"/>
                <a:ea typeface="华文新魏" panose="02010800040101010101" pitchFamily="2" charset="-122"/>
              </a:rPr>
              <a:t>。</a:t>
            </a:r>
            <a:endParaRPr lang="zh-CN" altLang="en-US" sz="2800" b="1" dirty="0">
              <a:solidFill>
                <a:srgbClr val="002060"/>
              </a:solidFill>
              <a:latin typeface="华文新魏" panose="02010800040101010101" pitchFamily="2" charset="-122"/>
              <a:ea typeface="华文新魏" panose="02010800040101010101" pitchFamily="2" charset="-122"/>
            </a:endParaRPr>
          </a:p>
        </p:txBody>
      </p:sp>
      <p:sp>
        <p:nvSpPr>
          <p:cNvPr id="8" name="矩形 7"/>
          <p:cNvSpPr/>
          <p:nvPr/>
        </p:nvSpPr>
        <p:spPr>
          <a:xfrm>
            <a:off x="5004048" y="2998298"/>
            <a:ext cx="2304256" cy="2866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07023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260648"/>
            <a:ext cx="7963295" cy="5174035"/>
          </a:xfrm>
        </p:spPr>
      </p:pic>
      <p:sp>
        <p:nvSpPr>
          <p:cNvPr id="5" name="圆角矩形标注 4"/>
          <p:cNvSpPr/>
          <p:nvPr/>
        </p:nvSpPr>
        <p:spPr>
          <a:xfrm>
            <a:off x="4823520" y="2151904"/>
            <a:ext cx="4068960" cy="4416294"/>
          </a:xfrm>
          <a:prstGeom prst="wedgeRoundRectCallout">
            <a:avLst>
              <a:gd name="adj1" fmla="val -70205"/>
              <a:gd name="adj2" fmla="val -24670"/>
              <a:gd name="adj3" fmla="val 16667"/>
            </a:avLst>
          </a:prstGeom>
          <a:ln/>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400" b="1" dirty="0" smtClean="0">
                <a:latin typeface="华文中宋" panose="02010600040101010101" pitchFamily="2" charset="-122"/>
                <a:ea typeface="华文中宋" panose="02010600040101010101" pitchFamily="2" charset="-122"/>
              </a:rPr>
              <a:t>第</a:t>
            </a:r>
            <a:r>
              <a:rPr lang="en-US" altLang="zh-CN" sz="2400" b="1" dirty="0" smtClean="0">
                <a:latin typeface="华文中宋" panose="02010600040101010101" pitchFamily="2" charset="-122"/>
                <a:ea typeface="华文中宋" panose="02010600040101010101" pitchFamily="2" charset="-122"/>
              </a:rPr>
              <a:t>8a</a:t>
            </a:r>
            <a:r>
              <a:rPr lang="zh-CN" altLang="en-US" sz="2400" b="1" dirty="0" smtClean="0">
                <a:latin typeface="华文中宋" panose="02010600040101010101" pitchFamily="2" charset="-122"/>
                <a:ea typeface="华文中宋" panose="02010600040101010101" pitchFamily="2" charset="-122"/>
              </a:rPr>
              <a:t>栏，购进的农产品用于生产销售或委托加工</a:t>
            </a:r>
            <a:r>
              <a:rPr lang="en-US" altLang="zh-CN" sz="2400" b="1" dirty="0" smtClean="0">
                <a:latin typeface="华文中宋" panose="02010600040101010101" pitchFamily="2" charset="-122"/>
                <a:ea typeface="华文中宋" panose="02010600040101010101" pitchFamily="2" charset="-122"/>
              </a:rPr>
              <a:t>17%</a:t>
            </a:r>
            <a:r>
              <a:rPr lang="zh-CN" altLang="en-US" sz="2400" b="1" dirty="0" smtClean="0">
                <a:latin typeface="华文中宋" panose="02010600040101010101" pitchFamily="2" charset="-122"/>
                <a:ea typeface="华文中宋" panose="02010600040101010101" pitchFamily="2" charset="-122"/>
              </a:rPr>
              <a:t>税率货物时，为</a:t>
            </a:r>
            <a:r>
              <a:rPr lang="zh-CN" altLang="en-US" sz="2400" b="1" dirty="0" smtClean="0">
                <a:solidFill>
                  <a:srgbClr val="FF0000"/>
                </a:solidFill>
                <a:latin typeface="华文中宋" panose="02010600040101010101" pitchFamily="2" charset="-122"/>
                <a:ea typeface="华文中宋" panose="02010600040101010101" pitchFamily="2" charset="-122"/>
              </a:rPr>
              <a:t>维持原农产品扣除力度不变</a:t>
            </a:r>
            <a:r>
              <a:rPr lang="zh-CN" altLang="en-US" sz="2400" b="1" dirty="0" smtClean="0">
                <a:latin typeface="华文中宋" panose="02010600040101010101" pitchFamily="2" charset="-122"/>
                <a:ea typeface="华文中宋" panose="02010600040101010101" pitchFamily="2" charset="-122"/>
              </a:rPr>
              <a:t>加计扣除的农产品进项税额。</a:t>
            </a:r>
            <a:endParaRPr lang="en-US" altLang="zh-CN" sz="2400" b="1" dirty="0" smtClean="0">
              <a:latin typeface="华文中宋" panose="02010600040101010101" pitchFamily="2" charset="-122"/>
              <a:ea typeface="华文中宋" panose="02010600040101010101" pitchFamily="2" charset="-122"/>
            </a:endParaRPr>
          </a:p>
          <a:p>
            <a:r>
              <a:rPr lang="zh-CN" altLang="en-US" sz="2400" b="1" dirty="0">
                <a:latin typeface="华文中宋" panose="02010600040101010101" pitchFamily="2" charset="-122"/>
                <a:ea typeface="华文中宋" panose="02010600040101010101" pitchFamily="2" charset="-122"/>
              </a:rPr>
              <a:t>该</a:t>
            </a:r>
            <a:r>
              <a:rPr lang="zh-CN" altLang="en-US" sz="2400" b="1" dirty="0" smtClean="0">
                <a:latin typeface="华文中宋" panose="02010600040101010101" pitchFamily="2" charset="-122"/>
                <a:ea typeface="华文中宋" panose="02010600040101010101" pitchFamily="2" charset="-122"/>
              </a:rPr>
              <a:t>栏不填写“份数”“金额”</a:t>
            </a:r>
            <a:r>
              <a:rPr lang="zh-CN" altLang="en-US" sz="2400" b="1" dirty="0" smtClean="0">
                <a:latin typeface="华文中宋" panose="02010600040101010101" pitchFamily="2" charset="-122"/>
                <a:ea typeface="华文中宋" panose="02010600040101010101" pitchFamily="2" charset="-122"/>
              </a:rPr>
              <a:t>。</a:t>
            </a:r>
            <a:endParaRPr lang="en-US" altLang="zh-CN" sz="2400" b="1" dirty="0" smtClean="0">
              <a:latin typeface="华文中宋" panose="02010600040101010101" pitchFamily="2" charset="-122"/>
              <a:ea typeface="华文中宋" panose="02010600040101010101" pitchFamily="2" charset="-122"/>
            </a:endParaRPr>
          </a:p>
          <a:p>
            <a:r>
              <a:rPr lang="en-US" altLang="zh-CN" sz="2400" b="1" dirty="0" smtClean="0">
                <a:latin typeface="华文中宋" panose="02010600040101010101" pitchFamily="2" charset="-122"/>
                <a:ea typeface="华文中宋" panose="02010600040101010101" pitchFamily="2" charset="-122"/>
              </a:rPr>
              <a:t>13%</a:t>
            </a:r>
            <a:r>
              <a:rPr lang="zh-CN" altLang="en-US" sz="2400" b="1" dirty="0" smtClean="0">
                <a:latin typeface="华文中宋" panose="02010600040101010101" pitchFamily="2" charset="-122"/>
                <a:ea typeface="华文中宋" panose="02010600040101010101" pitchFamily="2" charset="-122"/>
              </a:rPr>
              <a:t>－</a:t>
            </a:r>
            <a:r>
              <a:rPr lang="en-US" altLang="zh-CN" sz="2400" b="1" dirty="0" smtClean="0">
                <a:latin typeface="华文中宋" panose="02010600040101010101" pitchFamily="2" charset="-122"/>
                <a:ea typeface="华文中宋" panose="02010600040101010101" pitchFamily="2" charset="-122"/>
              </a:rPr>
              <a:t>11%=2%</a:t>
            </a:r>
            <a:endParaRPr lang="zh-CN" altLang="en-US" sz="2400" b="1" dirty="0">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1227137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60" y="404664"/>
            <a:ext cx="9156465" cy="5949280"/>
          </a:xfrm>
        </p:spPr>
      </p:pic>
      <p:cxnSp>
        <p:nvCxnSpPr>
          <p:cNvPr id="5" name="直接箭头连接符 4"/>
          <p:cNvCxnSpPr/>
          <p:nvPr/>
        </p:nvCxnSpPr>
        <p:spPr>
          <a:xfrm>
            <a:off x="2987824" y="2204864"/>
            <a:ext cx="1656184" cy="0"/>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cxnSp>
        <p:nvCxnSpPr>
          <p:cNvPr id="7" name="直接箭头连接符 6"/>
          <p:cNvCxnSpPr/>
          <p:nvPr/>
        </p:nvCxnSpPr>
        <p:spPr>
          <a:xfrm>
            <a:off x="2996275" y="2487438"/>
            <a:ext cx="1647733" cy="0"/>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cxnSp>
        <p:nvCxnSpPr>
          <p:cNvPr id="9" name="直接箭头连接符 8"/>
          <p:cNvCxnSpPr/>
          <p:nvPr/>
        </p:nvCxnSpPr>
        <p:spPr>
          <a:xfrm>
            <a:off x="2987824" y="2708920"/>
            <a:ext cx="1656184" cy="0"/>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sp>
        <p:nvSpPr>
          <p:cNvPr id="6" name="折角形 5"/>
          <p:cNvSpPr/>
          <p:nvPr/>
        </p:nvSpPr>
        <p:spPr>
          <a:xfrm>
            <a:off x="4932040" y="1988840"/>
            <a:ext cx="3744416" cy="3888432"/>
          </a:xfrm>
          <a:prstGeom prst="foldedCorner">
            <a:avLst>
              <a:gd name="adj" fmla="val 9056"/>
            </a:avLst>
          </a:prstGeom>
          <a:effectLst>
            <a:glow rad="228600">
              <a:schemeClr val="accent6">
                <a:satMod val="175000"/>
                <a:alpha val="40000"/>
              </a:schemeClr>
            </a:glow>
            <a:outerShdw blurRad="40000" dist="23000" dir="5400000" rotWithShape="0">
              <a:srgbClr val="000000">
                <a:alpha val="35000"/>
              </a:srgbClr>
            </a:outerShdw>
          </a:effectLst>
        </p:spPr>
        <p:style>
          <a:lnRef idx="1">
            <a:schemeClr val="accent2"/>
          </a:lnRef>
          <a:fillRef idx="3">
            <a:schemeClr val="accent2"/>
          </a:fillRef>
          <a:effectRef idx="2">
            <a:schemeClr val="accent2"/>
          </a:effectRef>
          <a:fontRef idx="minor">
            <a:schemeClr val="lt1"/>
          </a:fontRef>
        </p:style>
        <p:txBody>
          <a:bodyPr rtlCol="0" anchor="ctr"/>
          <a:lstStyle/>
          <a:p>
            <a:r>
              <a:rPr lang="zh-CN" altLang="en-US" sz="2400" b="1" dirty="0" smtClean="0">
                <a:latin typeface="华文中宋" panose="02010600040101010101" pitchFamily="2" charset="-122"/>
                <a:ea typeface="华文中宋" panose="02010600040101010101" pitchFamily="2" charset="-122"/>
              </a:rPr>
              <a:t>       这里涉及的增值税专用发票均不包含从小规模纳税人处购进农产品时取得的专用发票，但购进农产品未分别核算用于生产销售</a:t>
            </a:r>
            <a:r>
              <a:rPr lang="en-US" altLang="zh-CN" sz="2400" b="1" dirty="0" smtClean="0">
                <a:latin typeface="华文中宋" panose="02010600040101010101" pitchFamily="2" charset="-122"/>
                <a:ea typeface="华文中宋" panose="02010600040101010101" pitchFamily="2" charset="-122"/>
              </a:rPr>
              <a:t>17%</a:t>
            </a:r>
            <a:r>
              <a:rPr lang="zh-CN" altLang="en-US" sz="2400" b="1" dirty="0" smtClean="0">
                <a:latin typeface="华文中宋" panose="02010600040101010101" pitchFamily="2" charset="-122"/>
                <a:ea typeface="华文中宋" panose="02010600040101010101" pitchFamily="2" charset="-122"/>
              </a:rPr>
              <a:t>税率货物和其他货物服务的农产品进项税额情况除外。</a:t>
            </a:r>
            <a:endParaRPr lang="zh-CN" altLang="en-US" sz="2400" b="1" dirty="0">
              <a:latin typeface="华文中宋" panose="02010600040101010101" pitchFamily="2" charset="-122"/>
              <a:ea typeface="华文中宋" panose="02010600040101010101" pitchFamily="2" charset="-122"/>
            </a:endParaRPr>
          </a:p>
        </p:txBody>
      </p:sp>
      <p:sp>
        <p:nvSpPr>
          <p:cNvPr id="13" name="矩形 12"/>
          <p:cNvSpPr/>
          <p:nvPr/>
        </p:nvSpPr>
        <p:spPr>
          <a:xfrm>
            <a:off x="827584" y="3212976"/>
            <a:ext cx="3240360" cy="360040"/>
          </a:xfrm>
          <a:prstGeom prst="rect">
            <a:avLst/>
          </a:prstGeom>
          <a:noFill/>
          <a:ln w="38100">
            <a:solidFill>
              <a:srgbClr val="0070C0"/>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27584" y="3725416"/>
            <a:ext cx="3240360" cy="360040"/>
          </a:xfrm>
          <a:prstGeom prst="rect">
            <a:avLst/>
          </a:prstGeom>
          <a:noFill/>
          <a:ln w="38100">
            <a:solidFill>
              <a:srgbClr val="0070C0"/>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24365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32" presetClass="emph" presetSubtype="0" fill="hold" grpId="0" nodeType="clickEffect">
                                  <p:stCondLst>
                                    <p:cond delay="0"/>
                                  </p:stCondLst>
                                  <p:childTnLst>
                                    <p:animRot by="120000">
                                      <p:cBhvr>
                                        <p:cTn id="17" dur="100" fill="hold">
                                          <p:stCondLst>
                                            <p:cond delay="0"/>
                                          </p:stCondLst>
                                        </p:cTn>
                                        <p:tgtEl>
                                          <p:spTgt spid="6"/>
                                        </p:tgtEl>
                                        <p:attrNameLst>
                                          <p:attrName>r</p:attrName>
                                        </p:attrNameLst>
                                      </p:cBhvr>
                                    </p:animRot>
                                    <p:animRot by="-240000">
                                      <p:cBhvr>
                                        <p:cTn id="18" dur="200" fill="hold">
                                          <p:stCondLst>
                                            <p:cond delay="200"/>
                                          </p:stCondLst>
                                        </p:cTn>
                                        <p:tgtEl>
                                          <p:spTgt spid="6"/>
                                        </p:tgtEl>
                                        <p:attrNameLst>
                                          <p:attrName>r</p:attrName>
                                        </p:attrNameLst>
                                      </p:cBhvr>
                                    </p:animRot>
                                    <p:animRot by="240000">
                                      <p:cBhvr>
                                        <p:cTn id="19" dur="200" fill="hold">
                                          <p:stCondLst>
                                            <p:cond delay="400"/>
                                          </p:stCondLst>
                                        </p:cTn>
                                        <p:tgtEl>
                                          <p:spTgt spid="6"/>
                                        </p:tgtEl>
                                        <p:attrNameLst>
                                          <p:attrName>r</p:attrName>
                                        </p:attrNameLst>
                                      </p:cBhvr>
                                    </p:animRot>
                                    <p:animRot by="-240000">
                                      <p:cBhvr>
                                        <p:cTn id="20" dur="200" fill="hold">
                                          <p:stCondLst>
                                            <p:cond delay="600"/>
                                          </p:stCondLst>
                                        </p:cTn>
                                        <p:tgtEl>
                                          <p:spTgt spid="6"/>
                                        </p:tgtEl>
                                        <p:attrNameLst>
                                          <p:attrName>r</p:attrName>
                                        </p:attrNameLst>
                                      </p:cBhvr>
                                    </p:animRot>
                                    <p:animRot by="120000">
                                      <p:cBhvr>
                                        <p:cTn id="21" dur="200" fill="hold">
                                          <p:stCondLst>
                                            <p:cond delay="800"/>
                                          </p:stCondLst>
                                        </p:cTn>
                                        <p:tgtEl>
                                          <p:spTgt spid="6"/>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188640"/>
            <a:ext cx="8606189" cy="5472608"/>
          </a:xfrm>
        </p:spPr>
      </p:pic>
      <p:sp>
        <p:nvSpPr>
          <p:cNvPr id="5" name="圆角矩形标注 4"/>
          <p:cNvSpPr/>
          <p:nvPr/>
        </p:nvSpPr>
        <p:spPr>
          <a:xfrm>
            <a:off x="4860032" y="3501008"/>
            <a:ext cx="4176464" cy="2592288"/>
          </a:xfrm>
          <a:prstGeom prst="wedgeRoundRectCallout">
            <a:avLst>
              <a:gd name="adj1" fmla="val -65655"/>
              <a:gd name="adj2" fmla="val -43845"/>
              <a:gd name="adj3" fmla="val 16667"/>
            </a:avLst>
          </a:prstGeom>
          <a:ln/>
        </p:spPr>
        <p:style>
          <a:lnRef idx="1">
            <a:schemeClr val="accent4"/>
          </a:lnRef>
          <a:fillRef idx="2">
            <a:schemeClr val="accent4"/>
          </a:fillRef>
          <a:effectRef idx="1">
            <a:schemeClr val="accent4"/>
          </a:effectRef>
          <a:fontRef idx="minor">
            <a:schemeClr val="dk1"/>
          </a:fontRef>
        </p:style>
        <p:txBody>
          <a:bodyPr rtlCol="0" anchor="ctr"/>
          <a:lstStyle/>
          <a:p>
            <a:r>
              <a:rPr lang="zh-CN" altLang="en-US" sz="2400" b="1" dirty="0" smtClean="0">
                <a:latin typeface="华文中宋" panose="02010600040101010101" pitchFamily="2" charset="-122"/>
                <a:ea typeface="华文中宋" panose="02010600040101010101" pitchFamily="2" charset="-122"/>
              </a:rPr>
              <a:t>第</a:t>
            </a:r>
            <a:r>
              <a:rPr lang="en-US" altLang="zh-CN" sz="2400" b="1" dirty="0" smtClean="0">
                <a:latin typeface="华文中宋" panose="02010600040101010101" pitchFamily="2" charset="-122"/>
                <a:ea typeface="华文中宋" panose="02010600040101010101" pitchFamily="2" charset="-122"/>
              </a:rPr>
              <a:t>31</a:t>
            </a:r>
            <a:r>
              <a:rPr lang="zh-CN" altLang="en-US" sz="2400" b="1" dirty="0" smtClean="0">
                <a:latin typeface="华文中宋" panose="02010600040101010101" pitchFamily="2" charset="-122"/>
                <a:ea typeface="华文中宋" panose="02010600040101010101" pitchFamily="2" charset="-122"/>
              </a:rPr>
              <a:t>栏，已取得但截至本期期末仍未申报抵扣的农产品收购发票和农产品销售普通发票及从小规模纳税人处购进农产品时取得增值税专用发票情况。</a:t>
            </a:r>
            <a:r>
              <a:rPr lang="zh-CN" altLang="en-US" sz="2400" b="1" dirty="0" smtClean="0">
                <a:solidFill>
                  <a:srgbClr val="FF0000"/>
                </a:solidFill>
                <a:latin typeface="华文中宋" panose="02010600040101010101" pitchFamily="2" charset="-122"/>
                <a:ea typeface="华文中宋" panose="02010600040101010101" pitchFamily="2" charset="-122"/>
              </a:rPr>
              <a:t>（辅导期）</a:t>
            </a:r>
            <a:endParaRPr lang="zh-CN" altLang="en-US" sz="2400" b="1" dirty="0">
              <a:solidFill>
                <a:srgbClr val="FF0000"/>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567786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404664"/>
            <a:ext cx="9104472" cy="5789462"/>
          </a:xfrm>
        </p:spPr>
      </p:pic>
      <p:cxnSp>
        <p:nvCxnSpPr>
          <p:cNvPr id="6" name="直接箭头连接符 5"/>
          <p:cNvCxnSpPr/>
          <p:nvPr/>
        </p:nvCxnSpPr>
        <p:spPr>
          <a:xfrm>
            <a:off x="2555776" y="2642370"/>
            <a:ext cx="1656184" cy="0"/>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cxnSp>
        <p:nvCxnSpPr>
          <p:cNvPr id="7" name="直接箭头连接符 6"/>
          <p:cNvCxnSpPr/>
          <p:nvPr/>
        </p:nvCxnSpPr>
        <p:spPr>
          <a:xfrm>
            <a:off x="2564227" y="2924944"/>
            <a:ext cx="1647733" cy="0"/>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cxnSp>
        <p:nvCxnSpPr>
          <p:cNvPr id="8" name="直接箭头连接符 7"/>
          <p:cNvCxnSpPr/>
          <p:nvPr/>
        </p:nvCxnSpPr>
        <p:spPr>
          <a:xfrm>
            <a:off x="2555776" y="3146426"/>
            <a:ext cx="1656184" cy="0"/>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sp>
        <p:nvSpPr>
          <p:cNvPr id="9" name="折角形 8"/>
          <p:cNvSpPr/>
          <p:nvPr/>
        </p:nvSpPr>
        <p:spPr>
          <a:xfrm>
            <a:off x="4427984" y="2420888"/>
            <a:ext cx="3528392" cy="3744416"/>
          </a:xfrm>
          <a:prstGeom prst="foldedCorner">
            <a:avLst>
              <a:gd name="adj" fmla="val 10392"/>
            </a:avLst>
          </a:prstGeom>
          <a:effectLst>
            <a:glow rad="228600">
              <a:schemeClr val="accent6">
                <a:satMod val="175000"/>
                <a:alpha val="40000"/>
              </a:schemeClr>
            </a:glow>
            <a:outerShdw blurRad="40000" dist="23000" dir="5400000" rotWithShape="0">
              <a:srgbClr val="000000">
                <a:alpha val="35000"/>
              </a:srgbClr>
            </a:outerShdw>
          </a:effectLst>
        </p:spPr>
        <p:style>
          <a:lnRef idx="1">
            <a:schemeClr val="accent2"/>
          </a:lnRef>
          <a:fillRef idx="3">
            <a:schemeClr val="accent2"/>
          </a:fillRef>
          <a:effectRef idx="2">
            <a:schemeClr val="accent2"/>
          </a:effectRef>
          <a:fontRef idx="minor">
            <a:schemeClr val="lt1"/>
          </a:fontRef>
        </p:style>
        <p:txBody>
          <a:bodyPr rtlCol="0" anchor="ctr"/>
          <a:lstStyle/>
          <a:p>
            <a:r>
              <a:rPr lang="zh-CN" altLang="en-US" sz="2400" b="1" dirty="0" smtClean="0">
                <a:latin typeface="华文中宋" panose="02010600040101010101" pitchFamily="2" charset="-122"/>
                <a:ea typeface="华文中宋" panose="02010600040101010101" pitchFamily="2" charset="-122"/>
              </a:rPr>
              <a:t>       这里涉及的增值税专用发票均不包含从小规模纳税人处购进农产品时取得的专用发票，但购进农产品未分别核算用于生产销售</a:t>
            </a:r>
            <a:r>
              <a:rPr lang="en-US" altLang="zh-CN" sz="2400" b="1" dirty="0" smtClean="0">
                <a:latin typeface="华文中宋" panose="02010600040101010101" pitchFamily="2" charset="-122"/>
                <a:ea typeface="华文中宋" panose="02010600040101010101" pitchFamily="2" charset="-122"/>
              </a:rPr>
              <a:t>17%</a:t>
            </a:r>
            <a:r>
              <a:rPr lang="zh-CN" altLang="en-US" sz="2400" b="1" dirty="0" smtClean="0">
                <a:latin typeface="华文中宋" panose="02010600040101010101" pitchFamily="2" charset="-122"/>
                <a:ea typeface="华文中宋" panose="02010600040101010101" pitchFamily="2" charset="-122"/>
              </a:rPr>
              <a:t>税率货物和其他货物服务的农产品进项税额情况除外。</a:t>
            </a:r>
            <a:endParaRPr lang="zh-CN" altLang="en-US" sz="2400" b="1" dirty="0">
              <a:latin typeface="华文中宋" panose="02010600040101010101" pitchFamily="2" charset="-122"/>
              <a:ea typeface="华文中宋" panose="02010600040101010101" pitchFamily="2" charset="-122"/>
            </a:endParaRPr>
          </a:p>
        </p:txBody>
      </p:sp>
      <p:cxnSp>
        <p:nvCxnSpPr>
          <p:cNvPr id="10" name="直接箭头连接符 9"/>
          <p:cNvCxnSpPr/>
          <p:nvPr/>
        </p:nvCxnSpPr>
        <p:spPr>
          <a:xfrm>
            <a:off x="2564227" y="3356992"/>
            <a:ext cx="1656184" cy="0"/>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sp>
        <p:nvSpPr>
          <p:cNvPr id="11" name="矩形 10"/>
          <p:cNvSpPr/>
          <p:nvPr/>
        </p:nvSpPr>
        <p:spPr>
          <a:xfrm>
            <a:off x="827584" y="3861048"/>
            <a:ext cx="3240360" cy="360040"/>
          </a:xfrm>
          <a:prstGeom prst="rect">
            <a:avLst/>
          </a:prstGeom>
          <a:noFill/>
          <a:ln w="38100">
            <a:solidFill>
              <a:srgbClr val="0070C0"/>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10588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par>
                                <p:cTn id="14" presetID="22" presetClass="entr" presetSubtype="4"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32" presetClass="emph" presetSubtype="0" fill="hold" grpId="0" nodeType="clickEffect">
                                  <p:stCondLst>
                                    <p:cond delay="0"/>
                                  </p:stCondLst>
                                  <p:childTnLst>
                                    <p:animRot by="120000">
                                      <p:cBhvr>
                                        <p:cTn id="20" dur="100" fill="hold">
                                          <p:stCondLst>
                                            <p:cond delay="0"/>
                                          </p:stCondLst>
                                        </p:cTn>
                                        <p:tgtEl>
                                          <p:spTgt spid="9"/>
                                        </p:tgtEl>
                                        <p:attrNameLst>
                                          <p:attrName>r</p:attrName>
                                        </p:attrNameLst>
                                      </p:cBhvr>
                                    </p:animRot>
                                    <p:animRot by="-240000">
                                      <p:cBhvr>
                                        <p:cTn id="21" dur="200" fill="hold">
                                          <p:stCondLst>
                                            <p:cond delay="200"/>
                                          </p:stCondLst>
                                        </p:cTn>
                                        <p:tgtEl>
                                          <p:spTgt spid="9"/>
                                        </p:tgtEl>
                                        <p:attrNameLst>
                                          <p:attrName>r</p:attrName>
                                        </p:attrNameLst>
                                      </p:cBhvr>
                                    </p:animRot>
                                    <p:animRot by="240000">
                                      <p:cBhvr>
                                        <p:cTn id="22" dur="200" fill="hold">
                                          <p:stCondLst>
                                            <p:cond delay="400"/>
                                          </p:stCondLst>
                                        </p:cTn>
                                        <p:tgtEl>
                                          <p:spTgt spid="9"/>
                                        </p:tgtEl>
                                        <p:attrNameLst>
                                          <p:attrName>r</p:attrName>
                                        </p:attrNameLst>
                                      </p:cBhvr>
                                    </p:animRot>
                                    <p:animRot by="-240000">
                                      <p:cBhvr>
                                        <p:cTn id="23" dur="200" fill="hold">
                                          <p:stCondLst>
                                            <p:cond delay="600"/>
                                          </p:stCondLst>
                                        </p:cTn>
                                        <p:tgtEl>
                                          <p:spTgt spid="9"/>
                                        </p:tgtEl>
                                        <p:attrNameLst>
                                          <p:attrName>r</p:attrName>
                                        </p:attrNameLst>
                                      </p:cBhvr>
                                    </p:animRot>
                                    <p:animRot by="120000">
                                      <p:cBhvr>
                                        <p:cTn id="24" dur="200" fill="hold">
                                          <p:stCondLst>
                                            <p:cond delay="800"/>
                                          </p:stCondLst>
                                        </p:cTn>
                                        <p:tgtEl>
                                          <p:spTgt spid="9"/>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1663</TotalTime>
  <Words>1288</Words>
  <Application>Microsoft Office PowerPoint</Application>
  <PresentationFormat>全屏显示(4:3)</PresentationFormat>
  <Paragraphs>170</Paragraphs>
  <Slides>23</Slides>
  <Notes>0</Notes>
  <HiddenSlides>0</HiddenSlides>
  <MMClips>0</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Office 主题​​</vt:lpstr>
      <vt:lpstr>财税〔2017〕37号 培训</vt:lpstr>
      <vt:lpstr>简并税率 13%        11%</vt:lpstr>
      <vt:lpstr>PowerPoint 演示文稿</vt:lpstr>
      <vt:lpstr>PowerPoint 演示文稿</vt:lpstr>
      <vt:lpstr>PowerPoint 演示文稿</vt:lpstr>
      <vt:lpstr>PowerPoint 演示文稿</vt:lpstr>
      <vt:lpstr>纳税人购进农产品抵扣进项税额：</vt:lpstr>
      <vt:lpstr>特别规定：</vt:lpstr>
      <vt:lpstr>维持原扣除力度</vt:lpstr>
      <vt:lpstr>PowerPoint 演示文稿</vt:lpstr>
      <vt:lpstr>PowerPoint 演示文稿</vt:lpstr>
      <vt:lpstr>特别规定：</vt:lpstr>
      <vt:lpstr>附表一的变化</vt:lpstr>
      <vt:lpstr>附表二的变化</vt:lpstr>
      <vt:lpstr>主表相关栏次的变化1</vt:lpstr>
      <vt:lpstr>对应的相关栏次</vt:lpstr>
      <vt:lpstr>主表相关栏次的变化2</vt:lpstr>
      <vt:lpstr>附表二的填写变化</vt:lpstr>
      <vt:lpstr>PowerPoint 演示文稿</vt:lpstr>
      <vt:lpstr>PowerPoint 演示文稿</vt:lpstr>
      <vt:lpstr>PowerPoint 演示文稿</vt:lpstr>
      <vt:lpstr>PowerPoint 演示文稿</vt:lpstr>
      <vt:lpstr>PowerPoint 演示文稿</vt:lpstr>
    </vt:vector>
  </TitlesOfParts>
  <Company>hzgs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梁秀妍</dc:creator>
  <cp:lastModifiedBy>梁秀妍</cp:lastModifiedBy>
  <cp:revision>52</cp:revision>
  <dcterms:created xsi:type="dcterms:W3CDTF">2017-06-12T01:37:28Z</dcterms:created>
  <dcterms:modified xsi:type="dcterms:W3CDTF">2017-06-22T04:56:00Z</dcterms:modified>
</cp:coreProperties>
</file>