
<file path=[Content_Types].xml><?xml version="1.0" encoding="utf-8"?>
<Types xmlns="http://schemas.openxmlformats.org/package/2006/content-types">
  <Default Extension="jpeg" ContentType="image/jpeg"/>
  <Default Extension="wav" ContentType="audio/x-wav"/>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108"/>
  </p:handoutMasterIdLst>
  <p:sldIdLst>
    <p:sldId id="747" r:id="rId3"/>
    <p:sldId id="520" r:id="rId4"/>
    <p:sldId id="264" r:id="rId6"/>
    <p:sldId id="516" r:id="rId7"/>
    <p:sldId id="517" r:id="rId8"/>
    <p:sldId id="648" r:id="rId9"/>
    <p:sldId id="518" r:id="rId10"/>
    <p:sldId id="618" r:id="rId11"/>
    <p:sldId id="558" r:id="rId12"/>
    <p:sldId id="549" r:id="rId13"/>
    <p:sldId id="550" r:id="rId14"/>
    <p:sldId id="551" r:id="rId15"/>
    <p:sldId id="552" r:id="rId16"/>
    <p:sldId id="553" r:id="rId17"/>
    <p:sldId id="554" r:id="rId18"/>
    <p:sldId id="641" r:id="rId19"/>
    <p:sldId id="642" r:id="rId20"/>
    <p:sldId id="643" r:id="rId21"/>
    <p:sldId id="644" r:id="rId22"/>
    <p:sldId id="645" r:id="rId23"/>
    <p:sldId id="646" r:id="rId24"/>
    <p:sldId id="620" r:id="rId25"/>
    <p:sldId id="621" r:id="rId26"/>
    <p:sldId id="622" r:id="rId27"/>
    <p:sldId id="623" r:id="rId28"/>
    <p:sldId id="625" r:id="rId29"/>
    <p:sldId id="626" r:id="rId30"/>
    <p:sldId id="627" r:id="rId31"/>
    <p:sldId id="628" r:id="rId32"/>
    <p:sldId id="629" r:id="rId33"/>
    <p:sldId id="630" r:id="rId34"/>
    <p:sldId id="631" r:id="rId35"/>
    <p:sldId id="632" r:id="rId36"/>
    <p:sldId id="633" r:id="rId37"/>
    <p:sldId id="634" r:id="rId38"/>
    <p:sldId id="635" r:id="rId39"/>
    <p:sldId id="636" r:id="rId40"/>
    <p:sldId id="637" r:id="rId41"/>
    <p:sldId id="638" r:id="rId42"/>
    <p:sldId id="639" r:id="rId43"/>
    <p:sldId id="640" r:id="rId44"/>
    <p:sldId id="559" r:id="rId45"/>
    <p:sldId id="523" r:id="rId46"/>
    <p:sldId id="384" r:id="rId47"/>
    <p:sldId id="385" r:id="rId48"/>
    <p:sldId id="548" r:id="rId49"/>
    <p:sldId id="386" r:id="rId50"/>
    <p:sldId id="387" r:id="rId51"/>
    <p:sldId id="388" r:id="rId52"/>
    <p:sldId id="389" r:id="rId53"/>
    <p:sldId id="390" r:id="rId54"/>
    <p:sldId id="391" r:id="rId55"/>
    <p:sldId id="392" r:id="rId56"/>
    <p:sldId id="393" r:id="rId57"/>
    <p:sldId id="597" r:id="rId58"/>
    <p:sldId id="598" r:id="rId59"/>
    <p:sldId id="616" r:id="rId60"/>
    <p:sldId id="649" r:id="rId61"/>
    <p:sldId id="647" r:id="rId62"/>
    <p:sldId id="524" r:id="rId63"/>
    <p:sldId id="528" r:id="rId64"/>
    <p:sldId id="675" r:id="rId65"/>
    <p:sldId id="596" r:id="rId66"/>
    <p:sldId id="529" r:id="rId67"/>
    <p:sldId id="397" r:id="rId68"/>
    <p:sldId id="662" r:id="rId69"/>
    <p:sldId id="531" r:id="rId70"/>
    <p:sldId id="655" r:id="rId71"/>
    <p:sldId id="663" r:id="rId72"/>
    <p:sldId id="537" r:id="rId73"/>
    <p:sldId id="600" r:id="rId74"/>
    <p:sldId id="606" r:id="rId75"/>
    <p:sldId id="607" r:id="rId76"/>
    <p:sldId id="608" r:id="rId77"/>
    <p:sldId id="609" r:id="rId78"/>
    <p:sldId id="610" r:id="rId79"/>
    <p:sldId id="611" r:id="rId80"/>
    <p:sldId id="612" r:id="rId81"/>
    <p:sldId id="613" r:id="rId82"/>
    <p:sldId id="614" r:id="rId83"/>
    <p:sldId id="615" r:id="rId84"/>
    <p:sldId id="401" r:id="rId85"/>
    <p:sldId id="650" r:id="rId86"/>
    <p:sldId id="651" r:id="rId87"/>
    <p:sldId id="658" r:id="rId88"/>
    <p:sldId id="659" r:id="rId89"/>
    <p:sldId id="660" r:id="rId90"/>
    <p:sldId id="661" r:id="rId91"/>
    <p:sldId id="657" r:id="rId92"/>
    <p:sldId id="667" r:id="rId93"/>
    <p:sldId id="668" r:id="rId94"/>
    <p:sldId id="669" r:id="rId95"/>
    <p:sldId id="670" r:id="rId96"/>
    <p:sldId id="671" r:id="rId97"/>
    <p:sldId id="672" r:id="rId98"/>
    <p:sldId id="673" r:id="rId99"/>
    <p:sldId id="674" r:id="rId100"/>
    <p:sldId id="653" r:id="rId101"/>
    <p:sldId id="435" r:id="rId102"/>
    <p:sldId id="561" r:id="rId103"/>
    <p:sldId id="603" r:id="rId104"/>
    <p:sldId id="604" r:id="rId105"/>
    <p:sldId id="605" r:id="rId106"/>
    <p:sldId id="546" r:id="rId107"/>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2FDB2607-1784-4EEB-B798-7EB5836EED8A}">
        <p14:showMediaCtrls xmlns:p14="http://schemas.microsoft.com/office/powerpoint/2010/main" val="1"/>
      </p:ext>
    </p:extLst>
  </p:showPr>
  <p:clrMru>
    <a:srgbClr val="0000FF"/>
    <a:srgbClr val="3992DB"/>
    <a:srgbClr val="0F1836"/>
    <a:srgbClr val="F79600"/>
    <a:srgbClr val="005DA2"/>
    <a:srgbClr val="9CC33B"/>
    <a:srgbClr val="FDFDFD"/>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horzBarState="maximized">
    <p:restoredLeft sz="16607" autoAdjust="0"/>
    <p:restoredTop sz="94660" autoAdjust="0"/>
  </p:normalViewPr>
  <p:slideViewPr>
    <p:cSldViewPr>
      <p:cViewPr varScale="1">
        <p:scale>
          <a:sx n="138" d="100"/>
          <a:sy n="138" d="100"/>
        </p:scale>
        <p:origin x="-120" y="-186"/>
      </p:cViewPr>
      <p:guideLst>
        <p:guide orient="horz" pos="1619"/>
        <p:guide pos="288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810" y="-90"/>
      </p:cViewPr>
      <p:guideLst>
        <p:guide orient="horz" pos="2879"/>
        <p:guide pos="2166"/>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1" Type="http://schemas.openxmlformats.org/officeDocument/2006/relationships/tableStyles" Target="tableStyles.xml"/><Relationship Id="rId110" Type="http://schemas.openxmlformats.org/officeDocument/2006/relationships/viewProps" Target="viewProps.xml"/><Relationship Id="rId11" Type="http://schemas.openxmlformats.org/officeDocument/2006/relationships/slide" Target="slides/slide8.xml"/><Relationship Id="rId109" Type="http://schemas.openxmlformats.org/officeDocument/2006/relationships/presProps" Target="presProps.xml"/><Relationship Id="rId108" Type="http://schemas.openxmlformats.org/officeDocument/2006/relationships/handoutMaster" Target="handoutMasters/handoutMaster1.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2BC3531-4EC9-4071-82C7-F3BD3D77D89E}" type="doc">
      <dgm:prSet loTypeId="urn:microsoft.com/office/officeart/2005/8/layout/hierarchy3#1" loCatId="relationship" qsTypeId="urn:microsoft.com/office/officeart/2005/8/quickstyle/simple1#4" qsCatId="simple" csTypeId="urn:microsoft.com/office/officeart/2005/8/colors/accent1_2#8" csCatId="accent1" phldr="1"/>
      <dgm:spPr/>
      <dgm:t>
        <a:bodyPr/>
        <a:lstStyle/>
        <a:p>
          <a:endParaRPr lang="zh-CN" altLang="en-US"/>
        </a:p>
      </dgm:t>
    </dgm:pt>
    <dgm:pt modelId="{C9E249D5-E0E1-499C-8EBB-BB3D87EB7A56}">
      <dgm:prSet phldrT="[文本]" custT="1"/>
      <dgm:spPr/>
      <dgm:t>
        <a:bodyPr/>
        <a:lstStyle/>
        <a:p>
          <a:r>
            <a:rPr lang="zh-CN" altLang="en-US" sz="3200" b="1" dirty="0" smtClean="0">
              <a:latin typeface="微软雅黑" panose="020B0503020204020204" pitchFamily="34" charset="-122"/>
              <a:ea typeface="微软雅黑" panose="020B0503020204020204" pitchFamily="34" charset="-122"/>
            </a:rPr>
            <a:t>纳税人</a:t>
          </a:r>
          <a:endParaRPr lang="zh-CN" altLang="en-US" sz="3200" b="1" dirty="0">
            <a:latin typeface="微软雅黑" panose="020B0503020204020204" pitchFamily="34" charset="-122"/>
            <a:ea typeface="微软雅黑" panose="020B0503020204020204" pitchFamily="34" charset="-122"/>
          </a:endParaRPr>
        </a:p>
      </dgm:t>
    </dgm:pt>
    <dgm:pt modelId="{4EB2AE4A-5857-48B4-A06D-84557C6258FC}" cxnId="{3A647AFF-E870-45CA-95DD-76C37F075975}" type="parTrans">
      <dgm:prSet/>
      <dgm:spPr/>
      <dgm:t>
        <a:bodyPr/>
        <a:lstStyle/>
        <a:p>
          <a:endParaRPr lang="zh-CN" altLang="en-US"/>
        </a:p>
      </dgm:t>
    </dgm:pt>
    <dgm:pt modelId="{BF08DE6B-642C-48E6-8BC8-E3062B774A89}" cxnId="{3A647AFF-E870-45CA-95DD-76C37F075975}" type="sibTrans">
      <dgm:prSet/>
      <dgm:spPr/>
      <dgm:t>
        <a:bodyPr/>
        <a:lstStyle/>
        <a:p>
          <a:endParaRPr lang="zh-CN" altLang="en-US"/>
        </a:p>
      </dgm:t>
    </dgm:pt>
    <dgm:pt modelId="{AC6D01CE-7ACE-4BE6-830F-DDD4A1EEB688}">
      <dgm:prSet phldrT="[文本]" custT="1"/>
      <dgm:spPr>
        <a:solidFill>
          <a:srgbClr val="00B0F0">
            <a:alpha val="50000"/>
          </a:srgbClr>
        </a:solidFill>
      </dgm:spPr>
      <dgm:t>
        <a:bodyPr/>
        <a:lstStyle/>
        <a:p>
          <a:r>
            <a:rPr lang="zh-CN" altLang="en-US" sz="3200" b="1" dirty="0" smtClean="0">
              <a:latin typeface="微软雅黑" panose="020B0503020204020204" pitchFamily="34" charset="-122"/>
              <a:ea typeface="微软雅黑" panose="020B0503020204020204" pitchFamily="34" charset="-122"/>
            </a:rPr>
            <a:t>扣缴义务人</a:t>
          </a:r>
        </a:p>
      </dgm:t>
    </dgm:pt>
    <dgm:pt modelId="{6EA18983-98F4-4865-B194-12F72700D6BD}" cxnId="{FCEFC7CA-0FEB-4466-91B8-C56F914717CF}" type="parTrans">
      <dgm:prSet/>
      <dgm:spPr/>
      <dgm:t>
        <a:bodyPr/>
        <a:lstStyle/>
        <a:p>
          <a:endParaRPr lang="zh-CN" altLang="en-US"/>
        </a:p>
      </dgm:t>
    </dgm:pt>
    <dgm:pt modelId="{0492221D-4133-4CD2-BE88-4D65AFCBC011}" cxnId="{FCEFC7CA-0FEB-4466-91B8-C56F914717CF}" type="sibTrans">
      <dgm:prSet/>
      <dgm:spPr/>
      <dgm:t>
        <a:bodyPr/>
        <a:lstStyle/>
        <a:p>
          <a:endParaRPr lang="zh-CN" altLang="en-US"/>
        </a:p>
      </dgm:t>
    </dgm:pt>
    <dgm:pt modelId="{9034C0B3-3169-4C58-917F-749B454D2CD5}">
      <dgm:prSet phldrT="[文本]" custT="1"/>
      <dgm:spPr/>
      <dgm:t>
        <a:bodyPr/>
        <a:lstStyle/>
        <a:p>
          <a:r>
            <a:rPr lang="zh-CN" altLang="en-US" sz="3200" b="1" dirty="0" smtClean="0">
              <a:latin typeface="微软雅黑" panose="020B0503020204020204" pitchFamily="34" charset="-122"/>
              <a:ea typeface="微软雅黑" panose="020B0503020204020204" pitchFamily="34" charset="-122"/>
            </a:rPr>
            <a:t>所得人</a:t>
          </a:r>
          <a:endParaRPr lang="zh-CN" altLang="en-US" sz="3200" b="1" dirty="0">
            <a:latin typeface="微软雅黑" panose="020B0503020204020204" pitchFamily="34" charset="-122"/>
            <a:ea typeface="微软雅黑" panose="020B0503020204020204" pitchFamily="34" charset="-122"/>
          </a:endParaRPr>
        </a:p>
      </dgm:t>
    </dgm:pt>
    <dgm:pt modelId="{B6EF68B8-23CE-4A85-BA69-798CD25056B6}" cxnId="{A83CA3E4-F093-4C35-883F-C0120E9E4E5A}" type="parTrans">
      <dgm:prSet/>
      <dgm:spPr/>
      <dgm:t>
        <a:bodyPr/>
        <a:lstStyle/>
        <a:p>
          <a:endParaRPr lang="zh-CN" altLang="en-US"/>
        </a:p>
      </dgm:t>
    </dgm:pt>
    <dgm:pt modelId="{3218CE81-2A9F-4472-AFDE-9466C02CA95E}" cxnId="{A83CA3E4-F093-4C35-883F-C0120E9E4E5A}" type="sibTrans">
      <dgm:prSet/>
      <dgm:spPr/>
      <dgm:t>
        <a:bodyPr/>
        <a:lstStyle/>
        <a:p>
          <a:endParaRPr lang="zh-CN" altLang="en-US"/>
        </a:p>
      </dgm:t>
    </dgm:pt>
    <dgm:pt modelId="{651023CE-9865-4F91-B76A-9FBC6170BF1C}">
      <dgm:prSet phldrT="[文本]" custT="1"/>
      <dgm:spPr>
        <a:solidFill>
          <a:srgbClr val="00B0F0">
            <a:alpha val="50000"/>
          </a:srgbClr>
        </a:solidFill>
      </dgm:spPr>
      <dgm:t>
        <a:bodyPr/>
        <a:lstStyle/>
        <a:p>
          <a:r>
            <a:rPr lang="zh-CN" altLang="en-US" sz="3200" b="1" dirty="0" smtClean="0">
              <a:latin typeface="微软雅黑" panose="020B0503020204020204" pitchFamily="34" charset="-122"/>
              <a:ea typeface="微软雅黑" panose="020B0503020204020204" pitchFamily="34" charset="-122"/>
            </a:rPr>
            <a:t>支付所得的单位或者个人</a:t>
          </a:r>
        </a:p>
      </dgm:t>
    </dgm:pt>
    <dgm:pt modelId="{04C6F026-4175-4CCF-A591-7C16D293FB9C}" cxnId="{17A70BEE-5D16-4882-A388-F0188A4085AD}" type="parTrans">
      <dgm:prSet/>
      <dgm:spPr/>
      <dgm:t>
        <a:bodyPr/>
        <a:lstStyle/>
        <a:p>
          <a:endParaRPr lang="zh-CN" altLang="en-US"/>
        </a:p>
      </dgm:t>
    </dgm:pt>
    <dgm:pt modelId="{C7BC9D50-5A30-4E08-8F24-F6D97CFF5CA7}" cxnId="{17A70BEE-5D16-4882-A388-F0188A4085AD}" type="sibTrans">
      <dgm:prSet/>
      <dgm:spPr/>
      <dgm:t>
        <a:bodyPr/>
        <a:lstStyle/>
        <a:p>
          <a:endParaRPr lang="zh-CN" altLang="en-US"/>
        </a:p>
      </dgm:t>
    </dgm:pt>
    <dgm:pt modelId="{43E2CD92-01B2-4B57-9C57-A50A3A16F1FD}" type="pres">
      <dgm:prSet presAssocID="{D2BC3531-4EC9-4071-82C7-F3BD3D77D89E}" presName="diagram" presStyleCnt="0">
        <dgm:presLayoutVars>
          <dgm:chPref val="1"/>
          <dgm:dir/>
          <dgm:animOne val="branch"/>
          <dgm:animLvl val="lvl"/>
          <dgm:resizeHandles/>
        </dgm:presLayoutVars>
      </dgm:prSet>
      <dgm:spPr/>
      <dgm:t>
        <a:bodyPr/>
        <a:lstStyle/>
        <a:p>
          <a:endParaRPr lang="zh-CN" altLang="en-US"/>
        </a:p>
      </dgm:t>
    </dgm:pt>
    <dgm:pt modelId="{3C42DFAA-BF07-4337-AD44-90F3BFFC8054}" type="pres">
      <dgm:prSet presAssocID="{C9E249D5-E0E1-499C-8EBB-BB3D87EB7A56}" presName="root" presStyleCnt="0"/>
      <dgm:spPr/>
    </dgm:pt>
    <dgm:pt modelId="{7AA41548-F4FE-4F02-B6AB-CCFC3D10EBA0}" type="pres">
      <dgm:prSet presAssocID="{C9E249D5-E0E1-499C-8EBB-BB3D87EB7A56}" presName="rootComposite" presStyleCnt="0"/>
      <dgm:spPr/>
    </dgm:pt>
    <dgm:pt modelId="{8883D6E2-1B67-484C-A28D-12532559AE68}" type="pres">
      <dgm:prSet presAssocID="{C9E249D5-E0E1-499C-8EBB-BB3D87EB7A56}" presName="rootText" presStyleLbl="node1" presStyleIdx="0" presStyleCnt="2"/>
      <dgm:spPr/>
      <dgm:t>
        <a:bodyPr/>
        <a:lstStyle/>
        <a:p>
          <a:endParaRPr lang="zh-CN" altLang="en-US"/>
        </a:p>
      </dgm:t>
    </dgm:pt>
    <dgm:pt modelId="{78525774-C894-43A9-B44C-429D79C35909}" type="pres">
      <dgm:prSet presAssocID="{C9E249D5-E0E1-499C-8EBB-BB3D87EB7A56}" presName="rootConnector" presStyleLbl="node1" presStyleIdx="0" presStyleCnt="2"/>
      <dgm:spPr/>
      <dgm:t>
        <a:bodyPr/>
        <a:lstStyle/>
        <a:p>
          <a:endParaRPr lang="zh-CN" altLang="en-US"/>
        </a:p>
      </dgm:t>
    </dgm:pt>
    <dgm:pt modelId="{9C24A067-EA9A-47A8-BE54-A8A9ECC2726F}" type="pres">
      <dgm:prSet presAssocID="{C9E249D5-E0E1-499C-8EBB-BB3D87EB7A56}" presName="childShape" presStyleCnt="0"/>
      <dgm:spPr/>
    </dgm:pt>
    <dgm:pt modelId="{A5F0770C-422F-4E60-B907-3E8D210AA621}" type="pres">
      <dgm:prSet presAssocID="{B6EF68B8-23CE-4A85-BA69-798CD25056B6}" presName="Name13" presStyleLbl="parChTrans1D2" presStyleIdx="0" presStyleCnt="2"/>
      <dgm:spPr/>
      <dgm:t>
        <a:bodyPr/>
        <a:lstStyle/>
        <a:p>
          <a:endParaRPr lang="zh-CN" altLang="en-US"/>
        </a:p>
      </dgm:t>
    </dgm:pt>
    <dgm:pt modelId="{32A935BC-7788-4943-A900-89F3FD5EA959}" type="pres">
      <dgm:prSet presAssocID="{9034C0B3-3169-4C58-917F-749B454D2CD5}" presName="childText" presStyleLbl="bgAcc1" presStyleIdx="0" presStyleCnt="2">
        <dgm:presLayoutVars>
          <dgm:bulletEnabled val="1"/>
        </dgm:presLayoutVars>
      </dgm:prSet>
      <dgm:spPr/>
      <dgm:t>
        <a:bodyPr/>
        <a:lstStyle/>
        <a:p>
          <a:endParaRPr lang="zh-CN" altLang="en-US"/>
        </a:p>
      </dgm:t>
    </dgm:pt>
    <dgm:pt modelId="{27B9467D-615E-44BF-BB29-801BC2AEB50C}" type="pres">
      <dgm:prSet presAssocID="{AC6D01CE-7ACE-4BE6-830F-DDD4A1EEB688}" presName="root" presStyleCnt="0"/>
      <dgm:spPr/>
    </dgm:pt>
    <dgm:pt modelId="{BF80CABE-F3B7-43D0-A2C9-0F6C9D64F6D1}" type="pres">
      <dgm:prSet presAssocID="{AC6D01CE-7ACE-4BE6-830F-DDD4A1EEB688}" presName="rootComposite" presStyleCnt="0"/>
      <dgm:spPr/>
    </dgm:pt>
    <dgm:pt modelId="{2738137A-7411-441F-8F9C-A3025811F089}" type="pres">
      <dgm:prSet presAssocID="{AC6D01CE-7ACE-4BE6-830F-DDD4A1EEB688}" presName="rootText" presStyleLbl="node1" presStyleIdx="1" presStyleCnt="2"/>
      <dgm:spPr/>
      <dgm:t>
        <a:bodyPr/>
        <a:lstStyle/>
        <a:p>
          <a:endParaRPr lang="zh-CN" altLang="en-US"/>
        </a:p>
      </dgm:t>
    </dgm:pt>
    <dgm:pt modelId="{B4A37035-82B6-4F11-83C1-F0C584177638}" type="pres">
      <dgm:prSet presAssocID="{AC6D01CE-7ACE-4BE6-830F-DDD4A1EEB688}" presName="rootConnector" presStyleLbl="node1" presStyleIdx="1" presStyleCnt="2"/>
      <dgm:spPr/>
      <dgm:t>
        <a:bodyPr/>
        <a:lstStyle/>
        <a:p>
          <a:endParaRPr lang="zh-CN" altLang="en-US"/>
        </a:p>
      </dgm:t>
    </dgm:pt>
    <dgm:pt modelId="{2002D32B-D381-4A33-BBD8-C27485598401}" type="pres">
      <dgm:prSet presAssocID="{AC6D01CE-7ACE-4BE6-830F-DDD4A1EEB688}" presName="childShape" presStyleCnt="0"/>
      <dgm:spPr/>
    </dgm:pt>
    <dgm:pt modelId="{277C609E-B404-4919-8B19-0DCD3ADAE422}" type="pres">
      <dgm:prSet presAssocID="{04C6F026-4175-4CCF-A591-7C16D293FB9C}" presName="Name13" presStyleLbl="parChTrans1D2" presStyleIdx="1" presStyleCnt="2"/>
      <dgm:spPr/>
      <dgm:t>
        <a:bodyPr/>
        <a:lstStyle/>
        <a:p>
          <a:endParaRPr lang="zh-CN" altLang="en-US"/>
        </a:p>
      </dgm:t>
    </dgm:pt>
    <dgm:pt modelId="{ECCF90B0-E38F-447B-966A-891CCB0678A1}" type="pres">
      <dgm:prSet presAssocID="{651023CE-9865-4F91-B76A-9FBC6170BF1C}" presName="childText" presStyleLbl="bgAcc1" presStyleIdx="1" presStyleCnt="2" custScaleX="123512">
        <dgm:presLayoutVars>
          <dgm:bulletEnabled val="1"/>
        </dgm:presLayoutVars>
      </dgm:prSet>
      <dgm:spPr/>
      <dgm:t>
        <a:bodyPr/>
        <a:lstStyle/>
        <a:p>
          <a:endParaRPr lang="zh-CN" altLang="en-US"/>
        </a:p>
      </dgm:t>
    </dgm:pt>
  </dgm:ptLst>
  <dgm:cxnLst>
    <dgm:cxn modelId="{A6C7DFB8-8181-4336-9544-B95D4F350F8F}" type="presOf" srcId="{AC6D01CE-7ACE-4BE6-830F-DDD4A1EEB688}" destId="{2738137A-7411-441F-8F9C-A3025811F089}" srcOrd="0" destOrd="0" presId="urn:microsoft.com/office/officeart/2005/8/layout/hierarchy3#1"/>
    <dgm:cxn modelId="{D0119D59-CB3C-4779-A4C2-738DB1719214}" type="presOf" srcId="{AC6D01CE-7ACE-4BE6-830F-DDD4A1EEB688}" destId="{B4A37035-82B6-4F11-83C1-F0C584177638}" srcOrd="1" destOrd="0" presId="urn:microsoft.com/office/officeart/2005/8/layout/hierarchy3#1"/>
    <dgm:cxn modelId="{B8BAB848-4C94-41CD-AEEC-D54EF42AE814}" type="presOf" srcId="{9034C0B3-3169-4C58-917F-749B454D2CD5}" destId="{32A935BC-7788-4943-A900-89F3FD5EA959}" srcOrd="0" destOrd="0" presId="urn:microsoft.com/office/officeart/2005/8/layout/hierarchy3#1"/>
    <dgm:cxn modelId="{EE0A548B-70E3-48EF-95FF-FBAA4E2088FD}" type="presOf" srcId="{C9E249D5-E0E1-499C-8EBB-BB3D87EB7A56}" destId="{8883D6E2-1B67-484C-A28D-12532559AE68}" srcOrd="0" destOrd="0" presId="urn:microsoft.com/office/officeart/2005/8/layout/hierarchy3#1"/>
    <dgm:cxn modelId="{A83CA3E4-F093-4C35-883F-C0120E9E4E5A}" srcId="{C9E249D5-E0E1-499C-8EBB-BB3D87EB7A56}" destId="{9034C0B3-3169-4C58-917F-749B454D2CD5}" srcOrd="0" destOrd="0" parTransId="{B6EF68B8-23CE-4A85-BA69-798CD25056B6}" sibTransId="{3218CE81-2A9F-4472-AFDE-9466C02CA95E}"/>
    <dgm:cxn modelId="{911DE154-A6CD-4130-B39D-105D560F19E8}" type="presOf" srcId="{D2BC3531-4EC9-4071-82C7-F3BD3D77D89E}" destId="{43E2CD92-01B2-4B57-9C57-A50A3A16F1FD}" srcOrd="0" destOrd="0" presId="urn:microsoft.com/office/officeart/2005/8/layout/hierarchy3#1"/>
    <dgm:cxn modelId="{0716205D-82BB-494A-A5C3-E3BE422E8A26}" type="presOf" srcId="{C9E249D5-E0E1-499C-8EBB-BB3D87EB7A56}" destId="{78525774-C894-43A9-B44C-429D79C35909}" srcOrd="1" destOrd="0" presId="urn:microsoft.com/office/officeart/2005/8/layout/hierarchy3#1"/>
    <dgm:cxn modelId="{3A647AFF-E870-45CA-95DD-76C37F075975}" srcId="{D2BC3531-4EC9-4071-82C7-F3BD3D77D89E}" destId="{C9E249D5-E0E1-499C-8EBB-BB3D87EB7A56}" srcOrd="0" destOrd="0" parTransId="{4EB2AE4A-5857-48B4-A06D-84557C6258FC}" sibTransId="{BF08DE6B-642C-48E6-8BC8-E3062B774A89}"/>
    <dgm:cxn modelId="{99ACD27F-D92D-4CA6-9B19-3F6FAC85FD96}" type="presOf" srcId="{B6EF68B8-23CE-4A85-BA69-798CD25056B6}" destId="{A5F0770C-422F-4E60-B907-3E8D210AA621}" srcOrd="0" destOrd="0" presId="urn:microsoft.com/office/officeart/2005/8/layout/hierarchy3#1"/>
    <dgm:cxn modelId="{80D406D2-1DC7-4843-BB2C-609D8735E254}" type="presOf" srcId="{04C6F026-4175-4CCF-A591-7C16D293FB9C}" destId="{277C609E-B404-4919-8B19-0DCD3ADAE422}" srcOrd="0" destOrd="0" presId="urn:microsoft.com/office/officeart/2005/8/layout/hierarchy3#1"/>
    <dgm:cxn modelId="{FCEFC7CA-0FEB-4466-91B8-C56F914717CF}" srcId="{D2BC3531-4EC9-4071-82C7-F3BD3D77D89E}" destId="{AC6D01CE-7ACE-4BE6-830F-DDD4A1EEB688}" srcOrd="1" destOrd="0" parTransId="{6EA18983-98F4-4865-B194-12F72700D6BD}" sibTransId="{0492221D-4133-4CD2-BE88-4D65AFCBC011}"/>
    <dgm:cxn modelId="{17A70BEE-5D16-4882-A388-F0188A4085AD}" srcId="{AC6D01CE-7ACE-4BE6-830F-DDD4A1EEB688}" destId="{651023CE-9865-4F91-B76A-9FBC6170BF1C}" srcOrd="0" destOrd="0" parTransId="{04C6F026-4175-4CCF-A591-7C16D293FB9C}" sibTransId="{C7BC9D50-5A30-4E08-8F24-F6D97CFF5CA7}"/>
    <dgm:cxn modelId="{3D91E940-9DD5-4939-9A23-0BE71B4C1DDE}" type="presOf" srcId="{651023CE-9865-4F91-B76A-9FBC6170BF1C}" destId="{ECCF90B0-E38F-447B-966A-891CCB0678A1}" srcOrd="0" destOrd="0" presId="urn:microsoft.com/office/officeart/2005/8/layout/hierarchy3#1"/>
    <dgm:cxn modelId="{05ECE66C-54A7-487E-9394-C9F913A2BA76}" type="presParOf" srcId="{43E2CD92-01B2-4B57-9C57-A50A3A16F1FD}" destId="{3C42DFAA-BF07-4337-AD44-90F3BFFC8054}" srcOrd="0" destOrd="0" presId="urn:microsoft.com/office/officeart/2005/8/layout/hierarchy3#1"/>
    <dgm:cxn modelId="{FBAFEDFD-BB94-41F7-983C-7260A8B771A1}" type="presParOf" srcId="{3C42DFAA-BF07-4337-AD44-90F3BFFC8054}" destId="{7AA41548-F4FE-4F02-B6AB-CCFC3D10EBA0}" srcOrd="0" destOrd="0" presId="urn:microsoft.com/office/officeart/2005/8/layout/hierarchy3#1"/>
    <dgm:cxn modelId="{BC6F9985-E6FB-4454-BAA8-F756A9B1E263}" type="presParOf" srcId="{7AA41548-F4FE-4F02-B6AB-CCFC3D10EBA0}" destId="{8883D6E2-1B67-484C-A28D-12532559AE68}" srcOrd="0" destOrd="0" presId="urn:microsoft.com/office/officeart/2005/8/layout/hierarchy3#1"/>
    <dgm:cxn modelId="{AE9CB916-1CF2-4F5D-8C50-B9B8AB4F82F5}" type="presParOf" srcId="{7AA41548-F4FE-4F02-B6AB-CCFC3D10EBA0}" destId="{78525774-C894-43A9-B44C-429D79C35909}" srcOrd="1" destOrd="0" presId="urn:microsoft.com/office/officeart/2005/8/layout/hierarchy3#1"/>
    <dgm:cxn modelId="{3D2AB2D6-BAC9-420A-87FB-F9AC1822853B}" type="presParOf" srcId="{3C42DFAA-BF07-4337-AD44-90F3BFFC8054}" destId="{9C24A067-EA9A-47A8-BE54-A8A9ECC2726F}" srcOrd="1" destOrd="0" presId="urn:microsoft.com/office/officeart/2005/8/layout/hierarchy3#1"/>
    <dgm:cxn modelId="{B02E5761-04E9-41D7-9EA6-06D6509A1104}" type="presParOf" srcId="{9C24A067-EA9A-47A8-BE54-A8A9ECC2726F}" destId="{A5F0770C-422F-4E60-B907-3E8D210AA621}" srcOrd="0" destOrd="0" presId="urn:microsoft.com/office/officeart/2005/8/layout/hierarchy3#1"/>
    <dgm:cxn modelId="{F5655E86-573D-48EF-BB65-216B33AE1A32}" type="presParOf" srcId="{9C24A067-EA9A-47A8-BE54-A8A9ECC2726F}" destId="{32A935BC-7788-4943-A900-89F3FD5EA959}" srcOrd="1" destOrd="0" presId="urn:microsoft.com/office/officeart/2005/8/layout/hierarchy3#1"/>
    <dgm:cxn modelId="{032D763E-C9B1-4D9B-AEC4-EB6FA8D0CB9F}" type="presParOf" srcId="{43E2CD92-01B2-4B57-9C57-A50A3A16F1FD}" destId="{27B9467D-615E-44BF-BB29-801BC2AEB50C}" srcOrd="1" destOrd="0" presId="urn:microsoft.com/office/officeart/2005/8/layout/hierarchy3#1"/>
    <dgm:cxn modelId="{57461E5E-5BCF-4AE5-AD09-698549BC5743}" type="presParOf" srcId="{27B9467D-615E-44BF-BB29-801BC2AEB50C}" destId="{BF80CABE-F3B7-43D0-A2C9-0F6C9D64F6D1}" srcOrd="0" destOrd="0" presId="urn:microsoft.com/office/officeart/2005/8/layout/hierarchy3#1"/>
    <dgm:cxn modelId="{7DC13972-6B34-43B3-A839-687D9995DAB3}" type="presParOf" srcId="{BF80CABE-F3B7-43D0-A2C9-0F6C9D64F6D1}" destId="{2738137A-7411-441F-8F9C-A3025811F089}" srcOrd="0" destOrd="0" presId="urn:microsoft.com/office/officeart/2005/8/layout/hierarchy3#1"/>
    <dgm:cxn modelId="{4ECE8C8E-5F7C-472F-9D9C-8FDA11D0B4E8}" type="presParOf" srcId="{BF80CABE-F3B7-43D0-A2C9-0F6C9D64F6D1}" destId="{B4A37035-82B6-4F11-83C1-F0C584177638}" srcOrd="1" destOrd="0" presId="urn:microsoft.com/office/officeart/2005/8/layout/hierarchy3#1"/>
    <dgm:cxn modelId="{96161143-ED0D-450B-8A26-E5CF64711D54}" type="presParOf" srcId="{27B9467D-615E-44BF-BB29-801BC2AEB50C}" destId="{2002D32B-D381-4A33-BBD8-C27485598401}" srcOrd="1" destOrd="0" presId="urn:microsoft.com/office/officeart/2005/8/layout/hierarchy3#1"/>
    <dgm:cxn modelId="{10CC1F56-6F36-48D7-BD4D-B2F44E4C20BA}" type="presParOf" srcId="{2002D32B-D381-4A33-BBD8-C27485598401}" destId="{277C609E-B404-4919-8B19-0DCD3ADAE422}" srcOrd="0" destOrd="0" presId="urn:microsoft.com/office/officeart/2005/8/layout/hierarchy3#1"/>
    <dgm:cxn modelId="{AF1C6D24-4817-476E-85DF-85416ED0FA82}" type="presParOf" srcId="{2002D32B-D381-4A33-BBD8-C27485598401}" destId="{ECCF90B0-E38F-447B-966A-891CCB0678A1}" srcOrd="1" destOrd="0" presId="urn:microsoft.com/office/officeart/2005/8/layout/hierarchy3#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A9C17F-870E-4DCC-A7B5-98FBF415FBA8}" type="doc">
      <dgm:prSet loTypeId="urn:microsoft.com/office/officeart/2005/8/layout/radial5" loCatId="relationship" qsTypeId="urn:microsoft.com/office/officeart/2005/8/quickstyle/simple1#5" qsCatId="simple" csTypeId="urn:microsoft.com/office/officeart/2005/8/colors/colorful1#1" csCatId="colorful" phldr="1"/>
      <dgm:spPr/>
      <dgm:t>
        <a:bodyPr/>
        <a:lstStyle/>
        <a:p>
          <a:endParaRPr lang="zh-CN" altLang="en-US"/>
        </a:p>
      </dgm:t>
    </dgm:pt>
    <dgm:pt modelId="{1ADA937A-CE7F-49FE-BF57-321113EDE539}">
      <dgm:prSet phldrT="[文本]" custT="1"/>
      <dgm:spPr/>
      <dgm:t>
        <a:bodyPr/>
        <a:lstStyle/>
        <a:p>
          <a:r>
            <a:rPr lang="zh-CN" altLang="en-US" sz="2400" dirty="0" smtClean="0">
              <a:latin typeface="黑体" panose="02010609060101010101" pitchFamily="49" charset="-122"/>
              <a:ea typeface="黑体" panose="02010609060101010101" pitchFamily="49" charset="-122"/>
            </a:rPr>
            <a:t>纳税人识别号</a:t>
          </a:r>
          <a:endParaRPr lang="zh-CN" altLang="en-US" sz="2400" dirty="0">
            <a:latin typeface="黑体" panose="02010609060101010101" pitchFamily="49" charset="-122"/>
            <a:ea typeface="黑体" panose="02010609060101010101" pitchFamily="49" charset="-122"/>
          </a:endParaRPr>
        </a:p>
      </dgm:t>
    </dgm:pt>
    <dgm:pt modelId="{4E0AABC0-22D7-4986-A1B1-8C1D0C6B288D}" cxnId="{735BDD52-E0F2-429D-9C2E-D805AC80DE78}" type="parTrans">
      <dgm:prSet/>
      <dgm:spPr/>
      <dgm:t>
        <a:bodyPr/>
        <a:lstStyle/>
        <a:p>
          <a:endParaRPr lang="zh-CN" altLang="en-US"/>
        </a:p>
      </dgm:t>
    </dgm:pt>
    <dgm:pt modelId="{6870028A-CA97-4889-A1D3-E01FBC5B59F8}" cxnId="{735BDD52-E0F2-429D-9C2E-D805AC80DE78}" type="sibTrans">
      <dgm:prSet/>
      <dgm:spPr/>
      <dgm:t>
        <a:bodyPr/>
        <a:lstStyle/>
        <a:p>
          <a:endParaRPr lang="zh-CN" altLang="en-US"/>
        </a:p>
      </dgm:t>
    </dgm:pt>
    <dgm:pt modelId="{8F98EEE5-84E3-4D84-A9CE-70174181C9D1}">
      <dgm:prSet phldrT="[文本]" custT="1"/>
      <dgm:spPr>
        <a:solidFill>
          <a:srgbClr val="FFC000"/>
        </a:solidFill>
      </dgm:spPr>
      <dgm:t>
        <a:bodyPr/>
        <a:lstStyle/>
        <a:p>
          <a:r>
            <a:rPr lang="zh-CN" altLang="en-US" sz="2400" dirty="0" smtClean="0">
              <a:latin typeface="黑体" panose="02010609060101010101" pitchFamily="49" charset="-122"/>
              <a:ea typeface="黑体" panose="02010609060101010101" pitchFamily="49" charset="-122"/>
            </a:rPr>
            <a:t>识别纳税人唯一身份</a:t>
          </a:r>
          <a:endParaRPr lang="zh-CN" altLang="en-US" sz="2400" dirty="0">
            <a:latin typeface="黑体" panose="02010609060101010101" pitchFamily="49" charset="-122"/>
            <a:ea typeface="黑体" panose="02010609060101010101" pitchFamily="49" charset="-122"/>
          </a:endParaRPr>
        </a:p>
      </dgm:t>
    </dgm:pt>
    <dgm:pt modelId="{4EEE7FC7-8D08-47CA-8C03-2B905FE8B1C2}" cxnId="{1E9B6AB4-8134-45BE-B1DA-525C82B89E29}" type="parTrans">
      <dgm:prSet/>
      <dgm:spPr/>
      <dgm:t>
        <a:bodyPr/>
        <a:lstStyle/>
        <a:p>
          <a:endParaRPr lang="zh-CN" altLang="en-US"/>
        </a:p>
      </dgm:t>
    </dgm:pt>
    <dgm:pt modelId="{B0077E58-DFA5-474C-A586-59434F08A3EA}" cxnId="{1E9B6AB4-8134-45BE-B1DA-525C82B89E29}" type="sibTrans">
      <dgm:prSet/>
      <dgm:spPr/>
      <dgm:t>
        <a:bodyPr/>
        <a:lstStyle/>
        <a:p>
          <a:endParaRPr lang="zh-CN" altLang="en-US"/>
        </a:p>
      </dgm:t>
    </dgm:pt>
    <dgm:pt modelId="{86715986-B665-4F80-BBAE-CDB194C492A9}">
      <dgm:prSet phldrT="[文本]" custT="1"/>
      <dgm:spPr>
        <a:solidFill>
          <a:schemeClr val="tx2">
            <a:lumMod val="60000"/>
            <a:lumOff val="40000"/>
          </a:schemeClr>
        </a:solidFill>
      </dgm:spPr>
      <dgm:t>
        <a:bodyPr/>
        <a:lstStyle/>
        <a:p>
          <a:r>
            <a:rPr lang="zh-CN" altLang="en-US" sz="2400" dirty="0" smtClean="0">
              <a:latin typeface="黑体" panose="02010609060101010101" pitchFamily="49" charset="-122"/>
              <a:ea typeface="黑体" panose="02010609060101010101" pitchFamily="49" charset="-122"/>
            </a:rPr>
            <a:t>办理各项涉税业务</a:t>
          </a:r>
          <a:endParaRPr lang="zh-CN" altLang="en-US" sz="2400" dirty="0">
            <a:latin typeface="黑体" panose="02010609060101010101" pitchFamily="49" charset="-122"/>
            <a:ea typeface="黑体" panose="02010609060101010101" pitchFamily="49" charset="-122"/>
          </a:endParaRPr>
        </a:p>
      </dgm:t>
    </dgm:pt>
    <dgm:pt modelId="{DA80E383-CE1B-41A8-9330-06F103284D8B}" cxnId="{94EE08B0-EE9E-4EE5-B711-2BCC514680F7}" type="parTrans">
      <dgm:prSet/>
      <dgm:spPr/>
      <dgm:t>
        <a:bodyPr/>
        <a:lstStyle/>
        <a:p>
          <a:endParaRPr lang="zh-CN" altLang="en-US"/>
        </a:p>
      </dgm:t>
    </dgm:pt>
    <dgm:pt modelId="{1840ABAC-5D3C-4693-BFFB-96B966DE2A6C}" cxnId="{94EE08B0-EE9E-4EE5-B711-2BCC514680F7}" type="sibTrans">
      <dgm:prSet/>
      <dgm:spPr/>
      <dgm:t>
        <a:bodyPr/>
        <a:lstStyle/>
        <a:p>
          <a:endParaRPr lang="zh-CN" altLang="en-US"/>
        </a:p>
      </dgm:t>
    </dgm:pt>
    <dgm:pt modelId="{AFE765E9-ACB3-4BF0-BF52-79DD43926C59}">
      <dgm:prSet phldrT="[文本]" custT="1"/>
      <dgm:spPr>
        <a:solidFill>
          <a:srgbClr val="7030A0"/>
        </a:solidFill>
      </dgm:spPr>
      <dgm:t>
        <a:bodyPr/>
        <a:lstStyle/>
        <a:p>
          <a:r>
            <a:rPr lang="zh-CN" altLang="en-US" sz="2400" dirty="0" smtClean="0">
              <a:latin typeface="黑体" panose="02010609060101010101" pitchFamily="49" charset="-122"/>
              <a:ea typeface="黑体" panose="02010609060101010101" pitchFamily="49" charset="-122"/>
            </a:rPr>
            <a:t>“一人式”</a:t>
          </a:r>
          <a:endParaRPr lang="en-US" altLang="zh-CN" sz="2400" dirty="0" smtClean="0">
            <a:latin typeface="黑体" panose="02010609060101010101" pitchFamily="49" charset="-122"/>
            <a:ea typeface="黑体" panose="02010609060101010101" pitchFamily="49" charset="-122"/>
          </a:endParaRPr>
        </a:p>
        <a:p>
          <a:r>
            <a:rPr lang="zh-CN" altLang="en-US" sz="2400" dirty="0" smtClean="0">
              <a:latin typeface="黑体" panose="02010609060101010101" pitchFamily="49" charset="-122"/>
              <a:ea typeface="黑体" panose="02010609060101010101" pitchFamily="49" charset="-122"/>
            </a:rPr>
            <a:t>数据归集</a:t>
          </a:r>
          <a:endParaRPr lang="zh-CN" altLang="en-US" sz="2400" dirty="0">
            <a:latin typeface="黑体" panose="02010609060101010101" pitchFamily="49" charset="-122"/>
            <a:ea typeface="黑体" panose="02010609060101010101" pitchFamily="49" charset="-122"/>
          </a:endParaRPr>
        </a:p>
      </dgm:t>
    </dgm:pt>
    <dgm:pt modelId="{733BCA3A-9805-4759-9952-74355C7DDD68}" cxnId="{61D45EEC-8B26-49AF-A2E4-1BD01A5F8577}" type="parTrans">
      <dgm:prSet/>
      <dgm:spPr/>
      <dgm:t>
        <a:bodyPr/>
        <a:lstStyle/>
        <a:p>
          <a:endParaRPr lang="zh-CN" altLang="en-US"/>
        </a:p>
      </dgm:t>
    </dgm:pt>
    <dgm:pt modelId="{BA5372B7-2D10-4AC0-9D5D-750B1F099D64}" cxnId="{61D45EEC-8B26-49AF-A2E4-1BD01A5F8577}" type="sibTrans">
      <dgm:prSet/>
      <dgm:spPr/>
      <dgm:t>
        <a:bodyPr/>
        <a:lstStyle/>
        <a:p>
          <a:endParaRPr lang="zh-CN" altLang="en-US"/>
        </a:p>
      </dgm:t>
    </dgm:pt>
    <dgm:pt modelId="{3F1B2D0D-6E73-4A2C-A512-A1F00251E601}">
      <dgm:prSet phldrT="[文本]" custT="1"/>
      <dgm:spPr>
        <a:solidFill>
          <a:srgbClr val="9CC33B"/>
        </a:solidFill>
      </dgm:spPr>
      <dgm:t>
        <a:bodyPr/>
        <a:lstStyle/>
        <a:p>
          <a:r>
            <a:rPr lang="zh-CN" altLang="en-US" sz="2400" dirty="0" smtClean="0">
              <a:latin typeface="黑体" panose="02010609060101010101" pitchFamily="49" charset="-122"/>
              <a:ea typeface="黑体" panose="02010609060101010101" pitchFamily="49" charset="-122"/>
            </a:rPr>
            <a:t>与外部门信息共享</a:t>
          </a:r>
          <a:endParaRPr lang="zh-CN" altLang="en-US" sz="2400" dirty="0">
            <a:latin typeface="黑体" panose="02010609060101010101" pitchFamily="49" charset="-122"/>
            <a:ea typeface="黑体" panose="02010609060101010101" pitchFamily="49" charset="-122"/>
          </a:endParaRPr>
        </a:p>
      </dgm:t>
    </dgm:pt>
    <dgm:pt modelId="{E42946DC-5DAD-4FA9-ACBE-6C6AB0D985BC}" cxnId="{05B2DBFC-F113-467D-8A21-9CC54F743898}" type="parTrans">
      <dgm:prSet/>
      <dgm:spPr/>
      <dgm:t>
        <a:bodyPr/>
        <a:lstStyle/>
        <a:p>
          <a:endParaRPr lang="zh-CN" altLang="en-US"/>
        </a:p>
      </dgm:t>
    </dgm:pt>
    <dgm:pt modelId="{7F63F890-D855-4F90-9DCB-E56D3C18932A}" cxnId="{05B2DBFC-F113-467D-8A21-9CC54F743898}" type="sibTrans">
      <dgm:prSet/>
      <dgm:spPr/>
      <dgm:t>
        <a:bodyPr/>
        <a:lstStyle/>
        <a:p>
          <a:endParaRPr lang="zh-CN" altLang="en-US"/>
        </a:p>
      </dgm:t>
    </dgm:pt>
    <dgm:pt modelId="{070FF156-12F1-40EC-A3A4-B9641EFB1327}" type="pres">
      <dgm:prSet presAssocID="{1BA9C17F-870E-4DCC-A7B5-98FBF415FBA8}" presName="Name0" presStyleCnt="0">
        <dgm:presLayoutVars>
          <dgm:chMax val="1"/>
          <dgm:dir/>
          <dgm:animLvl val="ctr"/>
          <dgm:resizeHandles val="exact"/>
        </dgm:presLayoutVars>
      </dgm:prSet>
      <dgm:spPr/>
      <dgm:t>
        <a:bodyPr/>
        <a:lstStyle/>
        <a:p>
          <a:endParaRPr lang="zh-CN" altLang="en-US"/>
        </a:p>
      </dgm:t>
    </dgm:pt>
    <dgm:pt modelId="{B5F85DCD-F63F-4018-B528-FA02473DE08B}" type="pres">
      <dgm:prSet presAssocID="{1ADA937A-CE7F-49FE-BF57-321113EDE539}" presName="centerShape" presStyleLbl="node0" presStyleIdx="0" presStyleCnt="1" custScaleX="122602" custScaleY="118188"/>
      <dgm:spPr/>
      <dgm:t>
        <a:bodyPr/>
        <a:lstStyle/>
        <a:p>
          <a:endParaRPr lang="zh-CN" altLang="en-US"/>
        </a:p>
      </dgm:t>
    </dgm:pt>
    <dgm:pt modelId="{8773DB85-573D-4257-B18E-14BA8E63400F}" type="pres">
      <dgm:prSet presAssocID="{4EEE7FC7-8D08-47CA-8C03-2B905FE8B1C2}" presName="parTrans" presStyleLbl="sibTrans2D1" presStyleIdx="0" presStyleCnt="4"/>
      <dgm:spPr/>
      <dgm:t>
        <a:bodyPr/>
        <a:lstStyle/>
        <a:p>
          <a:endParaRPr lang="zh-CN" altLang="en-US"/>
        </a:p>
      </dgm:t>
    </dgm:pt>
    <dgm:pt modelId="{3E9D8A33-44F7-4803-9076-DD67B76EA4A7}" type="pres">
      <dgm:prSet presAssocID="{4EEE7FC7-8D08-47CA-8C03-2B905FE8B1C2}" presName="connectorText" presStyleLbl="sibTrans2D1" presStyleIdx="0" presStyleCnt="4"/>
      <dgm:spPr/>
      <dgm:t>
        <a:bodyPr/>
        <a:lstStyle/>
        <a:p>
          <a:endParaRPr lang="zh-CN" altLang="en-US"/>
        </a:p>
      </dgm:t>
    </dgm:pt>
    <dgm:pt modelId="{1687507B-EFC9-48F7-AA56-1B0614AEBD2A}" type="pres">
      <dgm:prSet presAssocID="{8F98EEE5-84E3-4D84-A9CE-70174181C9D1}" presName="node" presStyleLbl="node1" presStyleIdx="0" presStyleCnt="4" custScaleX="221509" custRadScaleRad="104840" custRadScaleInc="-2663">
        <dgm:presLayoutVars>
          <dgm:bulletEnabled val="1"/>
        </dgm:presLayoutVars>
      </dgm:prSet>
      <dgm:spPr/>
      <dgm:t>
        <a:bodyPr/>
        <a:lstStyle/>
        <a:p>
          <a:endParaRPr lang="zh-CN" altLang="en-US"/>
        </a:p>
      </dgm:t>
    </dgm:pt>
    <dgm:pt modelId="{38ED7CE5-0411-4A4D-8666-5FAF81A24F56}" type="pres">
      <dgm:prSet presAssocID="{DA80E383-CE1B-41A8-9330-06F103284D8B}" presName="parTrans" presStyleLbl="sibTrans2D1" presStyleIdx="1" presStyleCnt="4"/>
      <dgm:spPr/>
      <dgm:t>
        <a:bodyPr/>
        <a:lstStyle/>
        <a:p>
          <a:endParaRPr lang="zh-CN" altLang="en-US"/>
        </a:p>
      </dgm:t>
    </dgm:pt>
    <dgm:pt modelId="{F99AFE77-890A-4BEB-BD66-D101B42D9F39}" type="pres">
      <dgm:prSet presAssocID="{DA80E383-CE1B-41A8-9330-06F103284D8B}" presName="connectorText" presStyleLbl="sibTrans2D1" presStyleIdx="1" presStyleCnt="4"/>
      <dgm:spPr/>
      <dgm:t>
        <a:bodyPr/>
        <a:lstStyle/>
        <a:p>
          <a:endParaRPr lang="zh-CN" altLang="en-US"/>
        </a:p>
      </dgm:t>
    </dgm:pt>
    <dgm:pt modelId="{A0D9F5DA-38F6-40BE-84AD-E5A602E0B94A}" type="pres">
      <dgm:prSet presAssocID="{86715986-B665-4F80-BBAE-CDB194C492A9}" presName="node" presStyleLbl="node1" presStyleIdx="1" presStyleCnt="4" custScaleX="264000" custRadScaleRad="167504" custRadScaleInc="2189">
        <dgm:presLayoutVars>
          <dgm:bulletEnabled val="1"/>
        </dgm:presLayoutVars>
      </dgm:prSet>
      <dgm:spPr/>
      <dgm:t>
        <a:bodyPr/>
        <a:lstStyle/>
        <a:p>
          <a:endParaRPr lang="zh-CN" altLang="en-US"/>
        </a:p>
      </dgm:t>
    </dgm:pt>
    <dgm:pt modelId="{0ECBB58A-02AA-47F1-8C19-188078C47C85}" type="pres">
      <dgm:prSet presAssocID="{733BCA3A-9805-4759-9952-74355C7DDD68}" presName="parTrans" presStyleLbl="sibTrans2D1" presStyleIdx="2" presStyleCnt="4"/>
      <dgm:spPr/>
      <dgm:t>
        <a:bodyPr/>
        <a:lstStyle/>
        <a:p>
          <a:endParaRPr lang="zh-CN" altLang="en-US"/>
        </a:p>
      </dgm:t>
    </dgm:pt>
    <dgm:pt modelId="{19785CB1-4D40-4EA4-BE0A-98FCF6FD99B2}" type="pres">
      <dgm:prSet presAssocID="{733BCA3A-9805-4759-9952-74355C7DDD68}" presName="connectorText" presStyleLbl="sibTrans2D1" presStyleIdx="2" presStyleCnt="4"/>
      <dgm:spPr/>
      <dgm:t>
        <a:bodyPr/>
        <a:lstStyle/>
        <a:p>
          <a:endParaRPr lang="zh-CN" altLang="en-US"/>
        </a:p>
      </dgm:t>
    </dgm:pt>
    <dgm:pt modelId="{9B7CD173-E6E5-46B1-AEC9-0496E4EB70F4}" type="pres">
      <dgm:prSet presAssocID="{AFE765E9-ACB3-4BF0-BF52-79DD43926C59}" presName="node" presStyleLbl="node1" presStyleIdx="2" presStyleCnt="4" custScaleX="247773">
        <dgm:presLayoutVars>
          <dgm:bulletEnabled val="1"/>
        </dgm:presLayoutVars>
      </dgm:prSet>
      <dgm:spPr/>
      <dgm:t>
        <a:bodyPr/>
        <a:lstStyle/>
        <a:p>
          <a:endParaRPr lang="zh-CN" altLang="en-US"/>
        </a:p>
      </dgm:t>
    </dgm:pt>
    <dgm:pt modelId="{EF2ED0FE-D583-4E14-856B-C7224550B2F0}" type="pres">
      <dgm:prSet presAssocID="{E42946DC-5DAD-4FA9-ACBE-6C6AB0D985BC}" presName="parTrans" presStyleLbl="sibTrans2D1" presStyleIdx="3" presStyleCnt="4"/>
      <dgm:spPr/>
      <dgm:t>
        <a:bodyPr/>
        <a:lstStyle/>
        <a:p>
          <a:endParaRPr lang="zh-CN" altLang="en-US"/>
        </a:p>
      </dgm:t>
    </dgm:pt>
    <dgm:pt modelId="{C46670A6-00E3-441B-8CDA-0444D4E80526}" type="pres">
      <dgm:prSet presAssocID="{E42946DC-5DAD-4FA9-ACBE-6C6AB0D985BC}" presName="connectorText" presStyleLbl="sibTrans2D1" presStyleIdx="3" presStyleCnt="4"/>
      <dgm:spPr/>
      <dgm:t>
        <a:bodyPr/>
        <a:lstStyle/>
        <a:p>
          <a:endParaRPr lang="zh-CN" altLang="en-US"/>
        </a:p>
      </dgm:t>
    </dgm:pt>
    <dgm:pt modelId="{8F62C50B-8515-4991-8A05-CEF0D98F3EEA}" type="pres">
      <dgm:prSet presAssocID="{3F1B2D0D-6E73-4A2C-A512-A1F00251E601}" presName="node" presStyleLbl="node1" presStyleIdx="3" presStyleCnt="4" custScaleX="259696" custRadScaleRad="171359" custRadScaleInc="-5621">
        <dgm:presLayoutVars>
          <dgm:bulletEnabled val="1"/>
        </dgm:presLayoutVars>
      </dgm:prSet>
      <dgm:spPr/>
      <dgm:t>
        <a:bodyPr/>
        <a:lstStyle/>
        <a:p>
          <a:endParaRPr lang="zh-CN" altLang="en-US"/>
        </a:p>
      </dgm:t>
    </dgm:pt>
  </dgm:ptLst>
  <dgm:cxnLst>
    <dgm:cxn modelId="{1E9B6AB4-8134-45BE-B1DA-525C82B89E29}" srcId="{1ADA937A-CE7F-49FE-BF57-321113EDE539}" destId="{8F98EEE5-84E3-4D84-A9CE-70174181C9D1}" srcOrd="0" destOrd="0" parTransId="{4EEE7FC7-8D08-47CA-8C03-2B905FE8B1C2}" sibTransId="{B0077E58-DFA5-474C-A586-59434F08A3EA}"/>
    <dgm:cxn modelId="{14031120-3392-47C7-B420-C60A126DC7AE}" type="presOf" srcId="{DA80E383-CE1B-41A8-9330-06F103284D8B}" destId="{F99AFE77-890A-4BEB-BD66-D101B42D9F39}" srcOrd="1" destOrd="0" presId="urn:microsoft.com/office/officeart/2005/8/layout/radial5"/>
    <dgm:cxn modelId="{00A01DEB-B12C-42AB-B01F-4554C2084360}" type="presOf" srcId="{AFE765E9-ACB3-4BF0-BF52-79DD43926C59}" destId="{9B7CD173-E6E5-46B1-AEC9-0496E4EB70F4}" srcOrd="0" destOrd="0" presId="urn:microsoft.com/office/officeart/2005/8/layout/radial5"/>
    <dgm:cxn modelId="{9E502ED2-88C7-43E4-A9FE-FC42618A2108}" type="presOf" srcId="{4EEE7FC7-8D08-47CA-8C03-2B905FE8B1C2}" destId="{8773DB85-573D-4257-B18E-14BA8E63400F}" srcOrd="0" destOrd="0" presId="urn:microsoft.com/office/officeart/2005/8/layout/radial5"/>
    <dgm:cxn modelId="{833FD232-1218-4C4E-8D18-8008177D30CA}" type="presOf" srcId="{733BCA3A-9805-4759-9952-74355C7DDD68}" destId="{19785CB1-4D40-4EA4-BE0A-98FCF6FD99B2}" srcOrd="1" destOrd="0" presId="urn:microsoft.com/office/officeart/2005/8/layout/radial5"/>
    <dgm:cxn modelId="{2A14E9AE-DF86-4084-9626-BA0BD6611BF2}" type="presOf" srcId="{8F98EEE5-84E3-4D84-A9CE-70174181C9D1}" destId="{1687507B-EFC9-48F7-AA56-1B0614AEBD2A}" srcOrd="0" destOrd="0" presId="urn:microsoft.com/office/officeart/2005/8/layout/radial5"/>
    <dgm:cxn modelId="{6018DDDB-5610-4C80-825E-38F33F972F8C}" type="presOf" srcId="{3F1B2D0D-6E73-4A2C-A512-A1F00251E601}" destId="{8F62C50B-8515-4991-8A05-CEF0D98F3EEA}" srcOrd="0" destOrd="0" presId="urn:microsoft.com/office/officeart/2005/8/layout/radial5"/>
    <dgm:cxn modelId="{5AEC6DCC-67F0-402B-AB2B-E82E51B6A029}" type="presOf" srcId="{1BA9C17F-870E-4DCC-A7B5-98FBF415FBA8}" destId="{070FF156-12F1-40EC-A3A4-B9641EFB1327}" srcOrd="0" destOrd="0" presId="urn:microsoft.com/office/officeart/2005/8/layout/radial5"/>
    <dgm:cxn modelId="{12D6F44B-EB9D-4632-BDCE-13DF4356ABD9}" type="presOf" srcId="{1ADA937A-CE7F-49FE-BF57-321113EDE539}" destId="{B5F85DCD-F63F-4018-B528-FA02473DE08B}" srcOrd="0" destOrd="0" presId="urn:microsoft.com/office/officeart/2005/8/layout/radial5"/>
    <dgm:cxn modelId="{94EE08B0-EE9E-4EE5-B711-2BCC514680F7}" srcId="{1ADA937A-CE7F-49FE-BF57-321113EDE539}" destId="{86715986-B665-4F80-BBAE-CDB194C492A9}" srcOrd="1" destOrd="0" parTransId="{DA80E383-CE1B-41A8-9330-06F103284D8B}" sibTransId="{1840ABAC-5D3C-4693-BFFB-96B966DE2A6C}"/>
    <dgm:cxn modelId="{745FA840-CFAE-4241-A491-608A89B55B9D}" type="presOf" srcId="{E42946DC-5DAD-4FA9-ACBE-6C6AB0D985BC}" destId="{EF2ED0FE-D583-4E14-856B-C7224550B2F0}" srcOrd="0" destOrd="0" presId="urn:microsoft.com/office/officeart/2005/8/layout/radial5"/>
    <dgm:cxn modelId="{61D45EEC-8B26-49AF-A2E4-1BD01A5F8577}" srcId="{1ADA937A-CE7F-49FE-BF57-321113EDE539}" destId="{AFE765E9-ACB3-4BF0-BF52-79DD43926C59}" srcOrd="2" destOrd="0" parTransId="{733BCA3A-9805-4759-9952-74355C7DDD68}" sibTransId="{BA5372B7-2D10-4AC0-9D5D-750B1F099D64}"/>
    <dgm:cxn modelId="{3187CB47-3BEB-438E-98A2-AD38AE4FFBE8}" type="presOf" srcId="{86715986-B665-4F80-BBAE-CDB194C492A9}" destId="{A0D9F5DA-38F6-40BE-84AD-E5A602E0B94A}" srcOrd="0" destOrd="0" presId="urn:microsoft.com/office/officeart/2005/8/layout/radial5"/>
    <dgm:cxn modelId="{05B2DBFC-F113-467D-8A21-9CC54F743898}" srcId="{1ADA937A-CE7F-49FE-BF57-321113EDE539}" destId="{3F1B2D0D-6E73-4A2C-A512-A1F00251E601}" srcOrd="3" destOrd="0" parTransId="{E42946DC-5DAD-4FA9-ACBE-6C6AB0D985BC}" sibTransId="{7F63F890-D855-4F90-9DCB-E56D3C18932A}"/>
    <dgm:cxn modelId="{ED9BDE53-14A6-4FA0-9C9B-7947BD68498A}" type="presOf" srcId="{4EEE7FC7-8D08-47CA-8C03-2B905FE8B1C2}" destId="{3E9D8A33-44F7-4803-9076-DD67B76EA4A7}" srcOrd="1" destOrd="0" presId="urn:microsoft.com/office/officeart/2005/8/layout/radial5"/>
    <dgm:cxn modelId="{4829BFCE-13D4-4332-9A26-5FB9CC4A3212}" type="presOf" srcId="{DA80E383-CE1B-41A8-9330-06F103284D8B}" destId="{38ED7CE5-0411-4A4D-8666-5FAF81A24F56}" srcOrd="0" destOrd="0" presId="urn:microsoft.com/office/officeart/2005/8/layout/radial5"/>
    <dgm:cxn modelId="{735BDD52-E0F2-429D-9C2E-D805AC80DE78}" srcId="{1BA9C17F-870E-4DCC-A7B5-98FBF415FBA8}" destId="{1ADA937A-CE7F-49FE-BF57-321113EDE539}" srcOrd="0" destOrd="0" parTransId="{4E0AABC0-22D7-4986-A1B1-8C1D0C6B288D}" sibTransId="{6870028A-CA97-4889-A1D3-E01FBC5B59F8}"/>
    <dgm:cxn modelId="{E15543DC-4CF9-4BCE-AC8A-0F00D7B2584F}" type="presOf" srcId="{E42946DC-5DAD-4FA9-ACBE-6C6AB0D985BC}" destId="{C46670A6-00E3-441B-8CDA-0444D4E80526}" srcOrd="1" destOrd="0" presId="urn:microsoft.com/office/officeart/2005/8/layout/radial5"/>
    <dgm:cxn modelId="{D9490952-6C1E-4CDE-8081-7FDE029F63D4}" type="presOf" srcId="{733BCA3A-9805-4759-9952-74355C7DDD68}" destId="{0ECBB58A-02AA-47F1-8C19-188078C47C85}" srcOrd="0" destOrd="0" presId="urn:microsoft.com/office/officeart/2005/8/layout/radial5"/>
    <dgm:cxn modelId="{6FBBEDF8-54E8-4D1B-AD66-461CED3C3D1A}" type="presParOf" srcId="{070FF156-12F1-40EC-A3A4-B9641EFB1327}" destId="{B5F85DCD-F63F-4018-B528-FA02473DE08B}" srcOrd="0" destOrd="0" presId="urn:microsoft.com/office/officeart/2005/8/layout/radial5"/>
    <dgm:cxn modelId="{9FD305D9-5E81-4F98-B7DC-35231EB7751A}" type="presParOf" srcId="{070FF156-12F1-40EC-A3A4-B9641EFB1327}" destId="{8773DB85-573D-4257-B18E-14BA8E63400F}" srcOrd="1" destOrd="0" presId="urn:microsoft.com/office/officeart/2005/8/layout/radial5"/>
    <dgm:cxn modelId="{4AA661D5-0B1E-4647-BF84-024733A4EA22}" type="presParOf" srcId="{8773DB85-573D-4257-B18E-14BA8E63400F}" destId="{3E9D8A33-44F7-4803-9076-DD67B76EA4A7}" srcOrd="0" destOrd="0" presId="urn:microsoft.com/office/officeart/2005/8/layout/radial5"/>
    <dgm:cxn modelId="{A361327F-1EFA-49D4-BA98-66F639CB1536}" type="presParOf" srcId="{070FF156-12F1-40EC-A3A4-B9641EFB1327}" destId="{1687507B-EFC9-48F7-AA56-1B0614AEBD2A}" srcOrd="2" destOrd="0" presId="urn:microsoft.com/office/officeart/2005/8/layout/radial5"/>
    <dgm:cxn modelId="{96AB3092-E400-435F-831A-C65D4D441D0E}" type="presParOf" srcId="{070FF156-12F1-40EC-A3A4-B9641EFB1327}" destId="{38ED7CE5-0411-4A4D-8666-5FAF81A24F56}" srcOrd="3" destOrd="0" presId="urn:microsoft.com/office/officeart/2005/8/layout/radial5"/>
    <dgm:cxn modelId="{EA8CF796-DFBF-46F9-9590-306168C5A76C}" type="presParOf" srcId="{38ED7CE5-0411-4A4D-8666-5FAF81A24F56}" destId="{F99AFE77-890A-4BEB-BD66-D101B42D9F39}" srcOrd="0" destOrd="0" presId="urn:microsoft.com/office/officeart/2005/8/layout/radial5"/>
    <dgm:cxn modelId="{63BD18DF-3BBB-4CE4-B057-29D4D7E7F3F6}" type="presParOf" srcId="{070FF156-12F1-40EC-A3A4-B9641EFB1327}" destId="{A0D9F5DA-38F6-40BE-84AD-E5A602E0B94A}" srcOrd="4" destOrd="0" presId="urn:microsoft.com/office/officeart/2005/8/layout/radial5"/>
    <dgm:cxn modelId="{BFE16867-6D92-4C9F-AC35-02D81A79A49C}" type="presParOf" srcId="{070FF156-12F1-40EC-A3A4-B9641EFB1327}" destId="{0ECBB58A-02AA-47F1-8C19-188078C47C85}" srcOrd="5" destOrd="0" presId="urn:microsoft.com/office/officeart/2005/8/layout/radial5"/>
    <dgm:cxn modelId="{E16C0826-0F8B-4166-A95A-C2FFD71C394D}" type="presParOf" srcId="{0ECBB58A-02AA-47F1-8C19-188078C47C85}" destId="{19785CB1-4D40-4EA4-BE0A-98FCF6FD99B2}" srcOrd="0" destOrd="0" presId="urn:microsoft.com/office/officeart/2005/8/layout/radial5"/>
    <dgm:cxn modelId="{953559A6-F5F4-4297-BCA0-0245A8718BF0}" type="presParOf" srcId="{070FF156-12F1-40EC-A3A4-B9641EFB1327}" destId="{9B7CD173-E6E5-46B1-AEC9-0496E4EB70F4}" srcOrd="6" destOrd="0" presId="urn:microsoft.com/office/officeart/2005/8/layout/radial5"/>
    <dgm:cxn modelId="{6E5AB0A8-A10C-41E2-BF29-B668D6338D4D}" type="presParOf" srcId="{070FF156-12F1-40EC-A3A4-B9641EFB1327}" destId="{EF2ED0FE-D583-4E14-856B-C7224550B2F0}" srcOrd="7" destOrd="0" presId="urn:microsoft.com/office/officeart/2005/8/layout/radial5"/>
    <dgm:cxn modelId="{85E72643-5608-47CE-AC18-9B564B5B3715}" type="presParOf" srcId="{EF2ED0FE-D583-4E14-856B-C7224550B2F0}" destId="{C46670A6-00E3-441B-8CDA-0444D4E80526}" srcOrd="0" destOrd="0" presId="urn:microsoft.com/office/officeart/2005/8/layout/radial5"/>
    <dgm:cxn modelId="{1149F60D-0C51-464A-A7F1-9723AE852EFC}" type="presParOf" srcId="{070FF156-12F1-40EC-A3A4-B9641EFB1327}" destId="{8F62C50B-8515-4991-8A05-CEF0D98F3EEA}" srcOrd="8" destOrd="0" presId="urn:microsoft.com/office/officeart/2005/8/layout/radial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D710DC-A79C-47E5-9EA2-3A0195BB255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zh-CN" altLang="en-US"/>
        </a:p>
      </dgm:t>
    </dgm:pt>
    <dgm:pt modelId="{2A7AF113-ACB1-4316-9395-13E9211237CD}">
      <dgm:prSet phldrT="[文本]" custT="1"/>
      <dgm:spPr/>
      <dgm:t>
        <a:bodyPr/>
        <a:lstStyle/>
        <a:p>
          <a:pPr marL="0" indent="457200" algn="ctr">
            <a:lnSpc>
              <a:spcPct val="100000"/>
            </a:lnSpc>
          </a:pPr>
          <a:endParaRPr lang="en-US" altLang="zh-CN" sz="2200" dirty="0" smtClean="0"/>
        </a:p>
      </dgm:t>
    </dgm:pt>
    <dgm:pt modelId="{AFB66A49-FA75-4235-9B59-DB2014741A24}" cxnId="{9DD71BD3-3858-4818-9547-53FF72005C3D}" type="parTrans">
      <dgm:prSet/>
      <dgm:spPr/>
      <dgm:t>
        <a:bodyPr/>
        <a:lstStyle/>
        <a:p>
          <a:endParaRPr lang="zh-CN" altLang="en-US"/>
        </a:p>
      </dgm:t>
    </dgm:pt>
    <dgm:pt modelId="{862F7EE4-454E-4C12-AAB8-D5FED78652C1}" cxnId="{9DD71BD3-3858-4818-9547-53FF72005C3D}" type="sibTrans">
      <dgm:prSet/>
      <dgm:spPr/>
      <dgm:t>
        <a:bodyPr/>
        <a:lstStyle/>
        <a:p>
          <a:endParaRPr lang="zh-CN" altLang="en-US"/>
        </a:p>
      </dgm:t>
    </dgm:pt>
    <dgm:pt modelId="{457DBD46-B41D-410E-86B6-81276357D45E}" type="pres">
      <dgm:prSet presAssocID="{92D710DC-A79C-47E5-9EA2-3A0195BB255D}" presName="vert0" presStyleCnt="0">
        <dgm:presLayoutVars>
          <dgm:dir/>
          <dgm:animOne val="branch"/>
          <dgm:animLvl val="lvl"/>
        </dgm:presLayoutVars>
      </dgm:prSet>
      <dgm:spPr/>
      <dgm:t>
        <a:bodyPr/>
        <a:lstStyle/>
        <a:p>
          <a:endParaRPr lang="zh-CN" altLang="en-US"/>
        </a:p>
      </dgm:t>
    </dgm:pt>
    <dgm:pt modelId="{B993B78B-F1E3-427C-971A-4A39BF65E44C}" type="pres">
      <dgm:prSet presAssocID="{2A7AF113-ACB1-4316-9395-13E9211237CD}" presName="thickLine" presStyleLbl="alignNode1" presStyleIdx="0" presStyleCnt="1"/>
      <dgm:spPr/>
    </dgm:pt>
    <dgm:pt modelId="{596EA03F-59D6-4016-A7C1-5D0C7F8E311D}" type="pres">
      <dgm:prSet presAssocID="{2A7AF113-ACB1-4316-9395-13E9211237CD}" presName="horz1" presStyleCnt="0"/>
      <dgm:spPr/>
    </dgm:pt>
    <dgm:pt modelId="{B72063A9-8642-481F-B2FA-5D1BBB9A6507}" type="pres">
      <dgm:prSet presAssocID="{2A7AF113-ACB1-4316-9395-13E9211237CD}" presName="tx1" presStyleLbl="revTx" presStyleIdx="0" presStyleCnt="1"/>
      <dgm:spPr/>
      <dgm:t>
        <a:bodyPr/>
        <a:lstStyle/>
        <a:p>
          <a:endParaRPr lang="zh-CN" altLang="en-US"/>
        </a:p>
      </dgm:t>
    </dgm:pt>
    <dgm:pt modelId="{62C3D925-70F9-4E48-BC5E-EE57A1E1E06B}" type="pres">
      <dgm:prSet presAssocID="{2A7AF113-ACB1-4316-9395-13E9211237CD}" presName="vert1" presStyleCnt="0"/>
      <dgm:spPr/>
    </dgm:pt>
  </dgm:ptLst>
  <dgm:cxnLst>
    <dgm:cxn modelId="{B31DBFA9-8D84-4A7A-9D45-1117CBE43268}" type="presOf" srcId="{2A7AF113-ACB1-4316-9395-13E9211237CD}" destId="{B72063A9-8642-481F-B2FA-5D1BBB9A6507}" srcOrd="0" destOrd="0" presId="urn:microsoft.com/office/officeart/2008/layout/LinedList"/>
    <dgm:cxn modelId="{FCA641D0-26A9-4FB1-B8E3-94420BDDC06D}" type="presOf" srcId="{92D710DC-A79C-47E5-9EA2-3A0195BB255D}" destId="{457DBD46-B41D-410E-86B6-81276357D45E}" srcOrd="0" destOrd="0" presId="urn:microsoft.com/office/officeart/2008/layout/LinedList"/>
    <dgm:cxn modelId="{9DD71BD3-3858-4818-9547-53FF72005C3D}" srcId="{92D710DC-A79C-47E5-9EA2-3A0195BB255D}" destId="{2A7AF113-ACB1-4316-9395-13E9211237CD}" srcOrd="0" destOrd="0" parTransId="{AFB66A49-FA75-4235-9B59-DB2014741A24}" sibTransId="{862F7EE4-454E-4C12-AAB8-D5FED78652C1}"/>
    <dgm:cxn modelId="{C95BDAC2-31DC-435D-9D3C-C176B589A019}" type="presParOf" srcId="{457DBD46-B41D-410E-86B6-81276357D45E}" destId="{B993B78B-F1E3-427C-971A-4A39BF65E44C}" srcOrd="0" destOrd="0" presId="urn:microsoft.com/office/officeart/2008/layout/LinedList"/>
    <dgm:cxn modelId="{2705BBE6-3783-4045-8CBF-C61F585C13D0}" type="presParOf" srcId="{457DBD46-B41D-410E-86B6-81276357D45E}" destId="{596EA03F-59D6-4016-A7C1-5D0C7F8E311D}" srcOrd="1" destOrd="0" presId="urn:microsoft.com/office/officeart/2008/layout/LinedList"/>
    <dgm:cxn modelId="{4C5227A4-EBEE-4703-9271-5C24A0A51D67}" type="presParOf" srcId="{596EA03F-59D6-4016-A7C1-5D0C7F8E311D}" destId="{B72063A9-8642-481F-B2FA-5D1BBB9A6507}" srcOrd="0" destOrd="0" presId="urn:microsoft.com/office/officeart/2008/layout/LinedList"/>
    <dgm:cxn modelId="{21E6537E-B61D-4A8C-A389-205213344639}" type="presParOf" srcId="{596EA03F-59D6-4016-A7C1-5D0C7F8E311D}" destId="{62C3D925-70F9-4E48-BC5E-EE57A1E1E06B}" srcOrd="1" destOrd="0" presId="urn:microsoft.com/office/officeart/2008/layout/Lined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D710DC-A79C-47E5-9EA2-3A0195BB255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zh-CN" altLang="en-US"/>
        </a:p>
      </dgm:t>
    </dgm:pt>
    <dgm:pt modelId="{2A7AF113-ACB1-4316-9395-13E9211237CD}">
      <dgm:prSet phldrT="[文本]" custT="1"/>
      <dgm:spPr/>
      <dgm:t>
        <a:bodyPr/>
        <a:lstStyle/>
        <a:p>
          <a:pPr marL="0" indent="457200" algn="ctr">
            <a:lnSpc>
              <a:spcPct val="100000"/>
            </a:lnSpc>
          </a:pPr>
          <a:endParaRPr lang="en-US" altLang="zh-CN" sz="2200" dirty="0" smtClean="0"/>
        </a:p>
      </dgm:t>
    </dgm:pt>
    <dgm:pt modelId="{AFB66A49-FA75-4235-9B59-DB2014741A24}" cxnId="{9DD71BD3-3858-4818-9547-53FF72005C3D}" type="parTrans">
      <dgm:prSet/>
      <dgm:spPr/>
      <dgm:t>
        <a:bodyPr/>
        <a:lstStyle/>
        <a:p>
          <a:endParaRPr lang="zh-CN" altLang="en-US"/>
        </a:p>
      </dgm:t>
    </dgm:pt>
    <dgm:pt modelId="{862F7EE4-454E-4C12-AAB8-D5FED78652C1}" cxnId="{9DD71BD3-3858-4818-9547-53FF72005C3D}" type="sibTrans">
      <dgm:prSet/>
      <dgm:spPr/>
      <dgm:t>
        <a:bodyPr/>
        <a:lstStyle/>
        <a:p>
          <a:endParaRPr lang="zh-CN" altLang="en-US"/>
        </a:p>
      </dgm:t>
    </dgm:pt>
    <dgm:pt modelId="{457DBD46-B41D-410E-86B6-81276357D45E}" type="pres">
      <dgm:prSet presAssocID="{92D710DC-A79C-47E5-9EA2-3A0195BB255D}" presName="vert0" presStyleCnt="0">
        <dgm:presLayoutVars>
          <dgm:dir/>
          <dgm:animOne val="branch"/>
          <dgm:animLvl val="lvl"/>
        </dgm:presLayoutVars>
      </dgm:prSet>
      <dgm:spPr/>
      <dgm:t>
        <a:bodyPr/>
        <a:lstStyle/>
        <a:p>
          <a:endParaRPr lang="zh-CN" altLang="en-US"/>
        </a:p>
      </dgm:t>
    </dgm:pt>
    <dgm:pt modelId="{B993B78B-F1E3-427C-971A-4A39BF65E44C}" type="pres">
      <dgm:prSet presAssocID="{2A7AF113-ACB1-4316-9395-13E9211237CD}" presName="thickLine" presStyleLbl="alignNode1" presStyleIdx="0" presStyleCnt="1"/>
      <dgm:spPr/>
    </dgm:pt>
    <dgm:pt modelId="{596EA03F-59D6-4016-A7C1-5D0C7F8E311D}" type="pres">
      <dgm:prSet presAssocID="{2A7AF113-ACB1-4316-9395-13E9211237CD}" presName="horz1" presStyleCnt="0"/>
      <dgm:spPr/>
    </dgm:pt>
    <dgm:pt modelId="{B72063A9-8642-481F-B2FA-5D1BBB9A6507}" type="pres">
      <dgm:prSet presAssocID="{2A7AF113-ACB1-4316-9395-13E9211237CD}" presName="tx1" presStyleLbl="revTx" presStyleIdx="0" presStyleCnt="1"/>
      <dgm:spPr/>
      <dgm:t>
        <a:bodyPr/>
        <a:lstStyle/>
        <a:p>
          <a:endParaRPr lang="zh-CN" altLang="en-US"/>
        </a:p>
      </dgm:t>
    </dgm:pt>
    <dgm:pt modelId="{62C3D925-70F9-4E48-BC5E-EE57A1E1E06B}" type="pres">
      <dgm:prSet presAssocID="{2A7AF113-ACB1-4316-9395-13E9211237CD}" presName="vert1" presStyleCnt="0"/>
      <dgm:spPr/>
    </dgm:pt>
  </dgm:ptLst>
  <dgm:cxnLst>
    <dgm:cxn modelId="{80AD51BD-6B55-4F5D-B29B-7B5AA85B03C9}" type="presOf" srcId="{2A7AF113-ACB1-4316-9395-13E9211237CD}" destId="{B72063A9-8642-481F-B2FA-5D1BBB9A6507}" srcOrd="0" destOrd="0" presId="urn:microsoft.com/office/officeart/2008/layout/LinedList"/>
    <dgm:cxn modelId="{9DD71BD3-3858-4818-9547-53FF72005C3D}" srcId="{92D710DC-A79C-47E5-9EA2-3A0195BB255D}" destId="{2A7AF113-ACB1-4316-9395-13E9211237CD}" srcOrd="0" destOrd="0" parTransId="{AFB66A49-FA75-4235-9B59-DB2014741A24}" sibTransId="{862F7EE4-454E-4C12-AAB8-D5FED78652C1}"/>
    <dgm:cxn modelId="{CF765E67-7347-46F3-B76C-F23B608B2C15}" type="presOf" srcId="{92D710DC-A79C-47E5-9EA2-3A0195BB255D}" destId="{457DBD46-B41D-410E-86B6-81276357D45E}" srcOrd="0" destOrd="0" presId="urn:microsoft.com/office/officeart/2008/layout/LinedList"/>
    <dgm:cxn modelId="{CC2F8CDE-47CE-42B6-B246-37121455E566}" type="presParOf" srcId="{457DBD46-B41D-410E-86B6-81276357D45E}" destId="{B993B78B-F1E3-427C-971A-4A39BF65E44C}" srcOrd="0" destOrd="0" presId="urn:microsoft.com/office/officeart/2008/layout/LinedList"/>
    <dgm:cxn modelId="{C0E6EDA5-1823-420F-B587-EE068D3453CA}" type="presParOf" srcId="{457DBD46-B41D-410E-86B6-81276357D45E}" destId="{596EA03F-59D6-4016-A7C1-5D0C7F8E311D}" srcOrd="1" destOrd="0" presId="urn:microsoft.com/office/officeart/2008/layout/LinedList"/>
    <dgm:cxn modelId="{5DE1BF6F-0E1D-4CD2-A5BE-64E2ABD496C0}" type="presParOf" srcId="{596EA03F-59D6-4016-A7C1-5D0C7F8E311D}" destId="{B72063A9-8642-481F-B2FA-5D1BBB9A6507}" srcOrd="0" destOrd="0" presId="urn:microsoft.com/office/officeart/2008/layout/LinedList"/>
    <dgm:cxn modelId="{92DBDBEB-E41A-44CE-8D0C-C36431FB38B1}" type="presParOf" srcId="{596EA03F-59D6-4016-A7C1-5D0C7F8E311D}" destId="{62C3D925-70F9-4E48-BC5E-EE57A1E1E06B}" srcOrd="1" destOrd="0" presId="urn:microsoft.com/office/officeart/2008/layout/Lined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2D710DC-A79C-47E5-9EA2-3A0195BB255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zh-CN" altLang="en-US"/>
        </a:p>
      </dgm:t>
    </dgm:pt>
    <dgm:pt modelId="{2A7AF113-ACB1-4316-9395-13E9211237CD}">
      <dgm:prSet phldrT="[文本]" custT="1"/>
      <dgm:spPr/>
      <dgm:t>
        <a:bodyPr/>
        <a:lstStyle/>
        <a:p>
          <a:pPr marL="0" indent="457200" algn="ctr">
            <a:lnSpc>
              <a:spcPct val="100000"/>
            </a:lnSpc>
          </a:pPr>
          <a:endParaRPr lang="en-US" altLang="zh-CN" sz="2200" dirty="0" smtClean="0"/>
        </a:p>
      </dgm:t>
    </dgm:pt>
    <dgm:pt modelId="{AFB66A49-FA75-4235-9B59-DB2014741A24}" cxnId="{9DD71BD3-3858-4818-9547-53FF72005C3D}" type="parTrans">
      <dgm:prSet/>
      <dgm:spPr/>
      <dgm:t>
        <a:bodyPr/>
        <a:lstStyle/>
        <a:p>
          <a:endParaRPr lang="zh-CN" altLang="en-US"/>
        </a:p>
      </dgm:t>
    </dgm:pt>
    <dgm:pt modelId="{862F7EE4-454E-4C12-AAB8-D5FED78652C1}" cxnId="{9DD71BD3-3858-4818-9547-53FF72005C3D}" type="sibTrans">
      <dgm:prSet/>
      <dgm:spPr/>
      <dgm:t>
        <a:bodyPr/>
        <a:lstStyle/>
        <a:p>
          <a:endParaRPr lang="zh-CN" altLang="en-US"/>
        </a:p>
      </dgm:t>
    </dgm:pt>
    <dgm:pt modelId="{457DBD46-B41D-410E-86B6-81276357D45E}" type="pres">
      <dgm:prSet presAssocID="{92D710DC-A79C-47E5-9EA2-3A0195BB255D}" presName="vert0" presStyleCnt="0">
        <dgm:presLayoutVars>
          <dgm:dir/>
          <dgm:animOne val="branch"/>
          <dgm:animLvl val="lvl"/>
        </dgm:presLayoutVars>
      </dgm:prSet>
      <dgm:spPr/>
      <dgm:t>
        <a:bodyPr/>
        <a:lstStyle/>
        <a:p>
          <a:endParaRPr lang="zh-CN" altLang="en-US"/>
        </a:p>
      </dgm:t>
    </dgm:pt>
    <dgm:pt modelId="{B993B78B-F1E3-427C-971A-4A39BF65E44C}" type="pres">
      <dgm:prSet presAssocID="{2A7AF113-ACB1-4316-9395-13E9211237CD}" presName="thickLine" presStyleLbl="alignNode1" presStyleIdx="0" presStyleCnt="1"/>
      <dgm:spPr/>
    </dgm:pt>
    <dgm:pt modelId="{596EA03F-59D6-4016-A7C1-5D0C7F8E311D}" type="pres">
      <dgm:prSet presAssocID="{2A7AF113-ACB1-4316-9395-13E9211237CD}" presName="horz1" presStyleCnt="0"/>
      <dgm:spPr/>
    </dgm:pt>
    <dgm:pt modelId="{B72063A9-8642-481F-B2FA-5D1BBB9A6507}" type="pres">
      <dgm:prSet presAssocID="{2A7AF113-ACB1-4316-9395-13E9211237CD}" presName="tx1" presStyleLbl="revTx" presStyleIdx="0" presStyleCnt="1"/>
      <dgm:spPr/>
      <dgm:t>
        <a:bodyPr/>
        <a:lstStyle/>
        <a:p>
          <a:endParaRPr lang="zh-CN" altLang="en-US"/>
        </a:p>
      </dgm:t>
    </dgm:pt>
    <dgm:pt modelId="{62C3D925-70F9-4E48-BC5E-EE57A1E1E06B}" type="pres">
      <dgm:prSet presAssocID="{2A7AF113-ACB1-4316-9395-13E9211237CD}" presName="vert1" presStyleCnt="0"/>
      <dgm:spPr/>
    </dgm:pt>
  </dgm:ptLst>
  <dgm:cxnLst>
    <dgm:cxn modelId="{5A8E2B3F-9085-4855-8D0E-BF499CB5BDE3}" type="presOf" srcId="{2A7AF113-ACB1-4316-9395-13E9211237CD}" destId="{B72063A9-8642-481F-B2FA-5D1BBB9A6507}" srcOrd="0" destOrd="0" presId="urn:microsoft.com/office/officeart/2008/layout/LinedList"/>
    <dgm:cxn modelId="{9DD71BD3-3858-4818-9547-53FF72005C3D}" srcId="{92D710DC-A79C-47E5-9EA2-3A0195BB255D}" destId="{2A7AF113-ACB1-4316-9395-13E9211237CD}" srcOrd="0" destOrd="0" parTransId="{AFB66A49-FA75-4235-9B59-DB2014741A24}" sibTransId="{862F7EE4-454E-4C12-AAB8-D5FED78652C1}"/>
    <dgm:cxn modelId="{85BF247B-3253-4C41-B9FF-F33D3198396C}" type="presOf" srcId="{92D710DC-A79C-47E5-9EA2-3A0195BB255D}" destId="{457DBD46-B41D-410E-86B6-81276357D45E}" srcOrd="0" destOrd="0" presId="urn:microsoft.com/office/officeart/2008/layout/LinedList"/>
    <dgm:cxn modelId="{823A6B50-595E-4452-BCCA-1245ECE6FCB8}" type="presParOf" srcId="{457DBD46-B41D-410E-86B6-81276357D45E}" destId="{B993B78B-F1E3-427C-971A-4A39BF65E44C}" srcOrd="0" destOrd="0" presId="urn:microsoft.com/office/officeart/2008/layout/LinedList"/>
    <dgm:cxn modelId="{1A926C23-C20E-45D6-A429-A129B4AEA78B}" type="presParOf" srcId="{457DBD46-B41D-410E-86B6-81276357D45E}" destId="{596EA03F-59D6-4016-A7C1-5D0C7F8E311D}" srcOrd="1" destOrd="0" presId="urn:microsoft.com/office/officeart/2008/layout/LinedList"/>
    <dgm:cxn modelId="{EA3D3536-EED7-4FA1-A739-A4D4EE050E56}" type="presParOf" srcId="{596EA03F-59D6-4016-A7C1-5D0C7F8E311D}" destId="{B72063A9-8642-481F-B2FA-5D1BBB9A6507}" srcOrd="0" destOrd="0" presId="urn:microsoft.com/office/officeart/2008/layout/LinedList"/>
    <dgm:cxn modelId="{03A65B5C-75C1-4821-B07E-DDFD2F97F23D}" type="presParOf" srcId="{596EA03F-59D6-4016-A7C1-5D0C7F8E311D}" destId="{62C3D925-70F9-4E48-BC5E-EE57A1E1E06B}" srcOrd="1" destOrd="0" presId="urn:microsoft.com/office/officeart/2008/layout/Lined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2D710DC-A79C-47E5-9EA2-3A0195BB255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zh-CN" altLang="en-US"/>
        </a:p>
      </dgm:t>
    </dgm:pt>
    <dgm:pt modelId="{2A7AF113-ACB1-4316-9395-13E9211237CD}">
      <dgm:prSet phldrT="[文本]" custT="1"/>
      <dgm:spPr/>
      <dgm:t>
        <a:bodyPr/>
        <a:lstStyle/>
        <a:p>
          <a:pPr marL="0" indent="457200" algn="ctr">
            <a:lnSpc>
              <a:spcPct val="100000"/>
            </a:lnSpc>
          </a:pPr>
          <a:endParaRPr lang="en-US" altLang="zh-CN" sz="2200" dirty="0" smtClean="0"/>
        </a:p>
      </dgm:t>
    </dgm:pt>
    <dgm:pt modelId="{AFB66A49-FA75-4235-9B59-DB2014741A24}" cxnId="{9DD71BD3-3858-4818-9547-53FF72005C3D}" type="parTrans">
      <dgm:prSet/>
      <dgm:spPr/>
      <dgm:t>
        <a:bodyPr/>
        <a:lstStyle/>
        <a:p>
          <a:endParaRPr lang="zh-CN" altLang="en-US"/>
        </a:p>
      </dgm:t>
    </dgm:pt>
    <dgm:pt modelId="{862F7EE4-454E-4C12-AAB8-D5FED78652C1}" cxnId="{9DD71BD3-3858-4818-9547-53FF72005C3D}" type="sibTrans">
      <dgm:prSet/>
      <dgm:spPr/>
      <dgm:t>
        <a:bodyPr/>
        <a:lstStyle/>
        <a:p>
          <a:endParaRPr lang="zh-CN" altLang="en-US"/>
        </a:p>
      </dgm:t>
    </dgm:pt>
    <dgm:pt modelId="{457DBD46-B41D-410E-86B6-81276357D45E}" type="pres">
      <dgm:prSet presAssocID="{92D710DC-A79C-47E5-9EA2-3A0195BB255D}" presName="vert0" presStyleCnt="0">
        <dgm:presLayoutVars>
          <dgm:dir/>
          <dgm:animOne val="branch"/>
          <dgm:animLvl val="lvl"/>
        </dgm:presLayoutVars>
      </dgm:prSet>
      <dgm:spPr/>
      <dgm:t>
        <a:bodyPr/>
        <a:lstStyle/>
        <a:p>
          <a:endParaRPr lang="zh-CN" altLang="en-US"/>
        </a:p>
      </dgm:t>
    </dgm:pt>
    <dgm:pt modelId="{B993B78B-F1E3-427C-971A-4A39BF65E44C}" type="pres">
      <dgm:prSet presAssocID="{2A7AF113-ACB1-4316-9395-13E9211237CD}" presName="thickLine" presStyleLbl="alignNode1" presStyleIdx="0" presStyleCnt="1"/>
      <dgm:spPr/>
    </dgm:pt>
    <dgm:pt modelId="{596EA03F-59D6-4016-A7C1-5D0C7F8E311D}" type="pres">
      <dgm:prSet presAssocID="{2A7AF113-ACB1-4316-9395-13E9211237CD}" presName="horz1" presStyleCnt="0"/>
      <dgm:spPr/>
    </dgm:pt>
    <dgm:pt modelId="{B72063A9-8642-481F-B2FA-5D1BBB9A6507}" type="pres">
      <dgm:prSet presAssocID="{2A7AF113-ACB1-4316-9395-13E9211237CD}" presName="tx1" presStyleLbl="revTx" presStyleIdx="0" presStyleCnt="1"/>
      <dgm:spPr/>
      <dgm:t>
        <a:bodyPr/>
        <a:lstStyle/>
        <a:p>
          <a:endParaRPr lang="zh-CN" altLang="en-US"/>
        </a:p>
      </dgm:t>
    </dgm:pt>
    <dgm:pt modelId="{62C3D925-70F9-4E48-BC5E-EE57A1E1E06B}" type="pres">
      <dgm:prSet presAssocID="{2A7AF113-ACB1-4316-9395-13E9211237CD}" presName="vert1" presStyleCnt="0"/>
      <dgm:spPr/>
    </dgm:pt>
  </dgm:ptLst>
  <dgm:cxnLst>
    <dgm:cxn modelId="{EBA5F241-53A1-479A-8A8F-D641C1E73935}" type="presOf" srcId="{2A7AF113-ACB1-4316-9395-13E9211237CD}" destId="{B72063A9-8642-481F-B2FA-5D1BBB9A6507}" srcOrd="0" destOrd="0" presId="urn:microsoft.com/office/officeart/2008/layout/LinedList"/>
    <dgm:cxn modelId="{9DD71BD3-3858-4818-9547-53FF72005C3D}" srcId="{92D710DC-A79C-47E5-9EA2-3A0195BB255D}" destId="{2A7AF113-ACB1-4316-9395-13E9211237CD}" srcOrd="0" destOrd="0" parTransId="{AFB66A49-FA75-4235-9B59-DB2014741A24}" sibTransId="{862F7EE4-454E-4C12-AAB8-D5FED78652C1}"/>
    <dgm:cxn modelId="{5E4C0E12-24C3-46B9-9747-08002D09697D}" type="presOf" srcId="{92D710DC-A79C-47E5-9EA2-3A0195BB255D}" destId="{457DBD46-B41D-410E-86B6-81276357D45E}" srcOrd="0" destOrd="0" presId="urn:microsoft.com/office/officeart/2008/layout/LinedList"/>
    <dgm:cxn modelId="{AEF961F4-4C97-4E51-9E43-7F0CFF9196B2}" type="presParOf" srcId="{457DBD46-B41D-410E-86B6-81276357D45E}" destId="{B993B78B-F1E3-427C-971A-4A39BF65E44C}" srcOrd="0" destOrd="0" presId="urn:microsoft.com/office/officeart/2008/layout/LinedList"/>
    <dgm:cxn modelId="{AA0C631E-0CEC-4CE5-9609-F08DF11293F7}" type="presParOf" srcId="{457DBD46-B41D-410E-86B6-81276357D45E}" destId="{596EA03F-59D6-4016-A7C1-5D0C7F8E311D}" srcOrd="1" destOrd="0" presId="urn:microsoft.com/office/officeart/2008/layout/LinedList"/>
    <dgm:cxn modelId="{B9A5345F-02DE-4B70-B912-B997A18C3089}" type="presParOf" srcId="{596EA03F-59D6-4016-A7C1-5D0C7F8E311D}" destId="{B72063A9-8642-481F-B2FA-5D1BBB9A6507}" srcOrd="0" destOrd="0" presId="urn:microsoft.com/office/officeart/2008/layout/LinedList"/>
    <dgm:cxn modelId="{6ACEC2FC-F67B-4EB7-81FE-FEA946A50B99}" type="presParOf" srcId="{596EA03F-59D6-4016-A7C1-5D0C7F8E311D}" destId="{62C3D925-70F9-4E48-BC5E-EE57A1E1E06B}" srcOrd="1" destOrd="0" presId="urn:microsoft.com/office/officeart/2008/layout/Lined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2D710DC-A79C-47E5-9EA2-3A0195BB255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zh-CN" altLang="en-US"/>
        </a:p>
      </dgm:t>
    </dgm:pt>
    <dgm:pt modelId="{2A7AF113-ACB1-4316-9395-13E9211237CD}">
      <dgm:prSet phldrT="[文本]" custT="1"/>
      <dgm:spPr/>
      <dgm:t>
        <a:bodyPr/>
        <a:lstStyle/>
        <a:p>
          <a:pPr marL="0" indent="457200" algn="ctr">
            <a:lnSpc>
              <a:spcPct val="100000"/>
            </a:lnSpc>
          </a:pPr>
          <a:endParaRPr lang="en-US" altLang="zh-CN" sz="2200" dirty="0" smtClean="0"/>
        </a:p>
      </dgm:t>
    </dgm:pt>
    <dgm:pt modelId="{AFB66A49-FA75-4235-9B59-DB2014741A24}" cxnId="{9DD71BD3-3858-4818-9547-53FF72005C3D}" type="parTrans">
      <dgm:prSet/>
      <dgm:spPr/>
      <dgm:t>
        <a:bodyPr/>
        <a:lstStyle/>
        <a:p>
          <a:endParaRPr lang="zh-CN" altLang="en-US"/>
        </a:p>
      </dgm:t>
    </dgm:pt>
    <dgm:pt modelId="{862F7EE4-454E-4C12-AAB8-D5FED78652C1}" cxnId="{9DD71BD3-3858-4818-9547-53FF72005C3D}" type="sibTrans">
      <dgm:prSet/>
      <dgm:spPr/>
      <dgm:t>
        <a:bodyPr/>
        <a:lstStyle/>
        <a:p>
          <a:endParaRPr lang="zh-CN" altLang="en-US"/>
        </a:p>
      </dgm:t>
    </dgm:pt>
    <dgm:pt modelId="{457DBD46-B41D-410E-86B6-81276357D45E}" type="pres">
      <dgm:prSet presAssocID="{92D710DC-A79C-47E5-9EA2-3A0195BB255D}" presName="vert0" presStyleCnt="0">
        <dgm:presLayoutVars>
          <dgm:dir/>
          <dgm:animOne val="branch"/>
          <dgm:animLvl val="lvl"/>
        </dgm:presLayoutVars>
      </dgm:prSet>
      <dgm:spPr/>
      <dgm:t>
        <a:bodyPr/>
        <a:lstStyle/>
        <a:p>
          <a:endParaRPr lang="zh-CN" altLang="en-US"/>
        </a:p>
      </dgm:t>
    </dgm:pt>
    <dgm:pt modelId="{B993B78B-F1E3-427C-971A-4A39BF65E44C}" type="pres">
      <dgm:prSet presAssocID="{2A7AF113-ACB1-4316-9395-13E9211237CD}" presName="thickLine" presStyleLbl="alignNode1" presStyleIdx="0" presStyleCnt="1"/>
      <dgm:spPr/>
    </dgm:pt>
    <dgm:pt modelId="{596EA03F-59D6-4016-A7C1-5D0C7F8E311D}" type="pres">
      <dgm:prSet presAssocID="{2A7AF113-ACB1-4316-9395-13E9211237CD}" presName="horz1" presStyleCnt="0"/>
      <dgm:spPr/>
    </dgm:pt>
    <dgm:pt modelId="{B72063A9-8642-481F-B2FA-5D1BBB9A6507}" type="pres">
      <dgm:prSet presAssocID="{2A7AF113-ACB1-4316-9395-13E9211237CD}" presName="tx1" presStyleLbl="revTx" presStyleIdx="0" presStyleCnt="1"/>
      <dgm:spPr/>
      <dgm:t>
        <a:bodyPr/>
        <a:lstStyle/>
        <a:p>
          <a:endParaRPr lang="zh-CN" altLang="en-US"/>
        </a:p>
      </dgm:t>
    </dgm:pt>
    <dgm:pt modelId="{62C3D925-70F9-4E48-BC5E-EE57A1E1E06B}" type="pres">
      <dgm:prSet presAssocID="{2A7AF113-ACB1-4316-9395-13E9211237CD}" presName="vert1" presStyleCnt="0"/>
      <dgm:spPr/>
    </dgm:pt>
  </dgm:ptLst>
  <dgm:cxnLst>
    <dgm:cxn modelId="{00F684EA-A19D-4759-A34B-1C3A611FC482}" type="presOf" srcId="{2A7AF113-ACB1-4316-9395-13E9211237CD}" destId="{B72063A9-8642-481F-B2FA-5D1BBB9A6507}" srcOrd="0" destOrd="0" presId="urn:microsoft.com/office/officeart/2008/layout/LinedList"/>
    <dgm:cxn modelId="{9DD71BD3-3858-4818-9547-53FF72005C3D}" srcId="{92D710DC-A79C-47E5-9EA2-3A0195BB255D}" destId="{2A7AF113-ACB1-4316-9395-13E9211237CD}" srcOrd="0" destOrd="0" parTransId="{AFB66A49-FA75-4235-9B59-DB2014741A24}" sibTransId="{862F7EE4-454E-4C12-AAB8-D5FED78652C1}"/>
    <dgm:cxn modelId="{FBF3673B-471F-4A16-9D06-099552097200}" type="presOf" srcId="{92D710DC-A79C-47E5-9EA2-3A0195BB255D}" destId="{457DBD46-B41D-410E-86B6-81276357D45E}" srcOrd="0" destOrd="0" presId="urn:microsoft.com/office/officeart/2008/layout/LinedList"/>
    <dgm:cxn modelId="{80EFF6D9-746C-46D5-BD32-7EDC3685AC19}" type="presParOf" srcId="{457DBD46-B41D-410E-86B6-81276357D45E}" destId="{B993B78B-F1E3-427C-971A-4A39BF65E44C}" srcOrd="0" destOrd="0" presId="urn:microsoft.com/office/officeart/2008/layout/LinedList"/>
    <dgm:cxn modelId="{D60617A0-6C6C-4ECC-A6AE-E83DED4EE91C}" type="presParOf" srcId="{457DBD46-B41D-410E-86B6-81276357D45E}" destId="{596EA03F-59D6-4016-A7C1-5D0C7F8E311D}" srcOrd="1" destOrd="0" presId="urn:microsoft.com/office/officeart/2008/layout/LinedList"/>
    <dgm:cxn modelId="{2C10D3E7-4239-4FBB-9D7C-B57B6C46DBF0}" type="presParOf" srcId="{596EA03F-59D6-4016-A7C1-5D0C7F8E311D}" destId="{B72063A9-8642-481F-B2FA-5D1BBB9A6507}" srcOrd="0" destOrd="0" presId="urn:microsoft.com/office/officeart/2008/layout/LinedList"/>
    <dgm:cxn modelId="{78253D10-B182-4871-B7D8-D0D01D197F8B}" type="presParOf" srcId="{596EA03F-59D6-4016-A7C1-5D0C7F8E311D}" destId="{62C3D925-70F9-4E48-BC5E-EE57A1E1E06B}" srcOrd="1" destOrd="0" presId="urn:microsoft.com/office/officeart/2008/layout/Lined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2D710DC-A79C-47E5-9EA2-3A0195BB255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zh-CN" altLang="en-US"/>
        </a:p>
      </dgm:t>
    </dgm:pt>
    <dgm:pt modelId="{2A7AF113-ACB1-4316-9395-13E9211237CD}">
      <dgm:prSet phldrT="[文本]" custT="1"/>
      <dgm:spPr/>
      <dgm:t>
        <a:bodyPr/>
        <a:lstStyle/>
        <a:p>
          <a:pPr marL="0" indent="457200" algn="ctr">
            <a:lnSpc>
              <a:spcPct val="100000"/>
            </a:lnSpc>
          </a:pPr>
          <a:endParaRPr lang="en-US" altLang="zh-CN" sz="2200" dirty="0" smtClean="0"/>
        </a:p>
      </dgm:t>
    </dgm:pt>
    <dgm:pt modelId="{AFB66A49-FA75-4235-9B59-DB2014741A24}" cxnId="{9DD71BD3-3858-4818-9547-53FF72005C3D}" type="parTrans">
      <dgm:prSet/>
      <dgm:spPr/>
      <dgm:t>
        <a:bodyPr/>
        <a:lstStyle/>
        <a:p>
          <a:endParaRPr lang="zh-CN" altLang="en-US"/>
        </a:p>
      </dgm:t>
    </dgm:pt>
    <dgm:pt modelId="{862F7EE4-454E-4C12-AAB8-D5FED78652C1}" cxnId="{9DD71BD3-3858-4818-9547-53FF72005C3D}" type="sibTrans">
      <dgm:prSet/>
      <dgm:spPr/>
      <dgm:t>
        <a:bodyPr/>
        <a:lstStyle/>
        <a:p>
          <a:endParaRPr lang="zh-CN" altLang="en-US"/>
        </a:p>
      </dgm:t>
    </dgm:pt>
    <dgm:pt modelId="{457DBD46-B41D-410E-86B6-81276357D45E}" type="pres">
      <dgm:prSet presAssocID="{92D710DC-A79C-47E5-9EA2-3A0195BB255D}" presName="vert0" presStyleCnt="0">
        <dgm:presLayoutVars>
          <dgm:dir/>
          <dgm:animOne val="branch"/>
          <dgm:animLvl val="lvl"/>
        </dgm:presLayoutVars>
      </dgm:prSet>
      <dgm:spPr/>
      <dgm:t>
        <a:bodyPr/>
        <a:lstStyle/>
        <a:p>
          <a:endParaRPr lang="zh-CN" altLang="en-US"/>
        </a:p>
      </dgm:t>
    </dgm:pt>
    <dgm:pt modelId="{B993B78B-F1E3-427C-971A-4A39BF65E44C}" type="pres">
      <dgm:prSet presAssocID="{2A7AF113-ACB1-4316-9395-13E9211237CD}" presName="thickLine" presStyleLbl="alignNode1" presStyleIdx="0" presStyleCnt="1"/>
      <dgm:spPr/>
    </dgm:pt>
    <dgm:pt modelId="{596EA03F-59D6-4016-A7C1-5D0C7F8E311D}" type="pres">
      <dgm:prSet presAssocID="{2A7AF113-ACB1-4316-9395-13E9211237CD}" presName="horz1" presStyleCnt="0"/>
      <dgm:spPr/>
    </dgm:pt>
    <dgm:pt modelId="{B72063A9-8642-481F-B2FA-5D1BBB9A6507}" type="pres">
      <dgm:prSet presAssocID="{2A7AF113-ACB1-4316-9395-13E9211237CD}" presName="tx1" presStyleLbl="revTx" presStyleIdx="0" presStyleCnt="1"/>
      <dgm:spPr/>
      <dgm:t>
        <a:bodyPr/>
        <a:lstStyle/>
        <a:p>
          <a:endParaRPr lang="zh-CN" altLang="en-US"/>
        </a:p>
      </dgm:t>
    </dgm:pt>
    <dgm:pt modelId="{62C3D925-70F9-4E48-BC5E-EE57A1E1E06B}" type="pres">
      <dgm:prSet presAssocID="{2A7AF113-ACB1-4316-9395-13E9211237CD}" presName="vert1" presStyleCnt="0"/>
      <dgm:spPr/>
    </dgm:pt>
  </dgm:ptLst>
  <dgm:cxnLst>
    <dgm:cxn modelId="{9DD71BD3-3858-4818-9547-53FF72005C3D}" srcId="{92D710DC-A79C-47E5-9EA2-3A0195BB255D}" destId="{2A7AF113-ACB1-4316-9395-13E9211237CD}" srcOrd="0" destOrd="0" parTransId="{AFB66A49-FA75-4235-9B59-DB2014741A24}" sibTransId="{862F7EE4-454E-4C12-AAB8-D5FED78652C1}"/>
    <dgm:cxn modelId="{EE55E60E-6A34-46C6-80DC-18E2703E40E4}" type="presOf" srcId="{2A7AF113-ACB1-4316-9395-13E9211237CD}" destId="{B72063A9-8642-481F-B2FA-5D1BBB9A6507}" srcOrd="0" destOrd="0" presId="urn:microsoft.com/office/officeart/2008/layout/LinedList"/>
    <dgm:cxn modelId="{086BB8A1-822C-4830-8A9F-1CC1BCA24C3F}" type="presOf" srcId="{92D710DC-A79C-47E5-9EA2-3A0195BB255D}" destId="{457DBD46-B41D-410E-86B6-81276357D45E}" srcOrd="0" destOrd="0" presId="urn:microsoft.com/office/officeart/2008/layout/LinedList"/>
    <dgm:cxn modelId="{8D2B3AB4-089D-4707-81E8-3352607BF034}" type="presParOf" srcId="{457DBD46-B41D-410E-86B6-81276357D45E}" destId="{B993B78B-F1E3-427C-971A-4A39BF65E44C}" srcOrd="0" destOrd="0" presId="urn:microsoft.com/office/officeart/2008/layout/LinedList"/>
    <dgm:cxn modelId="{4E7124F3-22FE-4E8A-9322-99AC04B3558D}" type="presParOf" srcId="{457DBD46-B41D-410E-86B6-81276357D45E}" destId="{596EA03F-59D6-4016-A7C1-5D0C7F8E311D}" srcOrd="1" destOrd="0" presId="urn:microsoft.com/office/officeart/2008/layout/LinedList"/>
    <dgm:cxn modelId="{4678F7F3-05CE-4CEB-83C9-3CA82C75A07A}" type="presParOf" srcId="{596EA03F-59D6-4016-A7C1-5D0C7F8E311D}" destId="{B72063A9-8642-481F-B2FA-5D1BBB9A6507}" srcOrd="0" destOrd="0" presId="urn:microsoft.com/office/officeart/2008/layout/LinedList"/>
    <dgm:cxn modelId="{7A9809E4-EB83-4A85-A1A3-808041290688}" type="presParOf" srcId="{596EA03F-59D6-4016-A7C1-5D0C7F8E311D}" destId="{62C3D925-70F9-4E48-BC5E-EE57A1E1E06B}" srcOrd="1" destOrd="0" presId="urn:microsoft.com/office/officeart/2008/layout/Lined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572560" cy="3429024"/>
        <a:chOff x="0" y="0"/>
        <a:chExt cx="8572560" cy="3429024"/>
      </a:xfrm>
    </dsp:grpSpPr>
    <dsp:sp modelId="{8883D6E2-1B67-484C-A28D-12532559AE68}">
      <dsp:nvSpPr>
        <dsp:cNvPr id="3" name="圆角矩形 2"/>
        <dsp:cNvSpPr/>
      </dsp:nvSpPr>
      <dsp:spPr bwMode="white">
        <a:xfrm>
          <a:off x="570596" y="0"/>
          <a:ext cx="3048021" cy="1524011"/>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60960" tIns="40640" rIns="60960" bIns="406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200" b="1" dirty="0" smtClean="0">
              <a:latin typeface="微软雅黑" panose="020B0503020204020204" pitchFamily="34" charset="-122"/>
              <a:ea typeface="微软雅黑" panose="020B0503020204020204" pitchFamily="34" charset="-122"/>
            </a:rPr>
            <a:t>纳税人</a:t>
          </a:r>
          <a:endParaRPr lang="zh-CN" altLang="en-US" sz="3200" b="1" dirty="0">
            <a:latin typeface="微软雅黑" panose="020B0503020204020204" pitchFamily="34" charset="-122"/>
            <a:ea typeface="微软雅黑" panose="020B0503020204020204" pitchFamily="34" charset="-122"/>
          </a:endParaRPr>
        </a:p>
      </dsp:txBody>
      <dsp:txXfrm>
        <a:off x="570596" y="0"/>
        <a:ext cx="3048021" cy="1524011"/>
      </dsp:txXfrm>
    </dsp:sp>
    <dsp:sp modelId="{A5F0770C-422F-4E60-B907-3E8D210AA621}">
      <dsp:nvSpPr>
        <dsp:cNvPr id="5" name="任意多边形 4"/>
        <dsp:cNvSpPr/>
      </dsp:nvSpPr>
      <dsp:spPr bwMode="white">
        <a:xfrm>
          <a:off x="875398" y="1524011"/>
          <a:ext cx="304802" cy="1143008"/>
        </a:xfrm>
        <a:custGeom>
          <a:avLst/>
          <a:gdLst/>
          <a:ahLst/>
          <a:cxnLst/>
          <a:pathLst>
            <a:path w="480" h="1800">
              <a:moveTo>
                <a:pt x="0" y="0"/>
              </a:moveTo>
              <a:lnTo>
                <a:pt x="0" y="1800"/>
              </a:lnTo>
              <a:lnTo>
                <a:pt x="480" y="1800"/>
              </a:lnTo>
            </a:path>
          </a:pathLst>
        </a:custGeom>
      </dsp:spPr>
      <dsp:style>
        <a:lnRef idx="2">
          <a:schemeClr val="accent1">
            <a:shade val="60000"/>
          </a:schemeClr>
        </a:lnRef>
        <a:fillRef idx="0">
          <a:schemeClr val="accent1"/>
        </a:fillRef>
        <a:effectRef idx="0">
          <a:scrgbClr r="0" g="0" b="0"/>
        </a:effectRef>
        <a:fontRef idx="minor"/>
      </dsp:style>
      <dsp:txXfrm>
        <a:off x="875398" y="1524011"/>
        <a:ext cx="304802" cy="1143008"/>
      </dsp:txXfrm>
    </dsp:sp>
    <dsp:sp modelId="{32A935BC-7788-4943-A900-89F3FD5EA959}">
      <dsp:nvSpPr>
        <dsp:cNvPr id="6" name="圆角矩形 5"/>
        <dsp:cNvSpPr/>
      </dsp:nvSpPr>
      <dsp:spPr bwMode="white">
        <a:xfrm>
          <a:off x="1180200" y="1905013"/>
          <a:ext cx="2438417" cy="1524011"/>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60960" tIns="40640" rIns="60960" bIns="406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200" b="1" dirty="0" smtClean="0">
              <a:solidFill>
                <a:schemeClr val="dk1"/>
              </a:solidFill>
              <a:latin typeface="微软雅黑" panose="020B0503020204020204" pitchFamily="34" charset="-122"/>
              <a:ea typeface="微软雅黑" panose="020B0503020204020204" pitchFamily="34" charset="-122"/>
            </a:rPr>
            <a:t>所得人</a:t>
          </a:r>
          <a:endParaRPr lang="zh-CN" altLang="en-US" sz="3200" b="1" dirty="0">
            <a:solidFill>
              <a:schemeClr val="dk1"/>
            </a:solidFill>
            <a:latin typeface="微软雅黑" panose="020B0503020204020204" pitchFamily="34" charset="-122"/>
            <a:ea typeface="微软雅黑" panose="020B0503020204020204" pitchFamily="34" charset="-122"/>
          </a:endParaRPr>
        </a:p>
      </dsp:txBody>
      <dsp:txXfrm>
        <a:off x="1180200" y="1905013"/>
        <a:ext cx="2438417" cy="1524011"/>
      </dsp:txXfrm>
    </dsp:sp>
    <dsp:sp modelId="{2738137A-7411-441F-8F9C-A3025811F089}">
      <dsp:nvSpPr>
        <dsp:cNvPr id="7" name="圆角矩形 6"/>
        <dsp:cNvSpPr/>
      </dsp:nvSpPr>
      <dsp:spPr bwMode="white">
        <a:xfrm>
          <a:off x="4380622" y="0"/>
          <a:ext cx="3048021" cy="1524011"/>
        </a:xfrm>
        <a:prstGeom prst="roundRect">
          <a:avLst>
            <a:gd name="adj" fmla="val 10000"/>
          </a:avLst>
        </a:prstGeom>
        <a:solidFill>
          <a:srgbClr val="00B0F0">
            <a:alpha val="50000"/>
          </a:srgbClr>
        </a:solidFill>
      </dsp:spPr>
      <dsp:style>
        <a:lnRef idx="2">
          <a:schemeClr val="lt1"/>
        </a:lnRef>
        <a:fillRef idx="1">
          <a:schemeClr val="accent1"/>
        </a:fillRef>
        <a:effectRef idx="0">
          <a:scrgbClr r="0" g="0" b="0"/>
        </a:effectRef>
        <a:fontRef idx="minor">
          <a:schemeClr val="lt1"/>
        </a:fontRef>
      </dsp:style>
      <dsp:txBody>
        <a:bodyPr lIns="60960" tIns="40640" rIns="60960" bIns="406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200" b="1" dirty="0" smtClean="0">
              <a:latin typeface="微软雅黑" panose="020B0503020204020204" pitchFamily="34" charset="-122"/>
              <a:ea typeface="微软雅黑" panose="020B0503020204020204" pitchFamily="34" charset="-122"/>
            </a:rPr>
            <a:t>扣缴义务人</a:t>
          </a:r>
        </a:p>
      </dsp:txBody>
      <dsp:txXfrm>
        <a:off x="4380622" y="0"/>
        <a:ext cx="3048021" cy="1524011"/>
      </dsp:txXfrm>
    </dsp:sp>
    <dsp:sp modelId="{277C609E-B404-4919-8B19-0DCD3ADAE422}">
      <dsp:nvSpPr>
        <dsp:cNvPr id="9" name="任意多边形 8"/>
        <dsp:cNvSpPr/>
      </dsp:nvSpPr>
      <dsp:spPr bwMode="white">
        <a:xfrm>
          <a:off x="4685424" y="1524011"/>
          <a:ext cx="304802" cy="1143008"/>
        </a:xfrm>
        <a:custGeom>
          <a:avLst/>
          <a:gdLst/>
          <a:ahLst/>
          <a:cxnLst/>
          <a:pathLst>
            <a:path w="480" h="1800">
              <a:moveTo>
                <a:pt x="0" y="0"/>
              </a:moveTo>
              <a:lnTo>
                <a:pt x="0" y="1800"/>
              </a:lnTo>
              <a:lnTo>
                <a:pt x="480" y="1800"/>
              </a:lnTo>
            </a:path>
          </a:pathLst>
        </a:custGeom>
      </dsp:spPr>
      <dsp:style>
        <a:lnRef idx="2">
          <a:schemeClr val="accent1">
            <a:shade val="60000"/>
          </a:schemeClr>
        </a:lnRef>
        <a:fillRef idx="0">
          <a:schemeClr val="accent1"/>
        </a:fillRef>
        <a:effectRef idx="0">
          <a:scrgbClr r="0" g="0" b="0"/>
        </a:effectRef>
        <a:fontRef idx="minor"/>
      </dsp:style>
      <dsp:txXfrm>
        <a:off x="4685424" y="1524011"/>
        <a:ext cx="304802" cy="1143008"/>
      </dsp:txXfrm>
    </dsp:sp>
    <dsp:sp modelId="{ECCF90B0-E38F-447B-966A-891CCB0678A1}">
      <dsp:nvSpPr>
        <dsp:cNvPr id="10" name="圆角矩形 9"/>
        <dsp:cNvSpPr/>
      </dsp:nvSpPr>
      <dsp:spPr bwMode="white">
        <a:xfrm>
          <a:off x="4990227" y="1905013"/>
          <a:ext cx="3011738" cy="1524011"/>
        </a:xfrm>
        <a:prstGeom prst="roundRect">
          <a:avLst>
            <a:gd name="adj" fmla="val 10000"/>
          </a:avLst>
        </a:prstGeom>
        <a:solidFill>
          <a:srgbClr val="00B0F0">
            <a:alpha val="50000"/>
          </a:srgbClr>
        </a:solidFill>
      </dsp:spPr>
      <dsp:style>
        <a:lnRef idx="2">
          <a:schemeClr val="accent1"/>
        </a:lnRef>
        <a:fillRef idx="1">
          <a:schemeClr val="lt1">
            <a:alpha val="90000"/>
          </a:schemeClr>
        </a:fillRef>
        <a:effectRef idx="0">
          <a:scrgbClr r="0" g="0" b="0"/>
        </a:effectRef>
        <a:fontRef idx="minor"/>
      </dsp:style>
      <dsp:txBody>
        <a:bodyPr lIns="60960" tIns="40640" rIns="60960" bIns="406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200" b="1" dirty="0" smtClean="0">
              <a:solidFill>
                <a:schemeClr val="dk1"/>
              </a:solidFill>
              <a:latin typeface="微软雅黑" panose="020B0503020204020204" pitchFamily="34" charset="-122"/>
              <a:ea typeface="微软雅黑" panose="020B0503020204020204" pitchFamily="34" charset="-122"/>
            </a:rPr>
            <a:t>支付所得的单位或者个人</a:t>
          </a:r>
          <a:endParaRPr>
            <a:solidFill>
              <a:schemeClr val="dk1"/>
            </a:solidFill>
          </a:endParaRPr>
        </a:p>
      </dsp:txBody>
      <dsp:txXfrm>
        <a:off x="4990227" y="1905013"/>
        <a:ext cx="3011738" cy="1524011"/>
      </dsp:txXfrm>
    </dsp:sp>
    <dsp:sp modelId="{78525774-C894-43A9-B44C-429D79C35909}">
      <dsp:nvSpPr>
        <dsp:cNvPr id="4" name="圆角矩形 3" hidden="1"/>
        <dsp:cNvSpPr/>
      </dsp:nvSpPr>
      <dsp:spPr bwMode="white">
        <a:xfrm>
          <a:off x="570596" y="0"/>
          <a:ext cx="609604" cy="1524011"/>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570596" y="0"/>
        <a:ext cx="609604" cy="1524011"/>
      </dsp:txXfrm>
    </dsp:sp>
    <dsp:sp modelId="{B4A37035-82B6-4F11-83C1-F0C584177638}">
      <dsp:nvSpPr>
        <dsp:cNvPr id="8" name="圆角矩形 7" hidden="1"/>
        <dsp:cNvSpPr/>
      </dsp:nvSpPr>
      <dsp:spPr bwMode="white">
        <a:xfrm>
          <a:off x="4380622" y="0"/>
          <a:ext cx="609604" cy="1524011"/>
        </a:xfrm>
        <a:prstGeom prst="roundRect">
          <a:avLst>
            <a:gd name="adj" fmla="val 10000"/>
          </a:avLst>
        </a:prstGeom>
        <a:solidFill>
          <a:srgbClr val="00B0F0">
            <a:alpha val="50000"/>
          </a:srgbClr>
        </a:solidFill>
      </dsp:spPr>
      <dsp:style>
        <a:lnRef idx="2">
          <a:schemeClr val="lt1"/>
        </a:lnRef>
        <a:fillRef idx="1">
          <a:schemeClr val="accent1"/>
        </a:fillRef>
        <a:effectRef idx="0">
          <a:scrgbClr r="0" g="0" b="0"/>
        </a:effectRef>
        <a:fontRef idx="minor">
          <a:schemeClr val="lt1"/>
        </a:fontRef>
      </dsp:style>
      <dsp:txXfrm>
        <a:off x="4380622" y="0"/>
        <a:ext cx="609604" cy="1524011"/>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929618" cy="4143404"/>
        <a:chOff x="0" y="0"/>
        <a:chExt cx="7929618" cy="4143404"/>
      </a:xfrm>
    </dsp:grpSpPr>
    <dsp:sp modelId="{B5F85DCD-F63F-4018-B528-FA02473DE08B}">
      <dsp:nvSpPr>
        <dsp:cNvPr id="3" name="椭圆 2"/>
        <dsp:cNvSpPr/>
      </dsp:nvSpPr>
      <dsp:spPr bwMode="white">
        <a:xfrm>
          <a:off x="3419624" y="1526517"/>
          <a:ext cx="1090369" cy="1090369"/>
        </a:xfrm>
        <a:prstGeom prst="ellipse">
          <a:avLst/>
        </a:prstGeom>
      </dsp:spPr>
      <dsp:style>
        <a:lnRef idx="2">
          <a:schemeClr val="lt1"/>
        </a:lnRef>
        <a:fillRef idx="1">
          <a:schemeClr val="accent1"/>
        </a:fillRef>
        <a:effectRef idx="0">
          <a:scrgbClr r="0" g="0" b="0"/>
        </a:effectRef>
        <a:fontRef idx="minor">
          <a:schemeClr val="lt1"/>
        </a:fontRef>
      </dsp:style>
      <dsp:txBody>
        <a:bodyPr lIns="30480" tIns="30480" rIns="30480"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dirty="0" smtClean="0">
              <a:latin typeface="黑体" panose="02010609060101010101" pitchFamily="49" charset="-122"/>
              <a:ea typeface="黑体" panose="02010609060101010101" pitchFamily="49" charset="-122"/>
            </a:rPr>
            <a:t>纳税人识别号</a:t>
          </a:r>
          <a:endParaRPr lang="zh-CN" altLang="en-US" sz="2400" dirty="0">
            <a:latin typeface="黑体" panose="02010609060101010101" pitchFamily="49" charset="-122"/>
            <a:ea typeface="黑体" panose="02010609060101010101" pitchFamily="49" charset="-122"/>
          </a:endParaRPr>
        </a:p>
      </dsp:txBody>
      <dsp:txXfrm>
        <a:off x="3419624" y="1526517"/>
        <a:ext cx="1090369" cy="1090369"/>
      </dsp:txXfrm>
    </dsp:sp>
    <dsp:sp modelId="{8773DB85-573D-4257-B18E-14BA8E63400F}">
      <dsp:nvSpPr>
        <dsp:cNvPr id="4" name="右箭头 3"/>
        <dsp:cNvSpPr/>
      </dsp:nvSpPr>
      <dsp:spPr bwMode="white">
        <a:xfrm rot="16124636">
          <a:off x="3832398" y="1123081"/>
          <a:ext cx="231353" cy="370726"/>
        </a:xfrm>
        <a:prstGeom prst="rightArrow">
          <a:avLst>
            <a:gd name="adj1" fmla="val 60000"/>
            <a:gd name="adj2" fmla="val 50000"/>
          </a:avLst>
        </a:prstGeom>
      </dsp:spPr>
      <dsp:style>
        <a:lnRef idx="0">
          <a:schemeClr val="lt1">
            <a:hueOff val="0"/>
            <a:satOff val="0"/>
            <a:lumOff val="0"/>
            <a:alpha val="100000"/>
          </a:schemeClr>
        </a:lnRef>
        <a:fillRef idx="1">
          <a:schemeClr val="accent2"/>
        </a:fillRef>
        <a:effectRef idx="0">
          <a:scrgbClr r="0" g="0" b="0"/>
        </a:effectRef>
        <a:fontRef idx="minor">
          <a:schemeClr val="lt1"/>
        </a:fontRef>
      </dsp:style>
      <dsp:txXfrm rot="16124636">
        <a:off x="3832398" y="1123081"/>
        <a:ext cx="231353" cy="370726"/>
      </dsp:txXfrm>
    </dsp:sp>
    <dsp:sp modelId="{1687507B-EFC9-48F7-AA56-1B0614AEBD2A}">
      <dsp:nvSpPr>
        <dsp:cNvPr id="6" name="椭圆 5"/>
        <dsp:cNvSpPr/>
      </dsp:nvSpPr>
      <dsp:spPr bwMode="white">
        <a:xfrm>
          <a:off x="3386154" y="0"/>
          <a:ext cx="1090369" cy="1090369"/>
        </a:xfrm>
        <a:prstGeom prst="ellipse">
          <a:avLst/>
        </a:prstGeom>
        <a:solidFill>
          <a:srgbClr val="FFC000"/>
        </a:solidFill>
      </dsp:spPr>
      <dsp:style>
        <a:lnRef idx="2">
          <a:schemeClr val="lt1"/>
        </a:lnRef>
        <a:fillRef idx="1">
          <a:schemeClr val="accent2"/>
        </a:fillRef>
        <a:effectRef idx="0">
          <a:scrgbClr r="0" g="0" b="0"/>
        </a:effectRef>
        <a:fontRef idx="minor">
          <a:schemeClr val="lt1"/>
        </a:fontRef>
      </dsp:style>
      <dsp:txBody>
        <a:bodyPr lIns="30480" tIns="30480" rIns="30480"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dirty="0" smtClean="0">
              <a:latin typeface="黑体" panose="02010609060101010101" pitchFamily="49" charset="-122"/>
              <a:ea typeface="黑体" panose="02010609060101010101" pitchFamily="49" charset="-122"/>
            </a:rPr>
            <a:t>识别纳税人唯一身份</a:t>
          </a:r>
          <a:endParaRPr lang="zh-CN" altLang="en-US" sz="2400" dirty="0">
            <a:latin typeface="黑体" panose="02010609060101010101" pitchFamily="49" charset="-122"/>
            <a:ea typeface="黑体" panose="02010609060101010101" pitchFamily="49" charset="-122"/>
          </a:endParaRPr>
        </a:p>
      </dsp:txBody>
      <dsp:txXfrm>
        <a:off x="3386154" y="0"/>
        <a:ext cx="1090369" cy="1090369"/>
      </dsp:txXfrm>
    </dsp:sp>
    <dsp:sp modelId="{38ED7CE5-0411-4A4D-8666-5FAF81A24F56}">
      <dsp:nvSpPr>
        <dsp:cNvPr id="7" name="右箭头 6"/>
        <dsp:cNvSpPr/>
      </dsp:nvSpPr>
      <dsp:spPr bwMode="white">
        <a:xfrm rot="59103">
          <a:off x="4854458" y="1908318"/>
          <a:ext cx="777302" cy="370726"/>
        </a:xfrm>
        <a:prstGeom prst="rightArrow">
          <a:avLst>
            <a:gd name="adj1" fmla="val 60000"/>
            <a:gd name="adj2" fmla="val 50000"/>
          </a:avLst>
        </a:prstGeom>
      </dsp:spPr>
      <dsp:style>
        <a:lnRef idx="0">
          <a:schemeClr val="lt1">
            <a:hueOff val="0"/>
            <a:satOff val="0"/>
            <a:lumOff val="0"/>
            <a:alpha val="100000"/>
          </a:schemeClr>
        </a:lnRef>
        <a:fillRef idx="1">
          <a:schemeClr val="accent3"/>
        </a:fillRef>
        <a:effectRef idx="0">
          <a:scrgbClr r="0" g="0" b="0"/>
        </a:effectRef>
        <a:fontRef idx="minor">
          <a:schemeClr val="lt1"/>
        </a:fontRef>
      </dsp:style>
      <dsp:txXfrm rot="59103">
        <a:off x="4854458" y="1908318"/>
        <a:ext cx="777302" cy="370726"/>
      </dsp:txXfrm>
    </dsp:sp>
    <dsp:sp modelId="{A0D9F5DA-38F6-40BE-84AD-E5A602E0B94A}">
      <dsp:nvSpPr>
        <dsp:cNvPr id="9" name="椭圆 8"/>
        <dsp:cNvSpPr/>
      </dsp:nvSpPr>
      <dsp:spPr bwMode="white">
        <a:xfrm>
          <a:off x="5976224" y="1570476"/>
          <a:ext cx="1090369" cy="1090369"/>
        </a:xfrm>
        <a:prstGeom prst="ellipse">
          <a:avLst/>
        </a:prstGeom>
        <a:solidFill>
          <a:schemeClr val="tx2">
            <a:lumMod val="60000"/>
            <a:lumOff val="40000"/>
          </a:schemeClr>
        </a:solidFill>
      </dsp:spPr>
      <dsp:style>
        <a:lnRef idx="2">
          <a:schemeClr val="lt1"/>
        </a:lnRef>
        <a:fillRef idx="1">
          <a:schemeClr val="accent3"/>
        </a:fillRef>
        <a:effectRef idx="0">
          <a:scrgbClr r="0" g="0" b="0"/>
        </a:effectRef>
        <a:fontRef idx="minor">
          <a:schemeClr val="lt1"/>
        </a:fontRef>
      </dsp:style>
      <dsp:txBody>
        <a:bodyPr lIns="30480" tIns="30480" rIns="30480"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dirty="0" smtClean="0">
              <a:latin typeface="黑体" panose="02010609060101010101" pitchFamily="49" charset="-122"/>
              <a:ea typeface="黑体" panose="02010609060101010101" pitchFamily="49" charset="-122"/>
            </a:rPr>
            <a:t>办理各项涉税业务</a:t>
          </a:r>
          <a:endParaRPr lang="zh-CN" altLang="en-US" sz="2400" dirty="0">
            <a:latin typeface="黑体" panose="02010609060101010101" pitchFamily="49" charset="-122"/>
            <a:ea typeface="黑体" panose="02010609060101010101" pitchFamily="49" charset="-122"/>
          </a:endParaRPr>
        </a:p>
      </dsp:txBody>
      <dsp:txXfrm>
        <a:off x="5976224" y="1570476"/>
        <a:ext cx="1090369" cy="1090369"/>
      </dsp:txXfrm>
    </dsp:sp>
    <dsp:sp modelId="{0ECBB58A-02AA-47F1-8C19-188078C47C85}">
      <dsp:nvSpPr>
        <dsp:cNvPr id="10" name="右箭头 9"/>
        <dsp:cNvSpPr/>
      </dsp:nvSpPr>
      <dsp:spPr bwMode="white">
        <a:xfrm rot="5400000">
          <a:off x="3849230" y="2649598"/>
          <a:ext cx="231158" cy="370726"/>
        </a:xfrm>
        <a:prstGeom prst="rightArrow">
          <a:avLst>
            <a:gd name="adj1" fmla="val 60000"/>
            <a:gd name="adj2" fmla="val 50000"/>
          </a:avLst>
        </a:prstGeom>
      </dsp:spPr>
      <dsp:style>
        <a:lnRef idx="0">
          <a:schemeClr val="lt1">
            <a:hueOff val="0"/>
            <a:satOff val="0"/>
            <a:lumOff val="0"/>
            <a:alpha val="100000"/>
          </a:schemeClr>
        </a:lnRef>
        <a:fillRef idx="1">
          <a:schemeClr val="accent4"/>
        </a:fillRef>
        <a:effectRef idx="0">
          <a:scrgbClr r="0" g="0" b="0"/>
        </a:effectRef>
        <a:fontRef idx="minor">
          <a:schemeClr val="lt1"/>
        </a:fontRef>
      </dsp:style>
      <dsp:txXfrm rot="5400000">
        <a:off x="3849230" y="2649598"/>
        <a:ext cx="231158" cy="370726"/>
      </dsp:txXfrm>
    </dsp:sp>
    <dsp:sp modelId="{9B7CD173-E6E5-46B1-AEC9-0496E4EB70F4}">
      <dsp:nvSpPr>
        <dsp:cNvPr id="12" name="椭圆 11"/>
        <dsp:cNvSpPr/>
      </dsp:nvSpPr>
      <dsp:spPr bwMode="white">
        <a:xfrm>
          <a:off x="3419624" y="3053035"/>
          <a:ext cx="1090369" cy="1090369"/>
        </a:xfrm>
        <a:prstGeom prst="ellipse">
          <a:avLst/>
        </a:prstGeom>
        <a:solidFill>
          <a:srgbClr val="7030A0"/>
        </a:solidFill>
      </dsp:spPr>
      <dsp:style>
        <a:lnRef idx="2">
          <a:schemeClr val="lt1"/>
        </a:lnRef>
        <a:fillRef idx="1">
          <a:schemeClr val="accent4"/>
        </a:fillRef>
        <a:effectRef idx="0">
          <a:scrgbClr r="0" g="0" b="0"/>
        </a:effectRef>
        <a:fontRef idx="minor">
          <a:schemeClr val="lt1"/>
        </a:fontRef>
      </dsp:style>
      <dsp:txBody>
        <a:bodyPr lIns="30480" tIns="30480" rIns="30480"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dirty="0" smtClean="0">
              <a:latin typeface="黑体" panose="02010609060101010101" pitchFamily="49" charset="-122"/>
              <a:ea typeface="黑体" panose="02010609060101010101" pitchFamily="49" charset="-122"/>
            </a:rPr>
            <a:t>“一人式”</a:t>
          </a:r>
          <a:endParaRPr lang="en-US" altLang="zh-CN" sz="2400" dirty="0" smtClean="0">
            <a:latin typeface="黑体" panose="02010609060101010101" pitchFamily="49" charset="-122"/>
            <a:ea typeface="黑体" panose="02010609060101010101" pitchFamily="49" charset="-122"/>
          </a:endParaRPr>
        </a:p>
        <a:p>
          <a:pPr lvl="0">
            <a:lnSpc>
              <a:spcPct val="100000"/>
            </a:lnSpc>
            <a:spcBef>
              <a:spcPct val="0"/>
            </a:spcBef>
            <a:spcAft>
              <a:spcPct val="35000"/>
            </a:spcAft>
          </a:pPr>
          <a:r>
            <a:rPr lang="zh-CN" altLang="en-US" sz="2400" dirty="0" smtClean="0">
              <a:latin typeface="黑体" panose="02010609060101010101" pitchFamily="49" charset="-122"/>
              <a:ea typeface="黑体" panose="02010609060101010101" pitchFamily="49" charset="-122"/>
            </a:rPr>
            <a:t>数据归集</a:t>
          </a:r>
          <a:endParaRPr lang="zh-CN" altLang="en-US" sz="2400" dirty="0">
            <a:latin typeface="黑体" panose="02010609060101010101" pitchFamily="49" charset="-122"/>
            <a:ea typeface="黑体" panose="02010609060101010101" pitchFamily="49" charset="-122"/>
          </a:endParaRPr>
        </a:p>
      </dsp:txBody>
      <dsp:txXfrm>
        <a:off x="3419624" y="3053035"/>
        <a:ext cx="1090369" cy="1090369"/>
      </dsp:txXfrm>
    </dsp:sp>
    <dsp:sp modelId="{EF2ED0FE-D583-4E14-856B-C7224550B2F0}">
      <dsp:nvSpPr>
        <dsp:cNvPr id="13" name="右箭头 12"/>
        <dsp:cNvSpPr/>
      </dsp:nvSpPr>
      <dsp:spPr bwMode="white">
        <a:xfrm rot="10648233">
          <a:off x="2253925" y="1944061"/>
          <a:ext cx="808491" cy="370726"/>
        </a:xfrm>
        <a:prstGeom prst="rightArrow">
          <a:avLst>
            <a:gd name="adj1" fmla="val 60000"/>
            <a:gd name="adj2" fmla="val 50000"/>
          </a:avLst>
        </a:prstGeom>
      </dsp:spPr>
      <dsp:style>
        <a:lnRef idx="0">
          <a:schemeClr val="lt1">
            <a:hueOff val="0"/>
            <a:satOff val="0"/>
            <a:lumOff val="0"/>
            <a:alpha val="100000"/>
          </a:schemeClr>
        </a:lnRef>
        <a:fillRef idx="1">
          <a:schemeClr val="accent5"/>
        </a:fillRef>
        <a:effectRef idx="0">
          <a:scrgbClr r="0" g="0" b="0"/>
        </a:effectRef>
        <a:fontRef idx="minor">
          <a:schemeClr val="lt1"/>
        </a:fontRef>
      </dsp:style>
      <dsp:txXfrm rot="10648233">
        <a:off x="2253925" y="1944061"/>
        <a:ext cx="808491" cy="370726"/>
      </dsp:txXfrm>
    </dsp:sp>
    <dsp:sp modelId="{8F62C50B-8515-4991-8A05-CEF0D98F3EEA}">
      <dsp:nvSpPr>
        <dsp:cNvPr id="15" name="椭圆 14"/>
        <dsp:cNvSpPr/>
      </dsp:nvSpPr>
      <dsp:spPr bwMode="white">
        <a:xfrm>
          <a:off x="806348" y="1641961"/>
          <a:ext cx="1090369" cy="1090369"/>
        </a:xfrm>
        <a:prstGeom prst="ellipse">
          <a:avLst/>
        </a:prstGeom>
        <a:solidFill>
          <a:srgbClr val="9CC33B"/>
        </a:solidFill>
      </dsp:spPr>
      <dsp:style>
        <a:lnRef idx="2">
          <a:schemeClr val="lt1"/>
        </a:lnRef>
        <a:fillRef idx="1">
          <a:schemeClr val="accent5"/>
        </a:fillRef>
        <a:effectRef idx="0">
          <a:scrgbClr r="0" g="0" b="0"/>
        </a:effectRef>
        <a:fontRef idx="minor">
          <a:schemeClr val="lt1"/>
        </a:fontRef>
      </dsp:style>
      <dsp:txBody>
        <a:bodyPr lIns="30480" tIns="30480" rIns="30480"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dirty="0" smtClean="0">
              <a:latin typeface="黑体" panose="02010609060101010101" pitchFamily="49" charset="-122"/>
              <a:ea typeface="黑体" panose="02010609060101010101" pitchFamily="49" charset="-122"/>
            </a:rPr>
            <a:t>与外部门信息共享</a:t>
          </a:r>
          <a:endParaRPr lang="zh-CN" altLang="en-US" sz="2400" dirty="0">
            <a:latin typeface="黑体" panose="02010609060101010101" pitchFamily="49" charset="-122"/>
            <a:ea typeface="黑体" panose="02010609060101010101" pitchFamily="49" charset="-122"/>
          </a:endParaRPr>
        </a:p>
      </dsp:txBody>
      <dsp:txXfrm>
        <a:off x="806348" y="1641961"/>
        <a:ext cx="1090369" cy="1090369"/>
      </dsp:txXfrm>
    </dsp:sp>
    <dsp:sp modelId="{3E9D8A33-44F7-4803-9076-DD67B76EA4A7}">
      <dsp:nvSpPr>
        <dsp:cNvPr id="5" name="右箭头 4"/>
        <dsp:cNvSpPr/>
      </dsp:nvSpPr>
      <dsp:spPr bwMode="white">
        <a:xfrm rot="16124636">
          <a:off x="3832398" y="1123081"/>
          <a:ext cx="231353" cy="370726"/>
        </a:xfrm>
        <a:prstGeom prst="rightArrow">
          <a:avLst>
            <a:gd name="adj1" fmla="val 60000"/>
            <a:gd name="adj2" fmla="val 50000"/>
          </a:avLst>
        </a:prstGeom>
        <a:noFill/>
        <a:ln>
          <a:noFill/>
        </a:ln>
      </dsp:spPr>
      <dsp:style>
        <a:lnRef idx="0">
          <a:schemeClr val="lt1">
            <a:hueOff val="0"/>
            <a:satOff val="0"/>
            <a:lumOff val="0"/>
            <a:alpha val="100000"/>
          </a:schemeClr>
        </a:lnRef>
        <a:fillRef idx="1">
          <a:schemeClr val="accent2"/>
        </a:fillRef>
        <a:effectRef idx="0">
          <a:scrgbClr r="0" g="0" b="0"/>
        </a:effectRef>
        <a:fontRef idx="minor">
          <a:schemeClr val="lt1"/>
        </a:fontRef>
      </dsp:style>
      <dsp:txBody>
        <a:bodyPr rot="10800000"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a:p>
      </dsp:txBody>
      <dsp:txXfrm rot="16124636">
        <a:off x="3832398" y="1123081"/>
        <a:ext cx="231353" cy="370726"/>
      </dsp:txXfrm>
    </dsp:sp>
    <dsp:sp modelId="{F99AFE77-890A-4BEB-BD66-D101B42D9F39}">
      <dsp:nvSpPr>
        <dsp:cNvPr id="8" name="右箭头 7"/>
        <dsp:cNvSpPr/>
      </dsp:nvSpPr>
      <dsp:spPr bwMode="white">
        <a:xfrm rot="59103">
          <a:off x="4854458" y="1908318"/>
          <a:ext cx="777302" cy="370726"/>
        </a:xfrm>
        <a:prstGeom prst="rightArrow">
          <a:avLst>
            <a:gd name="adj1" fmla="val 60000"/>
            <a:gd name="adj2" fmla="val 50000"/>
          </a:avLst>
        </a:prstGeom>
        <a:noFill/>
        <a:ln>
          <a:noFill/>
        </a:ln>
      </dsp:spPr>
      <dsp:style>
        <a:lnRef idx="0">
          <a:schemeClr val="lt1">
            <a:hueOff val="0"/>
            <a:satOff val="0"/>
            <a:lumOff val="0"/>
            <a:alpha val="100000"/>
          </a:schemeClr>
        </a:lnRef>
        <a:fillRef idx="1">
          <a:schemeClr val="accent3"/>
        </a:fillRef>
        <a:effectRef idx="0">
          <a:scrgbClr r="0" g="0" b="0"/>
        </a:effectRef>
        <a:fontRef idx="minor">
          <a:schemeClr val="lt1"/>
        </a:fontRef>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a:p>
      </dsp:txBody>
      <dsp:txXfrm rot="59103">
        <a:off x="4854458" y="1908318"/>
        <a:ext cx="777302" cy="370726"/>
      </dsp:txXfrm>
    </dsp:sp>
    <dsp:sp modelId="{19785CB1-4D40-4EA4-BE0A-98FCF6FD99B2}">
      <dsp:nvSpPr>
        <dsp:cNvPr id="11" name="右箭头 10"/>
        <dsp:cNvSpPr/>
      </dsp:nvSpPr>
      <dsp:spPr bwMode="white">
        <a:xfrm rot="5400000">
          <a:off x="3849230" y="2649598"/>
          <a:ext cx="231158" cy="370726"/>
        </a:xfrm>
        <a:prstGeom prst="rightArrow">
          <a:avLst>
            <a:gd name="adj1" fmla="val 60000"/>
            <a:gd name="adj2" fmla="val 50000"/>
          </a:avLst>
        </a:prstGeom>
        <a:noFill/>
        <a:ln>
          <a:noFill/>
        </a:ln>
      </dsp:spPr>
      <dsp:style>
        <a:lnRef idx="0">
          <a:schemeClr val="lt1">
            <a:hueOff val="0"/>
            <a:satOff val="0"/>
            <a:lumOff val="0"/>
            <a:alpha val="100000"/>
          </a:schemeClr>
        </a:lnRef>
        <a:fillRef idx="1">
          <a:schemeClr val="accent4"/>
        </a:fillRef>
        <a:effectRef idx="0">
          <a:scrgbClr r="0" g="0" b="0"/>
        </a:effectRef>
        <a:fontRef idx="minor">
          <a:schemeClr val="lt1"/>
        </a:fontRef>
      </dsp:style>
      <dsp:txBody>
        <a:bodyPr rot="10800000"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a:p>
      </dsp:txBody>
      <dsp:txXfrm rot="5400000">
        <a:off x="3849230" y="2649598"/>
        <a:ext cx="231158" cy="370726"/>
      </dsp:txXfrm>
    </dsp:sp>
    <dsp:sp modelId="{C46670A6-00E3-441B-8CDA-0444D4E80526}">
      <dsp:nvSpPr>
        <dsp:cNvPr id="14" name="右箭头 13"/>
        <dsp:cNvSpPr/>
      </dsp:nvSpPr>
      <dsp:spPr bwMode="white">
        <a:xfrm rot="10648233">
          <a:off x="2253925" y="1944061"/>
          <a:ext cx="808491" cy="370726"/>
        </a:xfrm>
        <a:prstGeom prst="rightArrow">
          <a:avLst>
            <a:gd name="adj1" fmla="val 60000"/>
            <a:gd name="adj2" fmla="val 50000"/>
          </a:avLst>
        </a:prstGeom>
        <a:noFill/>
        <a:ln>
          <a:noFill/>
        </a:ln>
      </dsp:spPr>
      <dsp:style>
        <a:lnRef idx="0">
          <a:schemeClr val="lt1">
            <a:hueOff val="0"/>
            <a:satOff val="0"/>
            <a:lumOff val="0"/>
            <a:alpha val="100000"/>
          </a:schemeClr>
        </a:lnRef>
        <a:fillRef idx="1">
          <a:schemeClr val="accent5"/>
        </a:fillRef>
        <a:effectRef idx="0">
          <a:scrgbClr r="0" g="0" b="0"/>
        </a:effectRef>
        <a:fontRef idx="minor">
          <a:schemeClr val="lt1"/>
        </a:fontRef>
      </dsp:style>
      <dsp:txBody>
        <a:bodyPr rot="10800000"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a:p>
      </dsp:txBody>
      <dsp:txXfrm rot="10648233">
        <a:off x="2253925" y="1944061"/>
        <a:ext cx="808491" cy="370726"/>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992888" cy="4147641"/>
        <a:chOff x="0" y="0"/>
        <a:chExt cx="7992888" cy="4147641"/>
      </a:xfrm>
    </dsp:grpSpPr>
    <dsp:sp modelId="{B993B78B-F1E3-427C-971A-4A39BF65E44C}">
      <dsp:nvSpPr>
        <dsp:cNvPr id="3" name="直接连接符 2"/>
        <dsp:cNvSpPr/>
      </dsp:nvSpPr>
      <dsp:spPr bwMode="white">
        <a:xfrm>
          <a:off x="0" y="0"/>
          <a:ext cx="7992888" cy="0"/>
        </a:xfrm>
        <a:prstGeom prst="line">
          <a:avLst/>
        </a:prstGeom>
      </dsp:spPr>
      <dsp:style>
        <a:lnRef idx="2">
          <a:schemeClr val="accent1"/>
        </a:lnRef>
        <a:fillRef idx="1">
          <a:schemeClr val="accent1"/>
        </a:fillRef>
        <a:effectRef idx="0">
          <a:scrgbClr r="0" g="0" b="0"/>
        </a:effectRef>
        <a:fontRef idx="minor">
          <a:schemeClr val="lt1"/>
        </a:fontRef>
      </dsp:style>
      <dsp:txXfrm>
        <a:off x="0" y="0"/>
        <a:ext cx="7992888" cy="0"/>
      </dsp:txXfrm>
    </dsp:sp>
    <dsp:sp modelId="{B72063A9-8642-481F-B2FA-5D1BBB9A6507}">
      <dsp:nvSpPr>
        <dsp:cNvPr id="4" name="矩形 3"/>
        <dsp:cNvSpPr/>
      </dsp:nvSpPr>
      <dsp:spPr bwMode="white">
        <a:xfrm>
          <a:off x="0" y="0"/>
          <a:ext cx="7992888" cy="4147641"/>
        </a:xfrm>
        <a:prstGeom prst="rect">
          <a:avLst/>
        </a:prstGeom>
      </dsp:spPr>
      <dsp:style>
        <a:lnRef idx="0">
          <a:schemeClr val="dk1">
            <a:alpha val="0"/>
          </a:schemeClr>
        </a:lnRef>
        <a:fillRef idx="0">
          <a:schemeClr val="lt1">
            <a:alpha val="0"/>
          </a:schemeClr>
        </a:fillRef>
        <a:effectRef idx="0">
          <a:scrgbClr r="0" g="0" b="0"/>
        </a:effectRef>
        <a:fontRef idx="minor"/>
      </dsp:style>
      <dsp:txBody>
        <a:bodyPr anchor="t"/>
        <a:lstStyle>
          <a:lvl1pPr algn="l"/>
          <a:lvl2pPr algn="l"/>
          <a:lvl3pPr algn="l"/>
          <a:lvl4pPr algn="l"/>
          <a:lvl5pPr algn="l"/>
          <a:lvl6pPr algn="l"/>
          <a:lvl7pPr algn="l"/>
          <a:lvl8pPr algn="l"/>
          <a:lvl9pPr algn="l"/>
        </a:lstStyle>
        <a:p>
          <a:pPr marL="0" lvl="0" indent="457200" algn="ctr">
            <a:lnSpc>
              <a:spcPct val="100000"/>
            </a:lnSpc>
            <a:spcBef>
              <a:spcPct val="0"/>
            </a:spcBef>
            <a:spcAft>
              <a:spcPct val="35000"/>
            </a:spcAft>
          </a:pPr>
          <a:endParaRPr lang="en-US" altLang="zh-CN" sz="2200" dirty="0" smtClean="0">
            <a:solidFill>
              <a:schemeClr val="tx1"/>
            </a:solidFill>
          </a:endParaRPr>
        </a:p>
      </dsp:txBody>
      <dsp:txXfrm>
        <a:off x="0" y="0"/>
        <a:ext cx="7992888" cy="4147641"/>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992888" cy="4147641"/>
        <a:chOff x="0" y="0"/>
        <a:chExt cx="7992888" cy="4147641"/>
      </a:xfrm>
    </dsp:grpSpPr>
    <dsp:sp modelId="{B993B78B-F1E3-427C-971A-4A39BF65E44C}">
      <dsp:nvSpPr>
        <dsp:cNvPr id="3" name="直接连接符 2"/>
        <dsp:cNvSpPr/>
      </dsp:nvSpPr>
      <dsp:spPr bwMode="white">
        <a:xfrm>
          <a:off x="0" y="0"/>
          <a:ext cx="7992888" cy="0"/>
        </a:xfrm>
        <a:prstGeom prst="line">
          <a:avLst/>
        </a:prstGeom>
      </dsp:spPr>
      <dsp:style>
        <a:lnRef idx="2">
          <a:schemeClr val="accent1"/>
        </a:lnRef>
        <a:fillRef idx="1">
          <a:schemeClr val="accent1"/>
        </a:fillRef>
        <a:effectRef idx="0">
          <a:scrgbClr r="0" g="0" b="0"/>
        </a:effectRef>
        <a:fontRef idx="minor">
          <a:schemeClr val="lt1"/>
        </a:fontRef>
      </dsp:style>
      <dsp:txXfrm>
        <a:off x="0" y="0"/>
        <a:ext cx="7992888" cy="0"/>
      </dsp:txXfrm>
    </dsp:sp>
    <dsp:sp modelId="{B72063A9-8642-481F-B2FA-5D1BBB9A6507}">
      <dsp:nvSpPr>
        <dsp:cNvPr id="4" name="矩形 3"/>
        <dsp:cNvSpPr/>
      </dsp:nvSpPr>
      <dsp:spPr bwMode="white">
        <a:xfrm>
          <a:off x="0" y="0"/>
          <a:ext cx="7992888" cy="4147641"/>
        </a:xfrm>
        <a:prstGeom prst="rect">
          <a:avLst/>
        </a:prstGeom>
      </dsp:spPr>
      <dsp:style>
        <a:lnRef idx="0">
          <a:schemeClr val="dk1">
            <a:alpha val="0"/>
          </a:schemeClr>
        </a:lnRef>
        <a:fillRef idx="0">
          <a:schemeClr val="lt1">
            <a:alpha val="0"/>
          </a:schemeClr>
        </a:fillRef>
        <a:effectRef idx="0">
          <a:scrgbClr r="0" g="0" b="0"/>
        </a:effectRef>
        <a:fontRef idx="minor"/>
      </dsp:style>
      <dsp:txBody>
        <a:bodyPr anchor="t"/>
        <a:lstStyle>
          <a:lvl1pPr algn="l"/>
          <a:lvl2pPr algn="l"/>
          <a:lvl3pPr algn="l"/>
          <a:lvl4pPr algn="l"/>
          <a:lvl5pPr algn="l"/>
          <a:lvl6pPr algn="l"/>
          <a:lvl7pPr algn="l"/>
          <a:lvl8pPr algn="l"/>
          <a:lvl9pPr algn="l"/>
        </a:lstStyle>
        <a:p>
          <a:pPr marL="0" lvl="0" indent="457200" algn="ctr">
            <a:lnSpc>
              <a:spcPct val="100000"/>
            </a:lnSpc>
            <a:spcBef>
              <a:spcPct val="0"/>
            </a:spcBef>
            <a:spcAft>
              <a:spcPct val="35000"/>
            </a:spcAft>
          </a:pPr>
          <a:endParaRPr lang="en-US" altLang="zh-CN" sz="2200" dirty="0" smtClean="0">
            <a:solidFill>
              <a:schemeClr val="tx1"/>
            </a:solidFill>
          </a:endParaRPr>
        </a:p>
      </dsp:txBody>
      <dsp:txXfrm>
        <a:off x="0" y="0"/>
        <a:ext cx="7992888" cy="4147641"/>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992888" cy="4147641"/>
        <a:chOff x="0" y="0"/>
        <a:chExt cx="7992888" cy="4147641"/>
      </a:xfrm>
    </dsp:grpSpPr>
    <dsp:sp modelId="{B993B78B-F1E3-427C-971A-4A39BF65E44C}">
      <dsp:nvSpPr>
        <dsp:cNvPr id="3" name="直接连接符 2"/>
        <dsp:cNvSpPr/>
      </dsp:nvSpPr>
      <dsp:spPr bwMode="white">
        <a:xfrm>
          <a:off x="0" y="0"/>
          <a:ext cx="7992888" cy="0"/>
        </a:xfrm>
        <a:prstGeom prst="line">
          <a:avLst/>
        </a:prstGeom>
      </dsp:spPr>
      <dsp:style>
        <a:lnRef idx="2">
          <a:schemeClr val="accent1"/>
        </a:lnRef>
        <a:fillRef idx="1">
          <a:schemeClr val="accent1"/>
        </a:fillRef>
        <a:effectRef idx="0">
          <a:scrgbClr r="0" g="0" b="0"/>
        </a:effectRef>
        <a:fontRef idx="minor">
          <a:schemeClr val="lt1"/>
        </a:fontRef>
      </dsp:style>
      <dsp:txXfrm>
        <a:off x="0" y="0"/>
        <a:ext cx="7992888" cy="0"/>
      </dsp:txXfrm>
    </dsp:sp>
    <dsp:sp modelId="{B72063A9-8642-481F-B2FA-5D1BBB9A6507}">
      <dsp:nvSpPr>
        <dsp:cNvPr id="4" name="矩形 3"/>
        <dsp:cNvSpPr/>
      </dsp:nvSpPr>
      <dsp:spPr bwMode="white">
        <a:xfrm>
          <a:off x="0" y="0"/>
          <a:ext cx="7992888" cy="4147641"/>
        </a:xfrm>
        <a:prstGeom prst="rect">
          <a:avLst/>
        </a:prstGeom>
      </dsp:spPr>
      <dsp:style>
        <a:lnRef idx="0">
          <a:schemeClr val="dk1">
            <a:alpha val="0"/>
          </a:schemeClr>
        </a:lnRef>
        <a:fillRef idx="0">
          <a:schemeClr val="lt1">
            <a:alpha val="0"/>
          </a:schemeClr>
        </a:fillRef>
        <a:effectRef idx="0">
          <a:scrgbClr r="0" g="0" b="0"/>
        </a:effectRef>
        <a:fontRef idx="minor"/>
      </dsp:style>
      <dsp:txBody>
        <a:bodyPr anchor="t"/>
        <a:lstStyle>
          <a:lvl1pPr algn="l"/>
          <a:lvl2pPr algn="l"/>
          <a:lvl3pPr algn="l"/>
          <a:lvl4pPr algn="l"/>
          <a:lvl5pPr algn="l"/>
          <a:lvl6pPr algn="l"/>
          <a:lvl7pPr algn="l"/>
          <a:lvl8pPr algn="l"/>
          <a:lvl9pPr algn="l"/>
        </a:lstStyle>
        <a:p>
          <a:pPr marL="0" lvl="0" indent="457200" algn="ctr">
            <a:lnSpc>
              <a:spcPct val="100000"/>
            </a:lnSpc>
            <a:spcBef>
              <a:spcPct val="0"/>
            </a:spcBef>
            <a:spcAft>
              <a:spcPct val="35000"/>
            </a:spcAft>
          </a:pPr>
          <a:endParaRPr lang="en-US" altLang="zh-CN" sz="2200" dirty="0" smtClean="0">
            <a:solidFill>
              <a:schemeClr val="tx1"/>
            </a:solidFill>
          </a:endParaRPr>
        </a:p>
      </dsp:txBody>
      <dsp:txXfrm>
        <a:off x="0" y="0"/>
        <a:ext cx="7992888" cy="4147641"/>
      </dsp:txXfrm>
    </dsp:sp>
  </dsp:spTree>
</dsp:drawing>
</file>

<file path=ppt/diagrams/drawing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992888" cy="4147641"/>
        <a:chOff x="0" y="0"/>
        <a:chExt cx="7992888" cy="4147641"/>
      </a:xfrm>
    </dsp:grpSpPr>
    <dsp:sp modelId="{B993B78B-F1E3-427C-971A-4A39BF65E44C}">
      <dsp:nvSpPr>
        <dsp:cNvPr id="3" name="直接连接符 2"/>
        <dsp:cNvSpPr/>
      </dsp:nvSpPr>
      <dsp:spPr bwMode="white">
        <a:xfrm>
          <a:off x="0" y="0"/>
          <a:ext cx="7992888" cy="0"/>
        </a:xfrm>
        <a:prstGeom prst="line">
          <a:avLst/>
        </a:prstGeom>
      </dsp:spPr>
      <dsp:style>
        <a:lnRef idx="2">
          <a:schemeClr val="accent1"/>
        </a:lnRef>
        <a:fillRef idx="1">
          <a:schemeClr val="accent1"/>
        </a:fillRef>
        <a:effectRef idx="0">
          <a:scrgbClr r="0" g="0" b="0"/>
        </a:effectRef>
        <a:fontRef idx="minor">
          <a:schemeClr val="lt1"/>
        </a:fontRef>
      </dsp:style>
      <dsp:txXfrm>
        <a:off x="0" y="0"/>
        <a:ext cx="7992888" cy="0"/>
      </dsp:txXfrm>
    </dsp:sp>
    <dsp:sp modelId="{B72063A9-8642-481F-B2FA-5D1BBB9A6507}">
      <dsp:nvSpPr>
        <dsp:cNvPr id="4" name="矩形 3"/>
        <dsp:cNvSpPr/>
      </dsp:nvSpPr>
      <dsp:spPr bwMode="white">
        <a:xfrm>
          <a:off x="0" y="0"/>
          <a:ext cx="7992888" cy="4147641"/>
        </a:xfrm>
        <a:prstGeom prst="rect">
          <a:avLst/>
        </a:prstGeom>
      </dsp:spPr>
      <dsp:style>
        <a:lnRef idx="0">
          <a:schemeClr val="dk1">
            <a:alpha val="0"/>
          </a:schemeClr>
        </a:lnRef>
        <a:fillRef idx="0">
          <a:schemeClr val="lt1">
            <a:alpha val="0"/>
          </a:schemeClr>
        </a:fillRef>
        <a:effectRef idx="0">
          <a:scrgbClr r="0" g="0" b="0"/>
        </a:effectRef>
        <a:fontRef idx="minor"/>
      </dsp:style>
      <dsp:txBody>
        <a:bodyPr anchor="t"/>
        <a:lstStyle>
          <a:lvl1pPr algn="l"/>
          <a:lvl2pPr algn="l"/>
          <a:lvl3pPr algn="l"/>
          <a:lvl4pPr algn="l"/>
          <a:lvl5pPr algn="l"/>
          <a:lvl6pPr algn="l"/>
          <a:lvl7pPr algn="l"/>
          <a:lvl8pPr algn="l"/>
          <a:lvl9pPr algn="l"/>
        </a:lstStyle>
        <a:p>
          <a:pPr marL="0" lvl="0" indent="457200" algn="ctr">
            <a:lnSpc>
              <a:spcPct val="100000"/>
            </a:lnSpc>
            <a:spcBef>
              <a:spcPct val="0"/>
            </a:spcBef>
            <a:spcAft>
              <a:spcPct val="35000"/>
            </a:spcAft>
          </a:pPr>
          <a:endParaRPr lang="en-US" altLang="zh-CN" sz="2200" dirty="0" smtClean="0">
            <a:solidFill>
              <a:schemeClr val="tx1"/>
            </a:solidFill>
          </a:endParaRPr>
        </a:p>
      </dsp:txBody>
      <dsp:txXfrm>
        <a:off x="0" y="0"/>
        <a:ext cx="7992888" cy="4147641"/>
      </dsp:txXfrm>
    </dsp:sp>
  </dsp:spTree>
</dsp:drawing>
</file>

<file path=ppt/diagrams/drawing7.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992888" cy="4147641"/>
        <a:chOff x="0" y="0"/>
        <a:chExt cx="7992888" cy="4147641"/>
      </a:xfrm>
    </dsp:grpSpPr>
    <dsp:sp modelId="{B993B78B-F1E3-427C-971A-4A39BF65E44C}">
      <dsp:nvSpPr>
        <dsp:cNvPr id="3" name="直接连接符 2"/>
        <dsp:cNvSpPr/>
      </dsp:nvSpPr>
      <dsp:spPr bwMode="white">
        <a:xfrm>
          <a:off x="0" y="0"/>
          <a:ext cx="7992888" cy="0"/>
        </a:xfrm>
        <a:prstGeom prst="line">
          <a:avLst/>
        </a:prstGeom>
      </dsp:spPr>
      <dsp:style>
        <a:lnRef idx="2">
          <a:schemeClr val="accent1"/>
        </a:lnRef>
        <a:fillRef idx="1">
          <a:schemeClr val="accent1"/>
        </a:fillRef>
        <a:effectRef idx="0">
          <a:scrgbClr r="0" g="0" b="0"/>
        </a:effectRef>
        <a:fontRef idx="minor">
          <a:schemeClr val="lt1"/>
        </a:fontRef>
      </dsp:style>
      <dsp:txXfrm>
        <a:off x="0" y="0"/>
        <a:ext cx="7992888" cy="0"/>
      </dsp:txXfrm>
    </dsp:sp>
    <dsp:sp modelId="{B72063A9-8642-481F-B2FA-5D1BBB9A6507}">
      <dsp:nvSpPr>
        <dsp:cNvPr id="4" name="矩形 3"/>
        <dsp:cNvSpPr/>
      </dsp:nvSpPr>
      <dsp:spPr bwMode="white">
        <a:xfrm>
          <a:off x="0" y="0"/>
          <a:ext cx="7992888" cy="4147641"/>
        </a:xfrm>
        <a:prstGeom prst="rect">
          <a:avLst/>
        </a:prstGeom>
      </dsp:spPr>
      <dsp:style>
        <a:lnRef idx="0">
          <a:schemeClr val="dk1">
            <a:alpha val="0"/>
          </a:schemeClr>
        </a:lnRef>
        <a:fillRef idx="0">
          <a:schemeClr val="lt1">
            <a:alpha val="0"/>
          </a:schemeClr>
        </a:fillRef>
        <a:effectRef idx="0">
          <a:scrgbClr r="0" g="0" b="0"/>
        </a:effectRef>
        <a:fontRef idx="minor"/>
      </dsp:style>
      <dsp:txBody>
        <a:bodyPr anchor="t"/>
        <a:lstStyle>
          <a:lvl1pPr algn="l"/>
          <a:lvl2pPr algn="l"/>
          <a:lvl3pPr algn="l"/>
          <a:lvl4pPr algn="l"/>
          <a:lvl5pPr algn="l"/>
          <a:lvl6pPr algn="l"/>
          <a:lvl7pPr algn="l"/>
          <a:lvl8pPr algn="l"/>
          <a:lvl9pPr algn="l"/>
        </a:lstStyle>
        <a:p>
          <a:pPr marL="0" lvl="0" indent="457200" algn="ctr">
            <a:lnSpc>
              <a:spcPct val="100000"/>
            </a:lnSpc>
            <a:spcBef>
              <a:spcPct val="0"/>
            </a:spcBef>
            <a:spcAft>
              <a:spcPct val="35000"/>
            </a:spcAft>
          </a:pPr>
          <a:endParaRPr lang="en-US" altLang="zh-CN" sz="2200" dirty="0" smtClean="0">
            <a:solidFill>
              <a:schemeClr val="tx1"/>
            </a:solidFill>
          </a:endParaRPr>
        </a:p>
      </dsp:txBody>
      <dsp:txXfrm>
        <a:off x="0" y="0"/>
        <a:ext cx="7992888" cy="4147641"/>
      </dsp:txXfrm>
    </dsp:sp>
  </dsp:spTree>
</dsp:drawing>
</file>

<file path=ppt/diagrams/drawing8.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992888" cy="4147641"/>
        <a:chOff x="0" y="0"/>
        <a:chExt cx="7992888" cy="4147641"/>
      </a:xfrm>
    </dsp:grpSpPr>
    <dsp:sp modelId="{B993B78B-F1E3-427C-971A-4A39BF65E44C}">
      <dsp:nvSpPr>
        <dsp:cNvPr id="3" name="直接连接符 2"/>
        <dsp:cNvSpPr/>
      </dsp:nvSpPr>
      <dsp:spPr bwMode="white">
        <a:xfrm>
          <a:off x="0" y="0"/>
          <a:ext cx="7992888" cy="0"/>
        </a:xfrm>
        <a:prstGeom prst="line">
          <a:avLst/>
        </a:prstGeom>
      </dsp:spPr>
      <dsp:style>
        <a:lnRef idx="2">
          <a:schemeClr val="accent1"/>
        </a:lnRef>
        <a:fillRef idx="1">
          <a:schemeClr val="accent1"/>
        </a:fillRef>
        <a:effectRef idx="0">
          <a:scrgbClr r="0" g="0" b="0"/>
        </a:effectRef>
        <a:fontRef idx="minor">
          <a:schemeClr val="lt1"/>
        </a:fontRef>
      </dsp:style>
      <dsp:txXfrm>
        <a:off x="0" y="0"/>
        <a:ext cx="7992888" cy="0"/>
      </dsp:txXfrm>
    </dsp:sp>
    <dsp:sp modelId="{B72063A9-8642-481F-B2FA-5D1BBB9A6507}">
      <dsp:nvSpPr>
        <dsp:cNvPr id="4" name="矩形 3"/>
        <dsp:cNvSpPr/>
      </dsp:nvSpPr>
      <dsp:spPr bwMode="white">
        <a:xfrm>
          <a:off x="0" y="0"/>
          <a:ext cx="7992888" cy="4147641"/>
        </a:xfrm>
        <a:prstGeom prst="rect">
          <a:avLst/>
        </a:prstGeom>
      </dsp:spPr>
      <dsp:style>
        <a:lnRef idx="0">
          <a:schemeClr val="dk1">
            <a:alpha val="0"/>
          </a:schemeClr>
        </a:lnRef>
        <a:fillRef idx="0">
          <a:schemeClr val="lt1">
            <a:alpha val="0"/>
          </a:schemeClr>
        </a:fillRef>
        <a:effectRef idx="0">
          <a:scrgbClr r="0" g="0" b="0"/>
        </a:effectRef>
        <a:fontRef idx="minor"/>
      </dsp:style>
      <dsp:txBody>
        <a:bodyPr anchor="t"/>
        <a:lstStyle>
          <a:lvl1pPr algn="l"/>
          <a:lvl2pPr algn="l"/>
          <a:lvl3pPr algn="l"/>
          <a:lvl4pPr algn="l"/>
          <a:lvl5pPr algn="l"/>
          <a:lvl6pPr algn="l"/>
          <a:lvl7pPr algn="l"/>
          <a:lvl8pPr algn="l"/>
          <a:lvl9pPr algn="l"/>
        </a:lstStyle>
        <a:p>
          <a:pPr marL="0" lvl="0" indent="457200" algn="ctr">
            <a:lnSpc>
              <a:spcPct val="100000"/>
            </a:lnSpc>
            <a:spcBef>
              <a:spcPct val="0"/>
            </a:spcBef>
            <a:spcAft>
              <a:spcPct val="35000"/>
            </a:spcAft>
          </a:pPr>
          <a:endParaRPr lang="en-US" altLang="zh-CN" sz="2200" dirty="0" smtClean="0">
            <a:solidFill>
              <a:schemeClr val="tx1"/>
            </a:solidFill>
          </a:endParaRPr>
        </a:p>
      </dsp:txBody>
      <dsp:txXfrm>
        <a:off x="0" y="0"/>
        <a:ext cx="7992888" cy="414764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1">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FDB91966-BAA5-43D4-9980-AAF2EB25B9D2}" type="datetimeFigureOut">
              <a:rPr lang="zh-CN" altLang="en-US"/>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4AA74412-7635-4695-A276-24C416B3CACD}"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F758420A-69CC-47E8-BDB1-2019C427A228}"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A54D6A30-37D9-4519-9350-C47E57523D19}"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p:cNvSpPr>
            <a:spLocks noGrp="1" noRot="1" noChangeAspect="1" noTextEdit="1"/>
          </p:cNvSpPr>
          <p:nvPr>
            <p:ph type="sldImg"/>
          </p:nvPr>
        </p:nvSpPr>
        <p:spPr bwMode="auto">
          <a:noFill/>
          <a:ln>
            <a:solidFill>
              <a:srgbClr val="000000"/>
            </a:solidFill>
            <a:miter lim="800000"/>
          </a:ln>
        </p:spPr>
      </p:sp>
      <p:sp>
        <p:nvSpPr>
          <p:cNvPr id="82947" name="备注占位符 2"/>
          <p:cNvSpPr>
            <a:spLocks noGrp="1"/>
          </p:cNvSpPr>
          <p:nvPr>
            <p:ph type="body" idx="1"/>
          </p:nvPr>
        </p:nvSpPr>
        <p:spPr bwMode="auto">
          <a:noFill/>
        </p:spPr>
        <p:txBody>
          <a:bodyPr wrap="square" numCol="1" anchor="t" anchorCtr="0" compatLnSpc="1"/>
          <a:lstStyle/>
          <a:p>
            <a:pPr eaLnBrk="1" hangingPunct="1"/>
            <a:endParaRPr lang="zh-CN" altLang="en-US" smtClean="0"/>
          </a:p>
        </p:txBody>
      </p:sp>
      <p:sp>
        <p:nvSpPr>
          <p:cNvPr id="4" name="日期占位符 3"/>
          <p:cNvSpPr>
            <a:spLocks noGrp="1"/>
          </p:cNvSpPr>
          <p:nvPr>
            <p:ph type="dt" sz="quarter" idx="1"/>
          </p:nvPr>
        </p:nvSpPr>
        <p:spPr/>
        <p:txBody>
          <a:bodyPr/>
          <a:lstStyle/>
          <a:p>
            <a:pPr>
              <a:defRPr/>
            </a:pPr>
            <a:fld id="{7900B213-0A3F-430E-82E7-438458C03AF5}" type="datetime1">
              <a:rPr lang="zh-CN" altLang="en-US" smtClean="0"/>
            </a:fld>
            <a:endParaRPr lang="zh-CN" altLang="en-US"/>
          </a:p>
        </p:txBody>
      </p:sp>
      <p:sp>
        <p:nvSpPr>
          <p:cNvPr id="5" name="灯片编号占位符 4"/>
          <p:cNvSpPr>
            <a:spLocks noGrp="1"/>
          </p:cNvSpPr>
          <p:nvPr>
            <p:ph type="sldNum" sz="quarter" idx="5"/>
          </p:nvPr>
        </p:nvSpPr>
        <p:spPr/>
        <p:txBody>
          <a:bodyPr/>
          <a:lstStyle/>
          <a:p>
            <a:pPr>
              <a:defRPr/>
            </a:pPr>
            <a:fld id="{CFAD1902-80FC-4D7A-844D-6A87A2C2544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1"/>
          <p:cNvSpPr>
            <a:spLocks noGrp="1" noRot="1" noChangeAspect="1" noTextEdit="1"/>
          </p:cNvSpPr>
          <p:nvPr>
            <p:ph type="sldImg"/>
          </p:nvPr>
        </p:nvSpPr>
        <p:spPr bwMode="auto">
          <a:noFill/>
          <a:ln>
            <a:solidFill>
              <a:srgbClr val="000000"/>
            </a:solidFill>
            <a:miter lim="800000"/>
          </a:ln>
        </p:spPr>
      </p:sp>
      <p:sp>
        <p:nvSpPr>
          <p:cNvPr id="8397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75780"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95F1278C-0587-4C23-99F8-3845C7ED7B32}" type="slidenum">
              <a:rPr lang="zh-CN" altLang="en-US" smtClean="0"/>
            </a:fld>
            <a:endParaRPr lang="en-US"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1"/>
          <p:cNvSpPr>
            <a:spLocks noGrp="1" noRot="1" noChangeAspect="1" noTextEdit="1"/>
          </p:cNvSpPr>
          <p:nvPr>
            <p:ph type="sldImg"/>
          </p:nvPr>
        </p:nvSpPr>
        <p:spPr bwMode="auto">
          <a:noFill/>
          <a:ln>
            <a:solidFill>
              <a:srgbClr val="000000"/>
            </a:solidFill>
            <a:miter lim="800000"/>
          </a:ln>
        </p:spPr>
      </p:sp>
      <p:sp>
        <p:nvSpPr>
          <p:cNvPr id="84995" name="备注占位符 2"/>
          <p:cNvSpPr>
            <a:spLocks noGrp="1"/>
          </p:cNvSpPr>
          <p:nvPr>
            <p:ph type="body" idx="1"/>
          </p:nvPr>
        </p:nvSpPr>
        <p:spPr bwMode="auto">
          <a:noFill/>
        </p:spPr>
        <p:txBody>
          <a:bodyPr wrap="square" numCol="1" anchor="t" anchorCtr="0" compatLnSpc="1"/>
          <a:lstStyle/>
          <a:p>
            <a:pPr eaLnBrk="1" hangingPunct="1"/>
            <a:endParaRPr lang="zh-CN" altLang="en-US" smtClean="0"/>
          </a:p>
        </p:txBody>
      </p:sp>
      <p:sp>
        <p:nvSpPr>
          <p:cNvPr id="4" name="灯片编号占位符 3"/>
          <p:cNvSpPr>
            <a:spLocks noGrp="1"/>
          </p:cNvSpPr>
          <p:nvPr>
            <p:ph type="sldNum" sz="quarter" idx="5"/>
          </p:nvPr>
        </p:nvSpPr>
        <p:spPr/>
        <p:txBody>
          <a:bodyPr/>
          <a:lstStyle/>
          <a:p>
            <a:pPr>
              <a:defRPr/>
            </a:pPr>
            <a:fld id="{9FDF3565-E064-49E9-8361-377099F8214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幻灯片图像占位符 1"/>
          <p:cNvSpPr>
            <a:spLocks noGrp="1" noRot="1" noChangeAspect="1" noTextEdit="1"/>
          </p:cNvSpPr>
          <p:nvPr>
            <p:ph type="sldImg"/>
          </p:nvPr>
        </p:nvSpPr>
        <p:spPr bwMode="auto">
          <a:noFill/>
          <a:ln>
            <a:solidFill>
              <a:srgbClr val="000000"/>
            </a:solidFill>
            <a:miter lim="800000"/>
          </a:ln>
        </p:spPr>
      </p:sp>
      <p:sp>
        <p:nvSpPr>
          <p:cNvPr id="8601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86020" name="灯片编号占位符 3"/>
          <p:cNvSpPr>
            <a:spLocks noGrp="1"/>
          </p:cNvSpPr>
          <p:nvPr>
            <p:ph type="sldNum" sz="quarter" idx="5"/>
          </p:nvPr>
        </p:nvSpPr>
        <p:spPr bwMode="auto">
          <a:ln>
            <a:miter lim="800000"/>
          </a:ln>
        </p:spPr>
        <p:txBody>
          <a:bodyPr wrap="square" numCol="1" anchorCtr="0" compatLnSpc="1"/>
          <a:lstStyle/>
          <a:p>
            <a:pPr defTabSz="912495" fontAlgn="base">
              <a:spcBef>
                <a:spcPct val="0"/>
              </a:spcBef>
              <a:spcAft>
                <a:spcPct val="0"/>
              </a:spcAft>
              <a:defRPr/>
            </a:pPr>
            <a:fld id="{60BF333B-F831-4545-867F-0CD44F0F931B}" type="slidenum">
              <a:rPr lang="zh-CN" altLang="en-US" smtClean="0"/>
            </a:fld>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bwMode="auto">
          <a:noFill/>
          <a:ln>
            <a:solidFill>
              <a:srgbClr val="000000"/>
            </a:solidFill>
            <a:miter lim="800000"/>
          </a:ln>
        </p:spPr>
      </p:sp>
      <p:sp>
        <p:nvSpPr>
          <p:cNvPr id="8806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21860" name="灯片编号占位符 3"/>
          <p:cNvSpPr>
            <a:spLocks noGrp="1"/>
          </p:cNvSpPr>
          <p:nvPr>
            <p:ph type="sldNum" sz="quarter" idx="5"/>
          </p:nvPr>
        </p:nvSpPr>
        <p:spPr bwMode="auto">
          <a:ln>
            <a:miter lim="800000"/>
          </a:ln>
        </p:spPr>
        <p:txBody>
          <a:bodyPr wrap="square" numCol="1" anchorCtr="0" compatLnSpc="1"/>
          <a:lstStyle/>
          <a:p>
            <a:pPr defTabSz="912495" fontAlgn="base">
              <a:spcBef>
                <a:spcPct val="0"/>
              </a:spcBef>
              <a:spcAft>
                <a:spcPct val="0"/>
              </a:spcAft>
              <a:defRPr/>
            </a:pPr>
            <a:fld id="{8FB49F22-529B-45E3-A376-E953766AC373}" type="slidenum">
              <a:rPr lang="zh-CN" altLang="en-US"/>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幻灯片图像占位符 1"/>
          <p:cNvSpPr>
            <a:spLocks noGrp="1" noRot="1" noChangeAspect="1" noTextEdit="1"/>
          </p:cNvSpPr>
          <p:nvPr>
            <p:ph type="sldImg"/>
          </p:nvPr>
        </p:nvSpPr>
        <p:spPr bwMode="auto">
          <a:noFill/>
          <a:ln>
            <a:solidFill>
              <a:srgbClr val="000000"/>
            </a:solidFill>
            <a:miter lim="800000"/>
          </a:ln>
        </p:spPr>
      </p:sp>
      <p:sp>
        <p:nvSpPr>
          <p:cNvPr id="8704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21860" name="灯片编号占位符 3"/>
          <p:cNvSpPr>
            <a:spLocks noGrp="1"/>
          </p:cNvSpPr>
          <p:nvPr>
            <p:ph type="sldNum" sz="quarter" idx="5"/>
          </p:nvPr>
        </p:nvSpPr>
        <p:spPr bwMode="auto">
          <a:ln>
            <a:miter lim="800000"/>
          </a:ln>
        </p:spPr>
        <p:txBody>
          <a:bodyPr wrap="square" numCol="1" anchorCtr="0" compatLnSpc="1"/>
          <a:lstStyle/>
          <a:p>
            <a:pPr defTabSz="912495" fontAlgn="base">
              <a:spcBef>
                <a:spcPct val="0"/>
              </a:spcBef>
              <a:spcAft>
                <a:spcPct val="0"/>
              </a:spcAft>
              <a:defRPr/>
            </a:pPr>
            <a:fld id="{980B0EDB-E670-496E-9A15-3AA72654B702}" type="slidenum">
              <a:rPr lang="zh-CN" altLang="en-US"/>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1"/>
          <p:cNvSpPr>
            <a:spLocks noGrp="1" noRot="1" noChangeAspect="1" noTextEdit="1"/>
          </p:cNvSpPr>
          <p:nvPr>
            <p:ph type="sldImg"/>
          </p:nvPr>
        </p:nvSpPr>
        <p:spPr bwMode="auto">
          <a:noFill/>
          <a:ln>
            <a:solidFill>
              <a:srgbClr val="000000"/>
            </a:solidFill>
            <a:miter lim="800000"/>
          </a:ln>
        </p:spPr>
      </p:sp>
      <p:sp>
        <p:nvSpPr>
          <p:cNvPr id="84995" name="备注占位符 2"/>
          <p:cNvSpPr>
            <a:spLocks noGrp="1"/>
          </p:cNvSpPr>
          <p:nvPr>
            <p:ph type="body" idx="1"/>
          </p:nvPr>
        </p:nvSpPr>
        <p:spPr bwMode="auto">
          <a:noFill/>
        </p:spPr>
        <p:txBody>
          <a:bodyPr wrap="square" numCol="1" anchor="t" anchorCtr="0" compatLnSpc="1"/>
          <a:lstStyle/>
          <a:p>
            <a:pPr eaLnBrk="1" hangingPunct="1"/>
            <a:endParaRPr lang="zh-CN" altLang="en-US" smtClean="0"/>
          </a:p>
        </p:txBody>
      </p:sp>
      <p:sp>
        <p:nvSpPr>
          <p:cNvPr id="4" name="灯片编号占位符 3"/>
          <p:cNvSpPr>
            <a:spLocks noGrp="1"/>
          </p:cNvSpPr>
          <p:nvPr>
            <p:ph type="sldNum" sz="quarter" idx="5"/>
          </p:nvPr>
        </p:nvSpPr>
        <p:spPr/>
        <p:txBody>
          <a:bodyPr/>
          <a:lstStyle/>
          <a:p>
            <a:pPr>
              <a:defRPr/>
            </a:pPr>
            <a:fld id="{9FDF3565-E064-49E9-8361-377099F8214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幻灯片图像占位符 1"/>
          <p:cNvSpPr>
            <a:spLocks noGrp="1" noRot="1" noChangeAspect="1" noTextEdit="1"/>
          </p:cNvSpPr>
          <p:nvPr>
            <p:ph type="sldImg"/>
          </p:nvPr>
        </p:nvSpPr>
        <p:spPr bwMode="auto">
          <a:noFill/>
          <a:ln>
            <a:solidFill>
              <a:srgbClr val="000000"/>
            </a:solidFill>
            <a:miter lim="800000"/>
          </a:ln>
        </p:spPr>
      </p:sp>
      <p:sp>
        <p:nvSpPr>
          <p:cNvPr id="89091" name="备注占位符 2"/>
          <p:cNvSpPr>
            <a:spLocks noGrp="1"/>
          </p:cNvSpPr>
          <p:nvPr>
            <p:ph type="body" idx="1"/>
          </p:nvPr>
        </p:nvSpPr>
        <p:spPr bwMode="auto">
          <a:noFill/>
        </p:spPr>
        <p:txBody>
          <a:bodyPr wrap="square" numCol="1" anchor="t" anchorCtr="0" compatLnSpc="1"/>
          <a:lstStyle/>
          <a:p>
            <a:endParaRPr lang="zh-CN" altLang="en-US" smtClean="0"/>
          </a:p>
        </p:txBody>
      </p:sp>
      <p:sp>
        <p:nvSpPr>
          <p:cNvPr id="4" name="灯片编号占位符 3"/>
          <p:cNvSpPr>
            <a:spLocks noGrp="1"/>
          </p:cNvSpPr>
          <p:nvPr>
            <p:ph type="sldNum" sz="quarter" idx="5"/>
          </p:nvPr>
        </p:nvSpPr>
        <p:spPr/>
        <p:txBody>
          <a:bodyPr/>
          <a:lstStyle/>
          <a:p>
            <a:pPr>
              <a:defRPr/>
            </a:pPr>
            <a:fld id="{F3886DBE-BB91-4865-9191-8270AA26CAE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幻灯片图像占位符 1"/>
          <p:cNvSpPr>
            <a:spLocks noGrp="1" noRot="1" noChangeAspect="1" noTextEdit="1"/>
          </p:cNvSpPr>
          <p:nvPr>
            <p:ph type="sldImg"/>
          </p:nvPr>
        </p:nvSpPr>
        <p:spPr bwMode="auto">
          <a:noFill/>
          <a:ln>
            <a:solidFill>
              <a:srgbClr val="000000"/>
            </a:solidFill>
            <a:miter lim="800000"/>
          </a:ln>
        </p:spPr>
      </p:sp>
      <p:sp>
        <p:nvSpPr>
          <p:cNvPr id="95235" name="备注占位符 2"/>
          <p:cNvSpPr>
            <a:spLocks noGrp="1"/>
          </p:cNvSpPr>
          <p:nvPr>
            <p:ph type="body" idx="1"/>
          </p:nvPr>
        </p:nvSpPr>
        <p:spPr bwMode="auto">
          <a:noFill/>
        </p:spPr>
        <p:txBody>
          <a:bodyPr wrap="square" numCol="1" anchor="t" anchorCtr="0" compatLnSpc="1"/>
          <a:lstStyle/>
          <a:p>
            <a:pPr eaLnBrk="1" hangingPunct="1"/>
            <a:endParaRPr lang="zh-CN" altLang="en-US" smtClean="0"/>
          </a:p>
        </p:txBody>
      </p:sp>
      <p:sp>
        <p:nvSpPr>
          <p:cNvPr id="4" name="灯片编号占位符 3"/>
          <p:cNvSpPr>
            <a:spLocks noGrp="1"/>
          </p:cNvSpPr>
          <p:nvPr>
            <p:ph type="sldNum" sz="quarter" idx="5"/>
          </p:nvPr>
        </p:nvSpPr>
        <p:spPr/>
        <p:txBody>
          <a:bodyPr/>
          <a:lstStyle/>
          <a:p>
            <a:pPr>
              <a:defRPr/>
            </a:pPr>
            <a:fld id="{FA2C7EE4-78CC-49F7-9DA3-8FE55EC038C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1"/>
          <p:cNvSpPr>
            <a:spLocks noGrp="1" noRot="1" noChangeAspect="1" noTextEdit="1"/>
          </p:cNvSpPr>
          <p:nvPr>
            <p:ph type="sldImg"/>
          </p:nvPr>
        </p:nvSpPr>
        <p:spPr bwMode="auto">
          <a:noFill/>
          <a:ln>
            <a:solidFill>
              <a:srgbClr val="000000"/>
            </a:solidFill>
            <a:miter lim="800000"/>
          </a:ln>
        </p:spPr>
      </p:sp>
      <p:sp>
        <p:nvSpPr>
          <p:cNvPr id="83971"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83972" name="灯片编号占位符 3"/>
          <p:cNvSpPr>
            <a:spLocks noGrp="1"/>
          </p:cNvSpPr>
          <p:nvPr>
            <p:ph type="sldNum" sz="quarter" idx="5"/>
          </p:nvPr>
        </p:nvSpPr>
        <p:spPr bwMode="auto">
          <a:noFill/>
          <a:ln>
            <a:miter lim="800000"/>
          </a:ln>
        </p:spPr>
        <p:txBody>
          <a:bodyPr wrap="square" numCol="1" anchorCtr="0" compatLnSpc="1"/>
          <a:lstStyle/>
          <a:p>
            <a:pPr defTabSz="913130" fontAlgn="base">
              <a:spcBef>
                <a:spcPct val="0"/>
              </a:spcBef>
              <a:spcAft>
                <a:spcPct val="0"/>
              </a:spcAft>
            </a:pPr>
            <a:fld id="{9552FE53-48DE-4D3D-A1B7-54254CDAD18F}" type="slidenum">
              <a:rPr lang="zh-CN" altLang="en-US"/>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a:ln>
            <a:solidFill>
              <a:srgbClr val="000000"/>
            </a:solidFill>
          </a:ln>
        </p:spPr>
      </p:sp>
      <p:sp>
        <p:nvSpPr>
          <p:cNvPr id="28675" name="备注占位符 2"/>
          <p:cNvSpPr>
            <a:spLocks noGrp="1" noChangeArrowheads="1"/>
          </p:cNvSpPr>
          <p:nvPr>
            <p:ph type="body" idx="4294967295"/>
          </p:nvPr>
        </p:nvSpPr>
        <p:spPr bwMode="auto">
          <a:xfrm>
            <a:off x="685800" y="4343400"/>
            <a:ext cx="5486400" cy="4114800"/>
          </a:xfrm>
          <a:prstGeom prst="rect">
            <a:avLst/>
          </a:prstGeom>
          <a:noFill/>
          <a:ln>
            <a:miter lim="800000"/>
          </a:ln>
        </p:spPr>
        <p:txBody>
          <a:bodyPr/>
          <a:lstStyle/>
          <a:p>
            <a:pPr eaLnBrk="1" hangingPunct="1">
              <a:spcBef>
                <a:spcPct val="0"/>
              </a:spcBef>
            </a:pPr>
            <a:endParaRPr lang="zh-CN" altLang="en-US" smtClean="0">
              <a:latin typeface="Arial" panose="020B0604020202020204" pitchFamily="34" charset="0"/>
              <a:ea typeface="宋体" panose="02010600030101010101" pitchFamily="2" charset="-122"/>
            </a:endParaRPr>
          </a:p>
        </p:txBody>
      </p:sp>
      <p:sp>
        <p:nvSpPr>
          <p:cNvPr id="28676" name="灯片编号占位符 3"/>
          <p:cNvSpPr>
            <a:spLocks noGrp="1" noChangeArrowheads="1"/>
          </p:cNvSpPr>
          <p:nvPr>
            <p:ph type="sldNum" sz="quarter" idx="5"/>
          </p:nvPr>
        </p:nvSpPr>
        <p:spPr>
          <a:noFill/>
        </p:spPr>
        <p:txBody>
          <a:bodyPr/>
          <a:lstStyle/>
          <a:p>
            <a:pPr>
              <a:buFont typeface="Arial" panose="020B0604020202020204" pitchFamily="34" charset="0"/>
              <a:buNone/>
            </a:pPr>
            <a:fld id="{698D398F-6270-4D85-9D8B-B0589092523D}"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ChangeArrowheads="1" noTextEdit="1"/>
          </p:cNvSpPr>
          <p:nvPr>
            <p:ph type="sldImg" idx="4294967295"/>
          </p:nvPr>
        </p:nvSpPr>
        <p:spPr>
          <a:ln>
            <a:solidFill>
              <a:srgbClr val="000000"/>
            </a:solidFill>
          </a:ln>
        </p:spPr>
      </p:sp>
      <p:sp>
        <p:nvSpPr>
          <p:cNvPr id="30723" name="备注占位符 2"/>
          <p:cNvSpPr>
            <a:spLocks noGrp="1" noChangeArrowheads="1"/>
          </p:cNvSpPr>
          <p:nvPr>
            <p:ph type="body" idx="4294967295"/>
          </p:nvPr>
        </p:nvSpPr>
        <p:spPr bwMode="auto">
          <a:xfrm>
            <a:off x="685800" y="4343400"/>
            <a:ext cx="5486400" cy="4114800"/>
          </a:xfrm>
          <a:prstGeom prst="rect">
            <a:avLst/>
          </a:prstGeom>
          <a:noFill/>
          <a:ln>
            <a:miter lim="800000"/>
          </a:ln>
        </p:spPr>
        <p:txBody>
          <a:bodyPr/>
          <a:lstStyle/>
          <a:p>
            <a:pPr eaLnBrk="1" hangingPunct="1">
              <a:spcBef>
                <a:spcPct val="0"/>
              </a:spcBef>
            </a:pPr>
            <a:endParaRPr lang="zh-CN" altLang="en-US" smtClean="0">
              <a:latin typeface="Arial" panose="020B0604020202020204" pitchFamily="34" charset="0"/>
              <a:ea typeface="宋体" panose="02010600030101010101" pitchFamily="2" charset="-122"/>
            </a:endParaRPr>
          </a:p>
        </p:txBody>
      </p:sp>
      <p:sp>
        <p:nvSpPr>
          <p:cNvPr id="30724" name="灯片编号占位符 3"/>
          <p:cNvSpPr>
            <a:spLocks noGrp="1" noChangeArrowheads="1"/>
          </p:cNvSpPr>
          <p:nvPr>
            <p:ph type="sldNum" sz="quarter" idx="5"/>
          </p:nvPr>
        </p:nvSpPr>
        <p:spPr>
          <a:noFill/>
        </p:spPr>
        <p:txBody>
          <a:bodyPr/>
          <a:lstStyle/>
          <a:p>
            <a:pPr>
              <a:buFont typeface="Arial" panose="020B0604020202020204" pitchFamily="34" charset="0"/>
              <a:buNone/>
            </a:pPr>
            <a:fld id="{AE52DD84-9A95-492D-A57C-15D0AD4815F2}"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ChangeArrowheads="1" noTextEdit="1"/>
          </p:cNvSpPr>
          <p:nvPr>
            <p:ph type="sldImg" idx="4294967295"/>
          </p:nvPr>
        </p:nvSpPr>
        <p:spPr>
          <a:ln>
            <a:solidFill>
              <a:srgbClr val="000000"/>
            </a:solidFill>
          </a:ln>
        </p:spPr>
      </p:sp>
      <p:sp>
        <p:nvSpPr>
          <p:cNvPr id="34819" name="备注占位符 2"/>
          <p:cNvSpPr>
            <a:spLocks noGrp="1" noChangeArrowheads="1"/>
          </p:cNvSpPr>
          <p:nvPr>
            <p:ph type="body" idx="4294967295"/>
          </p:nvPr>
        </p:nvSpPr>
        <p:spPr bwMode="auto">
          <a:xfrm>
            <a:off x="685800" y="4343400"/>
            <a:ext cx="5486400" cy="4114800"/>
          </a:xfrm>
          <a:prstGeom prst="rect">
            <a:avLst/>
          </a:prstGeom>
          <a:noFill/>
          <a:ln>
            <a:miter lim="800000"/>
          </a:ln>
        </p:spPr>
        <p:txBody>
          <a:bodyPr/>
          <a:lstStyle/>
          <a:p>
            <a:pPr eaLnBrk="1" hangingPunct="1">
              <a:spcBef>
                <a:spcPct val="0"/>
              </a:spcBef>
            </a:pPr>
            <a:endParaRPr lang="zh-CN" altLang="en-US" smtClean="0">
              <a:latin typeface="Arial" panose="020B0604020202020204" pitchFamily="34" charset="0"/>
              <a:ea typeface="宋体" panose="02010600030101010101" pitchFamily="2" charset="-122"/>
            </a:endParaRPr>
          </a:p>
        </p:txBody>
      </p:sp>
      <p:sp>
        <p:nvSpPr>
          <p:cNvPr id="34820" name="灯片编号占位符 3"/>
          <p:cNvSpPr>
            <a:spLocks noGrp="1" noChangeArrowheads="1"/>
          </p:cNvSpPr>
          <p:nvPr>
            <p:ph type="sldNum" sz="quarter" idx="5"/>
          </p:nvPr>
        </p:nvSpPr>
        <p:spPr>
          <a:noFill/>
        </p:spPr>
        <p:txBody>
          <a:bodyPr/>
          <a:lstStyle/>
          <a:p>
            <a:pPr>
              <a:buFont typeface="Arial" panose="020B0604020202020204" pitchFamily="34" charset="0"/>
              <a:buNone/>
            </a:pPr>
            <a:fld id="{3649BE75-208F-4378-9CA0-FA77AE15B79F}"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1"/>
          <p:cNvSpPr>
            <a:spLocks noGrp="1" noRot="1" noChangeAspect="1" noTextEdit="1"/>
          </p:cNvSpPr>
          <p:nvPr>
            <p:ph type="sldImg"/>
          </p:nvPr>
        </p:nvSpPr>
        <p:spPr bwMode="auto">
          <a:noFill/>
          <a:ln>
            <a:solidFill>
              <a:srgbClr val="000000"/>
            </a:solidFill>
            <a:miter lim="800000"/>
          </a:ln>
        </p:spPr>
      </p:sp>
      <p:sp>
        <p:nvSpPr>
          <p:cNvPr id="8499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87396"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B1875457-1C5B-43C9-8185-F5710AACFBCA}" type="slidenum">
              <a:rPr lang="zh-CN" altLang="en-US"/>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ChangeArrowheads="1" noTextEdit="1"/>
          </p:cNvSpPr>
          <p:nvPr>
            <p:ph type="sldImg" idx="4294967295"/>
          </p:nvPr>
        </p:nvSpPr>
        <p:spPr>
          <a:ln>
            <a:solidFill>
              <a:srgbClr val="000000"/>
            </a:solidFill>
          </a:ln>
        </p:spPr>
      </p:sp>
      <p:sp>
        <p:nvSpPr>
          <p:cNvPr id="45059" name="备注占位符 2"/>
          <p:cNvSpPr>
            <a:spLocks noGrp="1" noChangeArrowheads="1"/>
          </p:cNvSpPr>
          <p:nvPr>
            <p:ph type="body" idx="4294967295"/>
          </p:nvPr>
        </p:nvSpPr>
        <p:spPr bwMode="auto">
          <a:xfrm>
            <a:off x="685800" y="4343400"/>
            <a:ext cx="5486400" cy="4114800"/>
          </a:xfrm>
          <a:prstGeom prst="rect">
            <a:avLst/>
          </a:prstGeom>
          <a:noFill/>
          <a:ln>
            <a:miter lim="800000"/>
          </a:ln>
        </p:spPr>
        <p:txBody>
          <a:bodyPr/>
          <a:lstStyle/>
          <a:p>
            <a:pPr eaLnBrk="1" hangingPunct="1">
              <a:spcBef>
                <a:spcPct val="0"/>
              </a:spcBef>
            </a:pPr>
            <a:endParaRPr lang="zh-CN" altLang="en-US" smtClean="0">
              <a:latin typeface="Arial" panose="020B0604020202020204" pitchFamily="34" charset="0"/>
              <a:ea typeface="宋体" panose="02010600030101010101" pitchFamily="2" charset="-122"/>
            </a:endParaRPr>
          </a:p>
        </p:txBody>
      </p:sp>
      <p:sp>
        <p:nvSpPr>
          <p:cNvPr id="45060" name="灯片编号占位符 3"/>
          <p:cNvSpPr>
            <a:spLocks noGrp="1" noChangeArrowheads="1"/>
          </p:cNvSpPr>
          <p:nvPr>
            <p:ph type="sldNum" sz="quarter" idx="5"/>
          </p:nvPr>
        </p:nvSpPr>
        <p:spPr>
          <a:noFill/>
        </p:spPr>
        <p:txBody>
          <a:bodyPr/>
          <a:lstStyle/>
          <a:p>
            <a:pPr>
              <a:buFont typeface="Arial" panose="020B0604020202020204" pitchFamily="34" charset="0"/>
              <a:buNone/>
            </a:pPr>
            <a:fld id="{7896E443-15FC-472E-9E4E-5DB3872BC049}"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ChangeArrowheads="1" noTextEdit="1"/>
          </p:cNvSpPr>
          <p:nvPr>
            <p:ph type="sldImg" idx="4294967295"/>
          </p:nvPr>
        </p:nvSpPr>
        <p:spPr>
          <a:ln>
            <a:solidFill>
              <a:srgbClr val="000000"/>
            </a:solidFill>
          </a:ln>
        </p:spPr>
      </p:sp>
      <p:sp>
        <p:nvSpPr>
          <p:cNvPr id="48131" name="备注占位符 2"/>
          <p:cNvSpPr>
            <a:spLocks noGrp="1" noChangeArrowheads="1"/>
          </p:cNvSpPr>
          <p:nvPr>
            <p:ph type="body" idx="4294967295"/>
          </p:nvPr>
        </p:nvSpPr>
        <p:spPr bwMode="auto">
          <a:xfrm>
            <a:off x="685800" y="4343400"/>
            <a:ext cx="5486400" cy="4114800"/>
          </a:xfrm>
          <a:prstGeom prst="rect">
            <a:avLst/>
          </a:prstGeom>
          <a:noFill/>
          <a:ln>
            <a:miter lim="800000"/>
          </a:ln>
        </p:spPr>
        <p:txBody>
          <a:bodyPr/>
          <a:lstStyle/>
          <a:p>
            <a:pPr eaLnBrk="1" hangingPunct="1">
              <a:spcBef>
                <a:spcPct val="0"/>
              </a:spcBef>
            </a:pPr>
            <a:endParaRPr lang="zh-CN" altLang="en-US" smtClean="0">
              <a:latin typeface="Arial" panose="020B0604020202020204" pitchFamily="34" charset="0"/>
              <a:ea typeface="宋体" panose="02010600030101010101" pitchFamily="2" charset="-122"/>
            </a:endParaRPr>
          </a:p>
        </p:txBody>
      </p:sp>
      <p:sp>
        <p:nvSpPr>
          <p:cNvPr id="48132" name="灯片编号占位符 3"/>
          <p:cNvSpPr>
            <a:spLocks noGrp="1" noChangeArrowheads="1"/>
          </p:cNvSpPr>
          <p:nvPr>
            <p:ph type="sldNum" sz="quarter" idx="5"/>
          </p:nvPr>
        </p:nvSpPr>
        <p:spPr>
          <a:noFill/>
        </p:spPr>
        <p:txBody>
          <a:bodyPr/>
          <a:lstStyle/>
          <a:p>
            <a:pPr>
              <a:buFont typeface="Arial" panose="020B0604020202020204" pitchFamily="34" charset="0"/>
              <a:buNone/>
            </a:pPr>
            <a:fld id="{06C3E2D7-B80C-448F-B97B-7A8EBA42EA2B}"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ChangeArrowheads="1" noTextEdit="1"/>
          </p:cNvSpPr>
          <p:nvPr>
            <p:ph type="sldImg" idx="4294967295"/>
          </p:nvPr>
        </p:nvSpPr>
        <p:spPr>
          <a:ln>
            <a:solidFill>
              <a:srgbClr val="000000"/>
            </a:solidFill>
          </a:ln>
        </p:spPr>
      </p:sp>
      <p:sp>
        <p:nvSpPr>
          <p:cNvPr id="51203" name="备注占位符 2"/>
          <p:cNvSpPr>
            <a:spLocks noGrp="1" noChangeArrowheads="1"/>
          </p:cNvSpPr>
          <p:nvPr>
            <p:ph type="body" idx="4294967295"/>
          </p:nvPr>
        </p:nvSpPr>
        <p:spPr bwMode="auto">
          <a:xfrm>
            <a:off x="685800" y="4343400"/>
            <a:ext cx="5486400" cy="4114800"/>
          </a:xfrm>
          <a:prstGeom prst="rect">
            <a:avLst/>
          </a:prstGeom>
          <a:noFill/>
          <a:ln>
            <a:miter lim="800000"/>
          </a:ln>
        </p:spPr>
        <p:txBody>
          <a:bodyPr/>
          <a:lstStyle/>
          <a:p>
            <a:pPr eaLnBrk="1" hangingPunct="1">
              <a:spcBef>
                <a:spcPct val="0"/>
              </a:spcBef>
            </a:pPr>
            <a:endParaRPr lang="zh-CN" altLang="en-US" smtClean="0">
              <a:latin typeface="Arial" panose="020B0604020202020204" pitchFamily="34" charset="0"/>
              <a:ea typeface="宋体" panose="02010600030101010101" pitchFamily="2" charset="-122"/>
            </a:endParaRPr>
          </a:p>
        </p:txBody>
      </p:sp>
      <p:sp>
        <p:nvSpPr>
          <p:cNvPr id="51204" name="灯片编号占位符 3"/>
          <p:cNvSpPr>
            <a:spLocks noGrp="1" noChangeArrowheads="1"/>
          </p:cNvSpPr>
          <p:nvPr>
            <p:ph type="sldNum" sz="quarter" idx="5"/>
          </p:nvPr>
        </p:nvSpPr>
        <p:spPr>
          <a:noFill/>
        </p:spPr>
        <p:txBody>
          <a:bodyPr/>
          <a:lstStyle/>
          <a:p>
            <a:pPr>
              <a:buFont typeface="Arial" panose="020B0604020202020204" pitchFamily="34" charset="0"/>
              <a:buNone/>
            </a:pPr>
            <a:fld id="{722AA781-6FD1-4B5D-BD0C-FFA3E3A7C308}"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ChangeArrowheads="1" noTextEdit="1"/>
          </p:cNvSpPr>
          <p:nvPr>
            <p:ph type="sldImg" idx="4294967295"/>
          </p:nvPr>
        </p:nvSpPr>
        <p:spPr>
          <a:ln>
            <a:solidFill>
              <a:srgbClr val="000000"/>
            </a:solidFill>
          </a:ln>
        </p:spPr>
      </p:sp>
      <p:sp>
        <p:nvSpPr>
          <p:cNvPr id="72707" name="备注占位符 2"/>
          <p:cNvSpPr>
            <a:spLocks noGrp="1" noChangeArrowheads="1"/>
          </p:cNvSpPr>
          <p:nvPr>
            <p:ph type="body" idx="4294967295"/>
          </p:nvPr>
        </p:nvSpPr>
        <p:spPr bwMode="auto">
          <a:xfrm>
            <a:off x="685800" y="4343400"/>
            <a:ext cx="5486400" cy="4114800"/>
          </a:xfrm>
          <a:prstGeom prst="rect">
            <a:avLst/>
          </a:prstGeom>
          <a:noFill/>
          <a:ln>
            <a:miter lim="800000"/>
          </a:ln>
        </p:spPr>
        <p:txBody>
          <a:bodyPr/>
          <a:lstStyle/>
          <a:p>
            <a:pPr eaLnBrk="1" hangingPunct="1">
              <a:spcBef>
                <a:spcPct val="0"/>
              </a:spcBef>
            </a:pPr>
            <a:endParaRPr lang="zh-CN" altLang="en-US" smtClean="0">
              <a:latin typeface="Arial" panose="020B0604020202020204" pitchFamily="34" charset="0"/>
              <a:ea typeface="宋体" panose="02010600030101010101" pitchFamily="2" charset="-122"/>
            </a:endParaRPr>
          </a:p>
        </p:txBody>
      </p:sp>
      <p:sp>
        <p:nvSpPr>
          <p:cNvPr id="72708" name="灯片编号占位符 3"/>
          <p:cNvSpPr>
            <a:spLocks noGrp="1" noChangeArrowheads="1"/>
          </p:cNvSpPr>
          <p:nvPr>
            <p:ph type="sldNum" sz="quarter" idx="5"/>
          </p:nvPr>
        </p:nvSpPr>
        <p:spPr>
          <a:noFill/>
        </p:spPr>
        <p:txBody>
          <a:bodyPr/>
          <a:lstStyle/>
          <a:p>
            <a:pPr>
              <a:buFont typeface="Arial" panose="020B0604020202020204" pitchFamily="34" charset="0"/>
              <a:buNone/>
            </a:pPr>
            <a:fld id="{FA400A91-B6ED-4436-9613-0234AA4CA9C8}"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1"/>
          <p:cNvSpPr>
            <a:spLocks noGrp="1" noRot="1" noChangeAspect="1" noTextEdit="1"/>
          </p:cNvSpPr>
          <p:nvPr>
            <p:ph type="sldImg"/>
          </p:nvPr>
        </p:nvSpPr>
        <p:spPr bwMode="auto">
          <a:noFill/>
          <a:ln>
            <a:solidFill>
              <a:srgbClr val="000000"/>
            </a:solidFill>
            <a:miter lim="800000"/>
          </a:ln>
        </p:spPr>
      </p:sp>
      <p:sp>
        <p:nvSpPr>
          <p:cNvPr id="84995" name="备注占位符 2"/>
          <p:cNvSpPr>
            <a:spLocks noGrp="1"/>
          </p:cNvSpPr>
          <p:nvPr>
            <p:ph type="body" idx="1"/>
          </p:nvPr>
        </p:nvSpPr>
        <p:spPr bwMode="auto">
          <a:noFill/>
        </p:spPr>
        <p:txBody>
          <a:bodyPr wrap="square" numCol="1" anchor="t" anchorCtr="0" compatLnSpc="1"/>
          <a:lstStyle/>
          <a:p>
            <a:pPr eaLnBrk="1" hangingPunct="1"/>
            <a:endParaRPr lang="zh-CN" altLang="en-US" smtClean="0"/>
          </a:p>
        </p:txBody>
      </p:sp>
      <p:sp>
        <p:nvSpPr>
          <p:cNvPr id="4" name="灯片编号占位符 3"/>
          <p:cNvSpPr>
            <a:spLocks noGrp="1"/>
          </p:cNvSpPr>
          <p:nvPr>
            <p:ph type="sldNum" sz="quarter" idx="5"/>
          </p:nvPr>
        </p:nvSpPr>
        <p:spPr/>
        <p:txBody>
          <a:bodyPr/>
          <a:lstStyle/>
          <a:p>
            <a:pPr>
              <a:defRPr/>
            </a:pPr>
            <a:fld id="{9FDF3565-E064-49E9-8361-377099F8214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幻灯片图像占位符 1"/>
          <p:cNvSpPr>
            <a:spLocks noGrp="1" noRot="1" noChangeAspect="1" noTextEdit="1"/>
          </p:cNvSpPr>
          <p:nvPr>
            <p:ph type="sldImg"/>
          </p:nvPr>
        </p:nvSpPr>
        <p:spPr bwMode="auto">
          <a:noFill/>
          <a:ln>
            <a:solidFill>
              <a:srgbClr val="000000"/>
            </a:solidFill>
            <a:miter lim="800000"/>
          </a:ln>
        </p:spPr>
      </p:sp>
      <p:sp>
        <p:nvSpPr>
          <p:cNvPr id="901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40292"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8E293979-804D-420E-8AC1-4CB71275942B}" type="slidenum">
              <a:rPr lang="zh-CN" altLang="en-US"/>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ln>
        </p:spPr>
      </p:sp>
      <p:sp>
        <p:nvSpPr>
          <p:cNvPr id="91139" name="备注占位符 2"/>
          <p:cNvSpPr>
            <a:spLocks noGrp="1"/>
          </p:cNvSpPr>
          <p:nvPr>
            <p:ph type="body" idx="1"/>
          </p:nvPr>
        </p:nvSpPr>
        <p:spPr bwMode="auto">
          <a:noFill/>
        </p:spPr>
        <p:txBody>
          <a:bodyPr wrap="square" numCol="1" anchor="t" anchorCtr="0" compatLnSpc="1"/>
          <a:lstStyle/>
          <a:p>
            <a:endParaRPr lang="en-US" altLang="zh-CN" smtClean="0"/>
          </a:p>
        </p:txBody>
      </p:sp>
      <p:sp>
        <p:nvSpPr>
          <p:cNvPr id="4" name="灯片编号占位符 3"/>
          <p:cNvSpPr>
            <a:spLocks noGrp="1"/>
          </p:cNvSpPr>
          <p:nvPr>
            <p:ph type="sldNum" sz="quarter" idx="5"/>
          </p:nvPr>
        </p:nvSpPr>
        <p:spPr/>
        <p:txBody>
          <a:bodyPr/>
          <a:lstStyle/>
          <a:p>
            <a:pPr>
              <a:defRPr/>
            </a:pPr>
            <a:fld id="{92F8875E-2DF4-485B-AD31-BAB313D5E11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ln>
        </p:spPr>
      </p:sp>
      <p:sp>
        <p:nvSpPr>
          <p:cNvPr id="67587" name="备注占位符 2"/>
          <p:cNvSpPr>
            <a:spLocks noGrp="1"/>
          </p:cNvSpPr>
          <p:nvPr>
            <p:ph type="body" idx="1"/>
          </p:nvPr>
        </p:nvSpPr>
        <p:spPr bwMode="auto">
          <a:noFill/>
        </p:spPr>
        <p:txBody>
          <a:bodyPr wrap="square" numCol="1" anchor="t" anchorCtr="0" compatLnSpc="1"/>
          <a:lstStyle/>
          <a:p>
            <a:endParaRPr lang="zh-CN" altLang="en-US" smtClean="0"/>
          </a:p>
        </p:txBody>
      </p:sp>
      <p:sp>
        <p:nvSpPr>
          <p:cNvPr id="67588" name="灯片编号占位符 3"/>
          <p:cNvSpPr>
            <a:spLocks noGrp="1"/>
          </p:cNvSpPr>
          <p:nvPr>
            <p:ph type="sldNum" sz="quarter" idx="5"/>
          </p:nvPr>
        </p:nvSpPr>
        <p:spPr bwMode="auto">
          <a:noFill/>
          <a:ln>
            <a:miter lim="800000"/>
          </a:ln>
        </p:spPr>
        <p:txBody>
          <a:bodyPr/>
          <a:lstStyle/>
          <a:p>
            <a:fld id="{85A37495-AC1A-42DD-A157-3ABBE915DDF3}" type="slidenum">
              <a:rPr lang="zh-CN" altLang="en-US">
                <a:solidFill>
                  <a:srgbClr val="000000"/>
                </a:solidFill>
              </a:rPr>
            </a:fld>
            <a:endParaRPr lang="zh-CN" alt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bwMode="auto">
          <a:noFill/>
          <a:ln>
            <a:solidFill>
              <a:srgbClr val="000000"/>
            </a:solidFill>
            <a:miter lim="800000"/>
          </a:ln>
        </p:spPr>
      </p:sp>
      <p:sp>
        <p:nvSpPr>
          <p:cNvPr id="69635" name="备注占位符 2"/>
          <p:cNvSpPr>
            <a:spLocks noGrp="1"/>
          </p:cNvSpPr>
          <p:nvPr>
            <p:ph type="body" idx="1"/>
          </p:nvPr>
        </p:nvSpPr>
        <p:spPr bwMode="auto">
          <a:noFill/>
        </p:spPr>
        <p:txBody>
          <a:bodyPr wrap="square" numCol="1" anchor="t" anchorCtr="0" compatLnSpc="1"/>
          <a:lstStyle/>
          <a:p>
            <a:endParaRPr lang="zh-CN" altLang="en-US" smtClean="0"/>
          </a:p>
        </p:txBody>
      </p:sp>
      <p:sp>
        <p:nvSpPr>
          <p:cNvPr id="69636" name="灯片编号占位符 3"/>
          <p:cNvSpPr>
            <a:spLocks noGrp="1"/>
          </p:cNvSpPr>
          <p:nvPr>
            <p:ph type="sldNum" sz="quarter" idx="5"/>
          </p:nvPr>
        </p:nvSpPr>
        <p:spPr bwMode="auto">
          <a:noFill/>
          <a:ln>
            <a:miter lim="800000"/>
          </a:ln>
        </p:spPr>
        <p:txBody>
          <a:bodyPr/>
          <a:lstStyle/>
          <a:p>
            <a:fld id="{D64B3ACF-89AC-44CB-A48D-802C42A6BED0}" type="slidenum">
              <a:rPr lang="zh-CN" altLang="en-US">
                <a:solidFill>
                  <a:srgbClr val="000000"/>
                </a:solidFill>
              </a:rPr>
            </a:fld>
            <a:endParaRPr lang="zh-CN" alt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ChangeArrowheads="1" noTextEdit="1"/>
          </p:cNvSpPr>
          <p:nvPr>
            <p:ph type="sldImg" idx="4294967295"/>
          </p:nvPr>
        </p:nvSpPr>
        <p:spPr bwMode="auto">
          <a:noFill/>
          <a:ln>
            <a:solidFill>
              <a:srgbClr val="000000"/>
            </a:solidFill>
            <a:miter lim="800000"/>
          </a:ln>
        </p:spPr>
      </p:sp>
      <p:sp>
        <p:nvSpPr>
          <p:cNvPr id="92163" name="文本占位符 2"/>
          <p:cNvSpPr>
            <a:spLocks noGrp="1" noChangeArrowheads="1"/>
          </p:cNvSpPr>
          <p:nvPr>
            <p:ph type="body" idx="4294967295"/>
          </p:nvPr>
        </p:nvSpPr>
        <p:spPr bwMode="auto">
          <a:noFill/>
        </p:spPr>
        <p:txBody>
          <a:bodyPr wrap="square" numCol="1" anchor="t" anchorCtr="0" compatLnSpc="1"/>
          <a:lstStyle/>
          <a:p>
            <a:pPr>
              <a:spcBef>
                <a:spcPct val="0"/>
              </a:spcBef>
            </a:pPr>
            <a:r>
              <a:rPr lang="zh-CN" altLang="en-US" smtClean="0"/>
              <a:t>用户将</a:t>
            </a:r>
            <a:r>
              <a:rPr lang="en-US" altLang="zh-CN" smtClean="0"/>
              <a:t>APP</a:t>
            </a:r>
            <a:r>
              <a:rPr lang="zh-CN" altLang="en-US" smtClean="0"/>
              <a:t>下载安装完成后进入</a:t>
            </a:r>
            <a:r>
              <a:rPr lang="en-US" altLang="zh-CN" smtClean="0"/>
              <a:t>APP</a:t>
            </a:r>
            <a:r>
              <a:rPr lang="zh-CN" altLang="en-US" smtClean="0"/>
              <a:t>首页，点击</a:t>
            </a:r>
            <a:r>
              <a:rPr lang="en-US" altLang="zh-CN" smtClean="0"/>
              <a:t>+</a:t>
            </a:r>
            <a:r>
              <a:rPr lang="zh-CN" altLang="en-US" smtClean="0"/>
              <a:t>下方</a:t>
            </a:r>
            <a:r>
              <a:rPr lang="en-US" altLang="zh-CN" smtClean="0"/>
              <a:t>“</a:t>
            </a:r>
            <a:r>
              <a:rPr lang="zh-CN" altLang="en-US" smtClean="0"/>
              <a:t>注册</a:t>
            </a:r>
            <a:r>
              <a:rPr lang="en-US" altLang="zh-CN" smtClean="0"/>
              <a:t>”</a:t>
            </a:r>
            <a:r>
              <a:rPr lang="zh-CN" altLang="en-US" smtClean="0"/>
              <a:t>按钮，选择</a:t>
            </a:r>
            <a:r>
              <a:rPr lang="en-US" altLang="zh-CN" smtClean="0"/>
              <a:t>+“</a:t>
            </a:r>
            <a:r>
              <a:rPr lang="zh-CN" altLang="en-US" smtClean="0"/>
              <a:t>大厅注册码注册</a:t>
            </a:r>
            <a:r>
              <a:rPr lang="en-US" altLang="zh-CN" smtClean="0"/>
              <a:t>”</a:t>
            </a:r>
            <a:r>
              <a:rPr lang="zh-CN" altLang="en-US" smtClean="0"/>
              <a:t>方式，软件弹出</a:t>
            </a:r>
            <a:r>
              <a:rPr lang="en-US" altLang="zh-CN" smtClean="0"/>
              <a:t>“</a:t>
            </a:r>
            <a:r>
              <a:rPr lang="zh-CN" altLang="en-US" smtClean="0"/>
              <a:t>用户注册协议</a:t>
            </a:r>
            <a:r>
              <a:rPr lang="en-US" altLang="zh-CN" smtClean="0"/>
              <a:t>”</a:t>
            </a:r>
            <a:r>
              <a:rPr lang="zh-CN" altLang="en-US" smtClean="0"/>
              <a:t>弹窗，点击</a:t>
            </a:r>
            <a:r>
              <a:rPr lang="en-US" altLang="zh-CN" smtClean="0"/>
              <a:t>+“</a:t>
            </a:r>
            <a:r>
              <a:rPr lang="zh-CN" altLang="en-US" smtClean="0"/>
              <a:t>同意并继续</a:t>
            </a:r>
            <a:r>
              <a:rPr lang="en-US" altLang="zh-CN" smtClean="0"/>
              <a:t>”</a:t>
            </a:r>
            <a:r>
              <a:rPr lang="zh-CN" altLang="en-US" smtClean="0"/>
              <a:t>，进入注册码注册界面，录入</a:t>
            </a:r>
            <a:r>
              <a:rPr lang="en-US" altLang="zh-CN" smtClean="0"/>
              <a:t>“</a:t>
            </a:r>
            <a:r>
              <a:rPr lang="zh-CN" altLang="en-US" smtClean="0"/>
              <a:t>注册码、证件号码、姓名</a:t>
            </a:r>
            <a:r>
              <a:rPr lang="en-US" altLang="zh-CN" smtClean="0"/>
              <a:t>”</a:t>
            </a:r>
            <a:r>
              <a:rPr lang="zh-CN" altLang="en-US" smtClean="0"/>
              <a:t>后</a:t>
            </a:r>
            <a:r>
              <a:rPr lang="en-US" altLang="zh-CN" smtClean="0"/>
              <a:t>+</a:t>
            </a:r>
            <a:r>
              <a:rPr lang="zh-CN" altLang="en-US" smtClean="0"/>
              <a:t>点击</a:t>
            </a:r>
            <a:r>
              <a:rPr lang="en-US" altLang="zh-CN" smtClean="0"/>
              <a:t>“</a:t>
            </a:r>
            <a:r>
              <a:rPr lang="zh-CN" altLang="en-US" smtClean="0"/>
              <a:t>下一步</a:t>
            </a:r>
            <a:r>
              <a:rPr lang="en-US" altLang="zh-CN" smtClean="0"/>
              <a:t>”</a:t>
            </a:r>
            <a:r>
              <a:rPr lang="zh-CN" altLang="en-US" smtClean="0"/>
              <a:t>，进入用户注册信息填写界面，填写符合系统格式要求的</a:t>
            </a:r>
            <a:r>
              <a:rPr lang="en-US" altLang="zh-CN" smtClean="0"/>
              <a:t>“</a:t>
            </a:r>
            <a:r>
              <a:rPr lang="zh-CN" altLang="en-US" smtClean="0"/>
              <a:t>登录名、密码、手机号并获取验证码、选择经常居住地</a:t>
            </a:r>
            <a:r>
              <a:rPr lang="en-US" altLang="zh-CN" smtClean="0"/>
              <a:t>”+</a:t>
            </a:r>
            <a:r>
              <a:rPr lang="zh-CN" altLang="en-US" smtClean="0"/>
              <a:t>后点击</a:t>
            </a:r>
            <a:r>
              <a:rPr lang="en-US" altLang="zh-CN" smtClean="0"/>
              <a:t>“</a:t>
            </a:r>
            <a:r>
              <a:rPr lang="zh-CN" altLang="en-US" smtClean="0"/>
              <a:t>提交</a:t>
            </a:r>
            <a:r>
              <a:rPr lang="en-US" altLang="zh-CN" smtClean="0"/>
              <a:t>”</a:t>
            </a:r>
            <a:r>
              <a:rPr lang="zh-CN" altLang="en-US" smtClean="0"/>
              <a:t>，就可以完成注册了</a:t>
            </a:r>
            <a:r>
              <a:rPr lang="en-US" altLang="zh-CN" smtClean="0"/>
              <a:t>——</a:t>
            </a:r>
            <a:endParaRPr lang="en-US" altLang="zh-CN"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p:cNvSpPr>
            <a:spLocks noGrp="1" noRot="1" noChangeAspect="1" noChangeArrowheads="1" noTextEdit="1"/>
          </p:cNvSpPr>
          <p:nvPr>
            <p:ph type="sldImg" idx="4294967295"/>
          </p:nvPr>
        </p:nvSpPr>
        <p:spPr bwMode="auto">
          <a:noFill/>
          <a:ln>
            <a:solidFill>
              <a:srgbClr val="000000"/>
            </a:solidFill>
            <a:miter lim="800000"/>
          </a:ln>
        </p:spPr>
      </p:sp>
      <p:sp>
        <p:nvSpPr>
          <p:cNvPr id="93187" name="文本占位符 2"/>
          <p:cNvSpPr>
            <a:spLocks noGrp="1" noChangeArrowheads="1"/>
          </p:cNvSpPr>
          <p:nvPr>
            <p:ph type="body" idx="4294967295"/>
          </p:nvPr>
        </p:nvSpPr>
        <p:spPr bwMode="auto">
          <a:noFill/>
        </p:spPr>
        <p:txBody>
          <a:bodyPr wrap="square" numCol="1" anchor="t" anchorCtr="0" compatLnSpc="1"/>
          <a:lstStyle/>
          <a:p>
            <a:pPr>
              <a:spcBef>
                <a:spcPct val="0"/>
              </a:spcBef>
            </a:pPr>
            <a:r>
              <a:rPr lang="zh-CN" altLang="en-US" smtClean="0"/>
              <a:t>介绍完</a:t>
            </a:r>
            <a:r>
              <a:rPr lang="en-US" altLang="zh-CN" smtClean="0"/>
              <a:t>“</a:t>
            </a:r>
            <a:r>
              <a:rPr lang="zh-CN" altLang="en-US" smtClean="0"/>
              <a:t>大厅注册码</a:t>
            </a:r>
            <a:r>
              <a:rPr lang="en-US" altLang="zh-CN" smtClean="0"/>
              <a:t>”</a:t>
            </a:r>
            <a:r>
              <a:rPr lang="zh-CN" altLang="en-US" smtClean="0"/>
              <a:t>注册的方式，我们看</a:t>
            </a:r>
            <a:r>
              <a:rPr lang="en-US" altLang="zh-CN" smtClean="0"/>
              <a:t>“</a:t>
            </a:r>
            <a:r>
              <a:rPr lang="zh-CN" altLang="en-US" smtClean="0"/>
              <a:t>人脸识别认证注册</a:t>
            </a:r>
            <a:r>
              <a:rPr lang="en-US" altLang="zh-CN" smtClean="0"/>
              <a:t>”</a:t>
            </a:r>
            <a:r>
              <a:rPr lang="zh-CN" altLang="en-US" smtClean="0"/>
              <a:t>，</a:t>
            </a:r>
            <a:r>
              <a:rPr lang="en-US" altLang="zh-CN" smtClean="0"/>
              <a:t>+</a:t>
            </a:r>
            <a:r>
              <a:rPr lang="zh-CN" altLang="en-US" smtClean="0">
                <a:sym typeface="宋体" panose="02010600030101010101" pitchFamily="2" charset="-122"/>
              </a:rPr>
              <a:t>点击下方</a:t>
            </a:r>
            <a:r>
              <a:rPr lang="en-US" altLang="zh-CN" smtClean="0">
                <a:sym typeface="宋体" panose="02010600030101010101" pitchFamily="2" charset="-122"/>
              </a:rPr>
              <a:t>“</a:t>
            </a:r>
            <a:r>
              <a:rPr lang="zh-CN" altLang="en-US" smtClean="0">
                <a:sym typeface="宋体" panose="02010600030101010101" pitchFamily="2" charset="-122"/>
              </a:rPr>
              <a:t>注册</a:t>
            </a:r>
            <a:r>
              <a:rPr lang="en-US" altLang="zh-CN" smtClean="0">
                <a:sym typeface="宋体" panose="02010600030101010101" pitchFamily="2" charset="-122"/>
              </a:rPr>
              <a:t>”</a:t>
            </a:r>
            <a:r>
              <a:rPr lang="zh-CN" altLang="en-US" smtClean="0">
                <a:sym typeface="宋体" panose="02010600030101010101" pitchFamily="2" charset="-122"/>
              </a:rPr>
              <a:t>按钮，</a:t>
            </a:r>
            <a:r>
              <a:rPr lang="en-US" altLang="zh-CN" smtClean="0">
                <a:sym typeface="宋体" panose="02010600030101010101" pitchFamily="2" charset="-122"/>
              </a:rPr>
              <a:t>+</a:t>
            </a:r>
            <a:r>
              <a:rPr lang="zh-CN" altLang="en-US" smtClean="0">
                <a:sym typeface="宋体" panose="02010600030101010101" pitchFamily="2" charset="-122"/>
              </a:rPr>
              <a:t>选择</a:t>
            </a:r>
            <a:r>
              <a:rPr lang="en-US" altLang="zh-CN" smtClean="0">
                <a:sym typeface="宋体" panose="02010600030101010101" pitchFamily="2" charset="-122"/>
              </a:rPr>
              <a:t>“</a:t>
            </a:r>
            <a:r>
              <a:rPr lang="zh-CN" altLang="en-US" smtClean="0">
                <a:sym typeface="宋体" panose="02010600030101010101" pitchFamily="2" charset="-122"/>
              </a:rPr>
              <a:t>人脸识别认证注册</a:t>
            </a:r>
            <a:r>
              <a:rPr lang="en-US" altLang="zh-CN" smtClean="0">
                <a:sym typeface="宋体" panose="02010600030101010101" pitchFamily="2" charset="-122"/>
              </a:rPr>
              <a:t>”</a:t>
            </a:r>
            <a:r>
              <a:rPr lang="zh-CN" altLang="en-US" smtClean="0">
                <a:sym typeface="宋体" panose="02010600030101010101" pitchFamily="2" charset="-122"/>
              </a:rPr>
              <a:t>，软件弹出</a:t>
            </a:r>
            <a:r>
              <a:rPr lang="en-US" altLang="zh-CN" smtClean="0">
                <a:sym typeface="宋体" panose="02010600030101010101" pitchFamily="2" charset="-122"/>
              </a:rPr>
              <a:t>“</a:t>
            </a:r>
            <a:r>
              <a:rPr lang="zh-CN" altLang="en-US" smtClean="0">
                <a:sym typeface="宋体" panose="02010600030101010101" pitchFamily="2" charset="-122"/>
              </a:rPr>
              <a:t>用户注册协议</a:t>
            </a:r>
            <a:r>
              <a:rPr lang="en-US" altLang="zh-CN" smtClean="0">
                <a:sym typeface="宋体" panose="02010600030101010101" pitchFamily="2" charset="-122"/>
              </a:rPr>
              <a:t>”</a:t>
            </a:r>
            <a:r>
              <a:rPr lang="zh-CN" altLang="en-US" smtClean="0">
                <a:sym typeface="宋体" panose="02010600030101010101" pitchFamily="2" charset="-122"/>
              </a:rPr>
              <a:t>弹窗，</a:t>
            </a:r>
            <a:r>
              <a:rPr lang="en-US" altLang="zh-CN" smtClean="0">
                <a:sym typeface="宋体" panose="02010600030101010101" pitchFamily="2" charset="-122"/>
              </a:rPr>
              <a:t>+</a:t>
            </a:r>
            <a:r>
              <a:rPr lang="zh-CN" altLang="en-US" smtClean="0">
                <a:sym typeface="宋体" panose="02010600030101010101" pitchFamily="2" charset="-122"/>
              </a:rPr>
              <a:t>点击</a:t>
            </a:r>
            <a:r>
              <a:rPr lang="en-US" altLang="zh-CN" smtClean="0">
                <a:sym typeface="宋体" panose="02010600030101010101" pitchFamily="2" charset="-122"/>
              </a:rPr>
              <a:t>“</a:t>
            </a:r>
            <a:r>
              <a:rPr lang="zh-CN" altLang="en-US" smtClean="0">
                <a:sym typeface="宋体" panose="02010600030101010101" pitchFamily="2" charset="-122"/>
              </a:rPr>
              <a:t>同意并继续</a:t>
            </a:r>
            <a:r>
              <a:rPr lang="en-US" altLang="zh-CN" smtClean="0">
                <a:sym typeface="宋体" panose="02010600030101010101" pitchFamily="2" charset="-122"/>
              </a:rPr>
              <a:t>”</a:t>
            </a:r>
            <a:r>
              <a:rPr lang="zh-CN" altLang="en-US" smtClean="0">
                <a:sym typeface="宋体" panose="02010600030101010101" pitchFamily="2" charset="-122"/>
              </a:rPr>
              <a:t>，进入人脸识别认证注册界面，选择证件类型，录入</a:t>
            </a:r>
            <a:r>
              <a:rPr lang="en-US" altLang="zh-CN" smtClean="0">
                <a:sym typeface="宋体" panose="02010600030101010101" pitchFamily="2" charset="-122"/>
              </a:rPr>
              <a:t>“</a:t>
            </a:r>
            <a:r>
              <a:rPr lang="zh-CN" altLang="en-US" smtClean="0">
                <a:sym typeface="宋体" panose="02010600030101010101" pitchFamily="2" charset="-122"/>
              </a:rPr>
              <a:t>证件号码、姓名</a:t>
            </a:r>
            <a:r>
              <a:rPr lang="en-US" altLang="zh-CN" smtClean="0">
                <a:sym typeface="宋体" panose="02010600030101010101" pitchFamily="2" charset="-122"/>
              </a:rPr>
              <a:t>”</a:t>
            </a:r>
            <a:r>
              <a:rPr lang="zh-CN" altLang="en-US" smtClean="0">
                <a:sym typeface="宋体" panose="02010600030101010101" pitchFamily="2" charset="-122"/>
              </a:rPr>
              <a:t>后</a:t>
            </a:r>
            <a:r>
              <a:rPr lang="en-US" altLang="zh-CN" smtClean="0">
                <a:sym typeface="宋体" panose="02010600030101010101" pitchFamily="2" charset="-122"/>
              </a:rPr>
              <a:t>+</a:t>
            </a:r>
            <a:r>
              <a:rPr lang="zh-CN" altLang="en-US" smtClean="0">
                <a:sym typeface="宋体" panose="02010600030101010101" pitchFamily="2" charset="-122"/>
              </a:rPr>
              <a:t>点击</a:t>
            </a:r>
            <a:r>
              <a:rPr lang="en-US" altLang="zh-CN" smtClean="0">
                <a:sym typeface="宋体" panose="02010600030101010101" pitchFamily="2" charset="-122"/>
              </a:rPr>
              <a:t>“</a:t>
            </a:r>
            <a:r>
              <a:rPr lang="zh-CN" altLang="en-US" smtClean="0">
                <a:sym typeface="宋体" panose="02010600030101010101" pitchFamily="2" charset="-122"/>
              </a:rPr>
              <a:t>开始人脸识别</a:t>
            </a:r>
            <a:r>
              <a:rPr lang="en-US" altLang="zh-CN" smtClean="0">
                <a:sym typeface="宋体" panose="02010600030101010101" pitchFamily="2" charset="-122"/>
              </a:rPr>
              <a:t>”</a:t>
            </a:r>
            <a:r>
              <a:rPr lang="zh-CN" altLang="en-US" smtClean="0">
                <a:sym typeface="宋体" panose="02010600030101010101" pitchFamily="2" charset="-122"/>
              </a:rPr>
              <a:t>，软件通过</a:t>
            </a:r>
            <a:r>
              <a:rPr lang="en-US" altLang="zh-CN" smtClean="0">
                <a:sym typeface="宋体" panose="02010600030101010101" pitchFamily="2" charset="-122"/>
              </a:rPr>
              <a:t>+</a:t>
            </a:r>
            <a:r>
              <a:rPr lang="zh-CN" altLang="en-US" smtClean="0">
                <a:sym typeface="宋体" panose="02010600030101010101" pitchFamily="2" charset="-122"/>
              </a:rPr>
              <a:t>调用手机摄像头进行人脸识别认证</a:t>
            </a:r>
            <a:r>
              <a:rPr lang="en-US" altLang="zh-CN" smtClean="0">
                <a:sym typeface="宋体" panose="02010600030101010101" pitchFamily="2" charset="-122"/>
              </a:rPr>
              <a:t>——</a:t>
            </a:r>
            <a:r>
              <a:rPr lang="zh-CN" altLang="en-US" smtClean="0">
                <a:sym typeface="宋体" panose="02010600030101010101" pitchFamily="2" charset="-122"/>
              </a:rPr>
              <a:t>通过</a:t>
            </a:r>
            <a:r>
              <a:rPr lang="en-US" altLang="zh-CN" smtClean="0">
                <a:sym typeface="宋体" panose="02010600030101010101" pitchFamily="2" charset="-122"/>
              </a:rPr>
              <a:t>调用公安人像比对接口进行验证——</a:t>
            </a:r>
            <a:r>
              <a:rPr lang="zh-CN" altLang="en-US" smtClean="0">
                <a:sym typeface="宋体" panose="02010600030101010101" pitchFamily="2" charset="-122"/>
              </a:rPr>
              <a:t>，认证成功后。</a:t>
            </a:r>
            <a:r>
              <a:rPr lang="en-US" altLang="zh-CN" smtClean="0">
                <a:sym typeface="宋体" panose="02010600030101010101" pitchFamily="2" charset="-122"/>
              </a:rPr>
              <a:t>+</a:t>
            </a:r>
            <a:r>
              <a:rPr lang="zh-CN" altLang="en-US" smtClean="0">
                <a:sym typeface="宋体" panose="02010600030101010101" pitchFamily="2" charset="-122"/>
              </a:rPr>
              <a:t>进入用户注册信息填写界面，填写符合软件格式要求的</a:t>
            </a:r>
            <a:r>
              <a:rPr lang="en-US" altLang="zh-CN" smtClean="0">
                <a:sym typeface="宋体" panose="02010600030101010101" pitchFamily="2" charset="-122"/>
              </a:rPr>
              <a:t>“</a:t>
            </a:r>
            <a:r>
              <a:rPr lang="zh-CN" altLang="en-US" smtClean="0">
                <a:sym typeface="宋体" panose="02010600030101010101" pitchFamily="2" charset="-122"/>
              </a:rPr>
              <a:t>登录名、密码、手机号并获取验证码、选择经常居住地</a:t>
            </a:r>
            <a:r>
              <a:rPr lang="en-US" altLang="zh-CN" smtClean="0">
                <a:sym typeface="宋体" panose="02010600030101010101" pitchFamily="2" charset="-122"/>
              </a:rPr>
              <a:t>”</a:t>
            </a:r>
            <a:r>
              <a:rPr lang="zh-CN" altLang="en-US" smtClean="0">
                <a:sym typeface="宋体" panose="02010600030101010101" pitchFamily="2" charset="-122"/>
              </a:rPr>
              <a:t>后点击</a:t>
            </a:r>
            <a:r>
              <a:rPr lang="en-US" altLang="zh-CN" smtClean="0">
                <a:sym typeface="宋体" panose="02010600030101010101" pitchFamily="2" charset="-122"/>
              </a:rPr>
              <a:t>+“</a:t>
            </a:r>
            <a:r>
              <a:rPr lang="zh-CN" altLang="en-US" smtClean="0">
                <a:sym typeface="宋体" panose="02010600030101010101" pitchFamily="2" charset="-122"/>
              </a:rPr>
              <a:t>提交</a:t>
            </a:r>
            <a:r>
              <a:rPr lang="en-US" altLang="zh-CN" smtClean="0">
                <a:sym typeface="宋体" panose="02010600030101010101" pitchFamily="2" charset="-122"/>
              </a:rPr>
              <a:t>”</a:t>
            </a:r>
            <a:r>
              <a:rPr lang="zh-CN" altLang="en-US" smtClean="0">
                <a:sym typeface="宋体" panose="02010600030101010101" pitchFamily="2" charset="-122"/>
              </a:rPr>
              <a:t>，完成注册</a:t>
            </a:r>
            <a:r>
              <a:rPr lang="en-US" altLang="zh-CN" smtClean="0">
                <a:sym typeface="宋体" panose="02010600030101010101" pitchFamily="2" charset="-122"/>
              </a:rPr>
              <a:t>——</a:t>
            </a:r>
            <a:endParaRPr lang="en-US" altLang="zh-CN" smtClean="0"/>
          </a:p>
          <a:p>
            <a:pPr>
              <a:spcBef>
                <a:spcPct val="0"/>
              </a:spcBef>
            </a:pPr>
            <a:endParaRPr lang="zh-CN"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bwMode="auto">
          <a:noFill/>
          <a:ln>
            <a:solidFill>
              <a:srgbClr val="000000"/>
            </a:solidFill>
            <a:miter lim="800000"/>
          </a:ln>
        </p:spPr>
      </p:sp>
      <p:sp>
        <p:nvSpPr>
          <p:cNvPr id="71683" name="备注占位符 2"/>
          <p:cNvSpPr>
            <a:spLocks noGrp="1"/>
          </p:cNvSpPr>
          <p:nvPr>
            <p:ph type="body" idx="1"/>
          </p:nvPr>
        </p:nvSpPr>
        <p:spPr bwMode="auto">
          <a:noFill/>
        </p:spPr>
        <p:txBody>
          <a:bodyPr wrap="square" numCol="1" anchor="t" anchorCtr="0" compatLnSpc="1"/>
          <a:lstStyle/>
          <a:p>
            <a:endParaRPr lang="zh-CN" altLang="en-US" smtClean="0"/>
          </a:p>
        </p:txBody>
      </p:sp>
      <p:sp>
        <p:nvSpPr>
          <p:cNvPr id="71684" name="灯片编号占位符 3"/>
          <p:cNvSpPr>
            <a:spLocks noGrp="1"/>
          </p:cNvSpPr>
          <p:nvPr>
            <p:ph type="sldNum" sz="quarter" idx="5"/>
          </p:nvPr>
        </p:nvSpPr>
        <p:spPr bwMode="auto">
          <a:noFill/>
          <a:ln>
            <a:miter lim="800000"/>
          </a:ln>
        </p:spPr>
        <p:txBody>
          <a:bodyPr/>
          <a:lstStyle/>
          <a:p>
            <a:fld id="{340D1871-BD7C-4FB8-9387-D0FF118AF242}" type="slidenum">
              <a:rPr lang="zh-CN" altLang="en-US">
                <a:solidFill>
                  <a:srgbClr val="000000"/>
                </a:solidFill>
              </a:rPr>
            </a:fld>
            <a:endParaRPr lang="zh-CN" alt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bwMode="auto">
          <a:noFill/>
          <a:ln>
            <a:solidFill>
              <a:srgbClr val="000000"/>
            </a:solidFill>
            <a:miter lim="800000"/>
          </a:ln>
        </p:spPr>
      </p:sp>
      <p:sp>
        <p:nvSpPr>
          <p:cNvPr id="73731" name="备注占位符 2"/>
          <p:cNvSpPr>
            <a:spLocks noGrp="1"/>
          </p:cNvSpPr>
          <p:nvPr>
            <p:ph type="body" idx="1"/>
          </p:nvPr>
        </p:nvSpPr>
        <p:spPr bwMode="auto">
          <a:noFill/>
        </p:spPr>
        <p:txBody>
          <a:bodyPr wrap="square" numCol="1" anchor="t" anchorCtr="0" compatLnSpc="1"/>
          <a:lstStyle/>
          <a:p>
            <a:endParaRPr lang="zh-CN" altLang="en-US" smtClean="0"/>
          </a:p>
        </p:txBody>
      </p:sp>
      <p:sp>
        <p:nvSpPr>
          <p:cNvPr id="73732" name="灯片编号占位符 3"/>
          <p:cNvSpPr>
            <a:spLocks noGrp="1"/>
          </p:cNvSpPr>
          <p:nvPr>
            <p:ph type="sldNum" sz="quarter" idx="5"/>
          </p:nvPr>
        </p:nvSpPr>
        <p:spPr bwMode="auto">
          <a:noFill/>
          <a:ln>
            <a:miter lim="800000"/>
          </a:ln>
        </p:spPr>
        <p:txBody>
          <a:bodyPr/>
          <a:lstStyle/>
          <a:p>
            <a:fld id="{33AFECC2-E3CD-4EA4-B637-964C12FD2F8A}" type="slidenum">
              <a:rPr lang="zh-CN" altLang="en-US">
                <a:solidFill>
                  <a:srgbClr val="000000"/>
                </a:solidFill>
              </a:rPr>
            </a:fld>
            <a:endParaRPr lang="zh-CN" alt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bwMode="auto">
          <a:noFill/>
          <a:ln>
            <a:solidFill>
              <a:srgbClr val="000000"/>
            </a:solidFill>
            <a:miter lim="800000"/>
          </a:ln>
        </p:spPr>
      </p:sp>
      <p:sp>
        <p:nvSpPr>
          <p:cNvPr id="75779" name="备注占位符 2"/>
          <p:cNvSpPr>
            <a:spLocks noGrp="1"/>
          </p:cNvSpPr>
          <p:nvPr>
            <p:ph type="body" idx="1"/>
          </p:nvPr>
        </p:nvSpPr>
        <p:spPr bwMode="auto">
          <a:noFill/>
        </p:spPr>
        <p:txBody>
          <a:bodyPr wrap="square" numCol="1" anchor="t" anchorCtr="0" compatLnSpc="1"/>
          <a:lstStyle/>
          <a:p>
            <a:endParaRPr lang="zh-CN" altLang="en-US" smtClean="0"/>
          </a:p>
        </p:txBody>
      </p:sp>
      <p:sp>
        <p:nvSpPr>
          <p:cNvPr id="75780" name="灯片编号占位符 3"/>
          <p:cNvSpPr>
            <a:spLocks noGrp="1"/>
          </p:cNvSpPr>
          <p:nvPr>
            <p:ph type="sldNum" sz="quarter" idx="5"/>
          </p:nvPr>
        </p:nvSpPr>
        <p:spPr bwMode="auto">
          <a:noFill/>
          <a:ln>
            <a:miter lim="800000"/>
          </a:ln>
        </p:spPr>
        <p:txBody>
          <a:bodyPr/>
          <a:lstStyle/>
          <a:p>
            <a:fld id="{115A27E4-88DE-4873-90E1-AAC118118CED}" type="slidenum">
              <a:rPr lang="zh-CN" altLang="en-US">
                <a:solidFill>
                  <a:srgbClr val="000000"/>
                </a:solidFill>
              </a:rPr>
            </a:fld>
            <a:endParaRPr lang="zh-CN" alt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bwMode="auto">
          <a:noFill/>
          <a:ln>
            <a:solidFill>
              <a:srgbClr val="000000"/>
            </a:solidFill>
            <a:miter lim="800000"/>
          </a:ln>
        </p:spPr>
      </p:sp>
      <p:sp>
        <p:nvSpPr>
          <p:cNvPr id="77827" name="备注占位符 2"/>
          <p:cNvSpPr>
            <a:spLocks noGrp="1"/>
          </p:cNvSpPr>
          <p:nvPr>
            <p:ph type="body" idx="1"/>
          </p:nvPr>
        </p:nvSpPr>
        <p:spPr bwMode="auto">
          <a:noFill/>
        </p:spPr>
        <p:txBody>
          <a:bodyPr wrap="square" numCol="1" anchor="t" anchorCtr="0" compatLnSpc="1"/>
          <a:lstStyle/>
          <a:p>
            <a:endParaRPr lang="zh-CN" altLang="en-US" smtClean="0"/>
          </a:p>
        </p:txBody>
      </p:sp>
      <p:sp>
        <p:nvSpPr>
          <p:cNvPr id="77828" name="灯片编号占位符 3"/>
          <p:cNvSpPr>
            <a:spLocks noGrp="1"/>
          </p:cNvSpPr>
          <p:nvPr>
            <p:ph type="sldNum" sz="quarter" idx="5"/>
          </p:nvPr>
        </p:nvSpPr>
        <p:spPr bwMode="auto">
          <a:noFill/>
          <a:ln>
            <a:miter lim="800000"/>
          </a:ln>
        </p:spPr>
        <p:txBody>
          <a:bodyPr/>
          <a:lstStyle/>
          <a:p>
            <a:fld id="{00AC1385-664E-4BDF-9A82-33E06588CA09}" type="slidenum">
              <a:rPr lang="zh-CN" altLang="en-US">
                <a:solidFill>
                  <a:srgbClr val="000000"/>
                </a:solidFill>
              </a:rPr>
            </a:fld>
            <a:endParaRPr lang="zh-CN" alt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ChangeArrowheads="1"/>
          </p:cNvSpPr>
          <p:nvPr>
            <p:ph type="sldImg" idx="4294967295"/>
          </p:nvPr>
        </p:nvSpPr>
        <p:spPr>
          <a:ln>
            <a:miter lim="800000"/>
          </a:ln>
        </p:spPr>
      </p:sp>
      <p:sp>
        <p:nvSpPr>
          <p:cNvPr id="20482" name="备注占位符 2"/>
          <p:cNvSpPr>
            <a:spLocks noGrp="1" noChangeArrowheads="1"/>
          </p:cNvSpPr>
          <p:nvPr>
            <p:ph type="body" idx="4294967295"/>
          </p:nvPr>
        </p:nvSpPr>
        <p:spPr/>
        <p:txBody>
          <a:bodyPr/>
          <a:lstStyle/>
          <a:p>
            <a:r>
              <a:rPr lang="zh-CN" altLang="en-US" smtClean="0"/>
              <a:t>用户进入注册界面后，通过</a:t>
            </a:r>
            <a:r>
              <a:rPr lang="en-US" altLang="zh-CN" smtClean="0"/>
              <a:t>+</a:t>
            </a:r>
            <a:r>
              <a:rPr lang="zh-CN" altLang="en-US" smtClean="0"/>
              <a:t>选择大厅注册码注册，点击</a:t>
            </a:r>
            <a:r>
              <a:rPr lang="en-US" altLang="zh-CN" smtClean="0"/>
              <a:t>+</a:t>
            </a:r>
            <a:r>
              <a:rPr lang="zh-CN" altLang="en-US" smtClean="0"/>
              <a:t>下一步</a:t>
            </a:r>
            <a:r>
              <a:rPr lang="en-US" altLang="zh-CN" smtClean="0"/>
              <a:t>——</a:t>
            </a:r>
            <a:endParaRPr lang="en-US" altLang="zh-CN" smtClean="0"/>
          </a:p>
        </p:txBody>
      </p:sp>
      <p:sp>
        <p:nvSpPr>
          <p:cNvPr id="20483" name="灯片编号占位符 3"/>
          <p:cNvSpPr>
            <a:spLocks noGrp="1" noChangeArrowheads="1"/>
          </p:cNvSpPr>
          <p:nvPr>
            <p:ph type="sldNum" sz="quarter" idx="5"/>
          </p:nvPr>
        </p:nvSpPr>
        <p:spPr bwMode="auto">
          <a:noFill/>
          <a:ln>
            <a:miter lim="800000"/>
          </a:ln>
        </p:spPr>
        <p:txBody>
          <a:bodyPr/>
          <a:lstStyle/>
          <a:p>
            <a:fld id="{052DA562-3268-4659-87D1-06AA4951BE1A}" type="slidenum">
              <a:rPr lang="zh-CN" altLang="en-US"/>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1"/>
          <p:cNvSpPr>
            <a:spLocks noGrp="1" noRot="1" noChangeAspect="1" noChangeArrowheads="1"/>
          </p:cNvSpPr>
          <p:nvPr>
            <p:ph type="sldImg" idx="4294967295"/>
          </p:nvPr>
        </p:nvSpPr>
        <p:spPr>
          <a:ln>
            <a:miter lim="800000"/>
          </a:ln>
        </p:spPr>
      </p:sp>
      <p:sp>
        <p:nvSpPr>
          <p:cNvPr id="22530" name="备注占位符 2"/>
          <p:cNvSpPr>
            <a:spLocks noGrp="1" noChangeArrowheads="1"/>
          </p:cNvSpPr>
          <p:nvPr>
            <p:ph type="body" idx="4294967295"/>
          </p:nvPr>
        </p:nvSpPr>
        <p:spPr/>
        <p:txBody>
          <a:bodyPr/>
          <a:lstStyle/>
          <a:p>
            <a:r>
              <a:rPr lang="zh-CN" altLang="en-US" smtClean="0"/>
              <a:t>进入身份认证的界面，通过录入大厅注册码、纳税人姓名、证件类型、证件号码和国籍后，</a:t>
            </a:r>
            <a:endParaRPr lang="zh-CN" altLang="en-US" smtClean="0"/>
          </a:p>
          <a:p>
            <a:r>
              <a:rPr lang="zh-CN" altLang="en-US" smtClean="0"/>
              <a:t>点击</a:t>
            </a:r>
            <a:r>
              <a:rPr lang="en-US" altLang="zh-CN" smtClean="0"/>
              <a:t>+</a:t>
            </a:r>
            <a:r>
              <a:rPr lang="zh-CN" altLang="en-US" smtClean="0"/>
              <a:t>下一步</a:t>
            </a:r>
            <a:r>
              <a:rPr lang="en-US" altLang="zh-CN" smtClean="0"/>
              <a:t>——</a:t>
            </a:r>
            <a:endParaRPr lang="en-US" altLang="zh-CN" smtClean="0"/>
          </a:p>
        </p:txBody>
      </p:sp>
      <p:sp>
        <p:nvSpPr>
          <p:cNvPr id="22531" name="灯片编号占位符 3"/>
          <p:cNvSpPr>
            <a:spLocks noGrp="1" noChangeArrowheads="1"/>
          </p:cNvSpPr>
          <p:nvPr>
            <p:ph type="sldNum" sz="quarter" idx="5"/>
          </p:nvPr>
        </p:nvSpPr>
        <p:spPr bwMode="auto">
          <a:noFill/>
          <a:ln>
            <a:miter lim="800000"/>
          </a:ln>
        </p:spPr>
        <p:txBody>
          <a:bodyPr/>
          <a:lstStyle/>
          <a:p>
            <a:fld id="{6C4CA8B8-0BFB-48C4-B004-B60022919D68}" type="slidenum">
              <a:rPr lang="zh-CN" altLang="en-US"/>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noChangeArrowheads="1"/>
          </p:cNvSpPr>
          <p:nvPr>
            <p:ph type="sldImg" idx="4294967295"/>
          </p:nvPr>
        </p:nvSpPr>
        <p:spPr>
          <a:ln>
            <a:miter lim="800000"/>
          </a:ln>
        </p:spPr>
      </p:sp>
      <p:sp>
        <p:nvSpPr>
          <p:cNvPr id="24578" name="备注占位符 2"/>
          <p:cNvSpPr>
            <a:spLocks noGrp="1" noChangeArrowheads="1"/>
          </p:cNvSpPr>
          <p:nvPr>
            <p:ph type="body" idx="4294967295"/>
          </p:nvPr>
        </p:nvSpPr>
        <p:spPr/>
        <p:txBody>
          <a:bodyPr/>
          <a:lstStyle/>
          <a:p>
            <a:r>
              <a:rPr lang="zh-CN" altLang="en-US" smtClean="0"/>
              <a:t>进入设置登录信息界面，登录名和密码按系统规定要求填写（比如：登录名、密码填写格式），填写手机号并获取验证码，</a:t>
            </a:r>
            <a:endParaRPr lang="zh-CN" altLang="en-US" smtClean="0"/>
          </a:p>
          <a:p>
            <a:r>
              <a:rPr lang="zh-CN" altLang="en-US" smtClean="0"/>
              <a:t>最后选择经常居住地，即可完成注册。</a:t>
            </a:r>
            <a:endParaRPr lang="zh-CN" altLang="en-US" smtClean="0"/>
          </a:p>
          <a:p>
            <a:r>
              <a:rPr lang="zh-CN" altLang="en-US" smtClean="0">
                <a:sym typeface="宋体" panose="02010600030101010101" pitchFamily="2" charset="-122"/>
              </a:rPr>
              <a:t>完成实名注册后</a:t>
            </a:r>
            <a:r>
              <a:rPr lang="en-US" altLang="zh-CN" smtClean="0"/>
              <a:t>——</a:t>
            </a:r>
            <a:endParaRPr lang="en-US" altLang="zh-CN" smtClean="0"/>
          </a:p>
        </p:txBody>
      </p:sp>
      <p:sp>
        <p:nvSpPr>
          <p:cNvPr id="24579" name="灯片编号占位符 3"/>
          <p:cNvSpPr>
            <a:spLocks noGrp="1" noChangeArrowheads="1"/>
          </p:cNvSpPr>
          <p:nvPr>
            <p:ph type="sldNum" sz="quarter" idx="5"/>
          </p:nvPr>
        </p:nvSpPr>
        <p:spPr bwMode="auto">
          <a:noFill/>
          <a:ln>
            <a:miter lim="800000"/>
          </a:ln>
        </p:spPr>
        <p:txBody>
          <a:bodyPr/>
          <a:lstStyle/>
          <a:p>
            <a:fld id="{83F960E5-03CC-4C4D-841C-20195AED2D3D}" type="slidenum">
              <a:rPr lang="zh-CN" altLang="en-US"/>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幻灯片图像占位符 1"/>
          <p:cNvSpPr>
            <a:spLocks noGrp="1" noRot="1" noChangeAspect="1" noChangeArrowheads="1"/>
          </p:cNvSpPr>
          <p:nvPr>
            <p:ph type="sldImg" idx="4294967295"/>
          </p:nvPr>
        </p:nvSpPr>
        <p:spPr>
          <a:ln>
            <a:miter lim="800000"/>
          </a:ln>
        </p:spPr>
      </p:sp>
      <p:sp>
        <p:nvSpPr>
          <p:cNvPr id="90114" name="文本占位符 2"/>
          <p:cNvSpPr>
            <a:spLocks noGrp="1" noChangeArrowheads="1"/>
          </p:cNvSpPr>
          <p:nvPr>
            <p:ph type="body" idx="4294967295"/>
          </p:nvPr>
        </p:nvSpPr>
        <p:spPr/>
        <p:txBody>
          <a:bodyPr/>
          <a:lstStyle/>
          <a:p>
            <a:r>
              <a:rPr lang="zh-CN" altLang="zh-CN" smtClean="0"/>
              <a:t>同上，进入专项附加扣除申请界面后，默认显示</a:t>
            </a:r>
            <a:r>
              <a:rPr lang="en-US" altLang="zh-CN" smtClean="0"/>
              <a:t>+“</a:t>
            </a:r>
            <a:r>
              <a:rPr lang="zh-CN" altLang="en-US" smtClean="0"/>
              <a:t>可申请</a:t>
            </a:r>
            <a:r>
              <a:rPr lang="en-US" altLang="zh-CN" smtClean="0"/>
              <a:t>”</a:t>
            </a:r>
            <a:r>
              <a:rPr lang="zh-CN" altLang="en-US" smtClean="0"/>
              <a:t>界面，我们接下来</a:t>
            </a:r>
            <a:r>
              <a:rPr lang="zh-CN" altLang="zh-CN" smtClean="0"/>
              <a:t>选择</a:t>
            </a:r>
            <a:r>
              <a:rPr lang="en-US" altLang="zh-CN" smtClean="0"/>
              <a:t>“</a:t>
            </a:r>
            <a:r>
              <a:rPr lang="zh-CN" altLang="en-US" smtClean="0"/>
              <a:t>子女教育专项附加扣除</a:t>
            </a:r>
            <a:r>
              <a:rPr lang="en-US" altLang="zh-CN" smtClean="0"/>
              <a:t>”</a:t>
            </a:r>
            <a:r>
              <a:rPr lang="zh-CN" altLang="en-US" smtClean="0"/>
              <a:t>并</a:t>
            </a:r>
            <a:r>
              <a:rPr lang="en-US" altLang="zh-CN" smtClean="0"/>
              <a:t>+</a:t>
            </a:r>
            <a:r>
              <a:rPr lang="zh-CN" altLang="en-US" smtClean="0"/>
              <a:t>立即申请</a:t>
            </a:r>
            <a:r>
              <a:rPr lang="en-US" altLang="zh-CN" smtClean="0"/>
              <a:t>——</a:t>
            </a:r>
            <a:endParaRPr lang="zh-CN"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幻灯片图像占位符 1"/>
          <p:cNvSpPr>
            <a:spLocks noGrp="1" noRot="1" noChangeAspect="1" noChangeArrowheads="1"/>
          </p:cNvSpPr>
          <p:nvPr>
            <p:ph type="sldImg" idx="4294967295"/>
          </p:nvPr>
        </p:nvSpPr>
        <p:spPr>
          <a:ln>
            <a:miter lim="800000"/>
          </a:ln>
        </p:spPr>
      </p:sp>
      <p:sp>
        <p:nvSpPr>
          <p:cNvPr id="92162" name="文本占位符 2"/>
          <p:cNvSpPr>
            <a:spLocks noGrp="1" noChangeArrowheads="1"/>
          </p:cNvSpPr>
          <p:nvPr>
            <p:ph type="body" idx="4294967295"/>
          </p:nvPr>
        </p:nvSpPr>
        <p:spPr/>
        <p:txBody>
          <a:bodyPr/>
          <a:lstStyle/>
          <a:p>
            <a:r>
              <a:rPr lang="zh-CN" altLang="en-US" smtClean="0"/>
              <a:t>关于</a:t>
            </a:r>
            <a:r>
              <a:rPr lang="en-US" altLang="zh-CN" smtClean="0"/>
              <a:t>“</a:t>
            </a:r>
            <a:r>
              <a:rPr lang="zh-CN" altLang="en-US" smtClean="0"/>
              <a:t>子女教育</a:t>
            </a:r>
            <a:r>
              <a:rPr lang="en-US" altLang="zh-CN" smtClean="0"/>
              <a:t>”</a:t>
            </a:r>
            <a:r>
              <a:rPr lang="zh-CN" altLang="en-US" smtClean="0"/>
              <a:t>专项附加扣除，与上述大病医疗专项附加哦扣除操作类似，录入基本信息，</a:t>
            </a:r>
            <a:r>
              <a:rPr lang="zh-CN" altLang="en-US" smtClean="0">
                <a:sym typeface="宋体" panose="02010600030101010101" pitchFamily="2" charset="-122"/>
              </a:rPr>
              <a:t>界面显示的纳税人信息内容为个人中心页面内已采集的信息，在本页内修改后将同步修改个人中心页面的相关信息，</a:t>
            </a:r>
            <a:r>
              <a:rPr lang="zh-CN" altLang="en-US" smtClean="0"/>
              <a:t>点击</a:t>
            </a:r>
            <a:r>
              <a:rPr lang="en-US" altLang="zh-CN" smtClean="0"/>
              <a:t>+“</a:t>
            </a:r>
            <a:r>
              <a:rPr lang="zh-CN" altLang="en-US" smtClean="0"/>
              <a:t>下一步</a:t>
            </a:r>
            <a:r>
              <a:rPr lang="en-US" altLang="zh-CN" smtClean="0"/>
              <a:t>”——</a:t>
            </a:r>
            <a:endParaRPr lang="en-US" altLang="zh-CN"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幻灯片图像占位符 1"/>
          <p:cNvSpPr>
            <a:spLocks noGrp="1" noRot="1" noChangeAspect="1" noChangeArrowheads="1"/>
          </p:cNvSpPr>
          <p:nvPr>
            <p:ph type="sldImg" idx="4294967295"/>
          </p:nvPr>
        </p:nvSpPr>
        <p:spPr>
          <a:ln>
            <a:miter lim="800000"/>
          </a:ln>
        </p:spPr>
      </p:sp>
      <p:sp>
        <p:nvSpPr>
          <p:cNvPr id="94210" name="文本占位符 2"/>
          <p:cNvSpPr>
            <a:spLocks noGrp="1" noChangeArrowheads="1"/>
          </p:cNvSpPr>
          <p:nvPr>
            <p:ph type="body" idx="4294967295"/>
          </p:nvPr>
        </p:nvSpPr>
        <p:spPr/>
        <p:txBody>
          <a:bodyPr/>
          <a:lstStyle/>
          <a:p>
            <a:r>
              <a:rPr lang="zh-CN" altLang="en-US" smtClean="0">
                <a:sym typeface="宋体" panose="02010600030101010101" pitchFamily="2" charset="-122"/>
              </a:rPr>
              <a:t>进入</a:t>
            </a:r>
            <a:r>
              <a:rPr lang="en-US" altLang="zh-CN" smtClean="0">
                <a:sym typeface="宋体" panose="02010600030101010101" pitchFamily="2" charset="-122"/>
              </a:rPr>
              <a:t>“</a:t>
            </a:r>
            <a:r>
              <a:rPr lang="zh-CN" altLang="en-US" smtClean="0">
                <a:sym typeface="宋体" panose="02010600030101010101" pitchFamily="2" charset="-122"/>
              </a:rPr>
              <a:t>录入教育信息</a:t>
            </a:r>
            <a:r>
              <a:rPr lang="en-US" altLang="zh-CN" smtClean="0">
                <a:sym typeface="宋体" panose="02010600030101010101" pitchFamily="2" charset="-122"/>
              </a:rPr>
              <a:t>”</a:t>
            </a:r>
            <a:r>
              <a:rPr lang="zh-CN" altLang="en-US" smtClean="0">
                <a:sym typeface="宋体" panose="02010600030101010101" pitchFamily="2" charset="-122"/>
              </a:rPr>
              <a:t>界面，</a:t>
            </a:r>
            <a:endParaRPr lang="zh-CN" altLang="en-US" smtClean="0">
              <a:sym typeface="宋体" panose="02010600030101010101" pitchFamily="2" charset="-122"/>
            </a:endParaRPr>
          </a:p>
          <a:p>
            <a:r>
              <a:rPr lang="zh-CN" altLang="en-US" smtClean="0">
                <a:sym typeface="宋体" panose="02010600030101010101" pitchFamily="2" charset="-122"/>
              </a:rPr>
              <a:t>需要填写或选择包括：扣除年度、与本人关系（可以看到这个地方的信息由之前介绍的的家庭成员信息中自动带出），和其他具体教育信息。</a:t>
            </a:r>
            <a:endParaRPr lang="zh-CN" altLang="en-US" smtClean="0"/>
          </a:p>
          <a:p>
            <a:r>
              <a:rPr lang="zh-CN" altLang="en-US" smtClean="0">
                <a:sym typeface="宋体" panose="02010600030101010101" pitchFamily="2" charset="-122"/>
              </a:rPr>
              <a:t>之后点击</a:t>
            </a:r>
            <a:r>
              <a:rPr lang="en-US" altLang="zh-CN" smtClean="0">
                <a:sym typeface="宋体" panose="02010600030101010101" pitchFamily="2" charset="-122"/>
              </a:rPr>
              <a:t>+“</a:t>
            </a:r>
            <a:r>
              <a:rPr lang="zh-CN" altLang="en-US" smtClean="0">
                <a:sym typeface="宋体" panose="02010600030101010101" pitchFamily="2" charset="-122"/>
              </a:rPr>
              <a:t>下一步</a:t>
            </a:r>
            <a:r>
              <a:rPr lang="en-US" altLang="zh-CN" smtClean="0">
                <a:sym typeface="宋体" panose="02010600030101010101" pitchFamily="2" charset="-122"/>
              </a:rPr>
              <a:t>”</a:t>
            </a:r>
            <a:r>
              <a:rPr lang="zh-CN" altLang="en-US" smtClean="0">
                <a:sym typeface="宋体" panose="02010600030101010101" pitchFamily="2" charset="-122"/>
              </a:rPr>
              <a:t>，</a:t>
            </a:r>
            <a:endParaRPr lang="en-US" altLang="zh-CN"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幻灯片图像占位符 1"/>
          <p:cNvSpPr>
            <a:spLocks noGrp="1" noRot="1" noChangeAspect="1" noChangeArrowheads="1"/>
          </p:cNvSpPr>
          <p:nvPr>
            <p:ph type="sldImg" idx="4294967295"/>
          </p:nvPr>
        </p:nvSpPr>
        <p:spPr>
          <a:ln>
            <a:miter lim="800000"/>
          </a:ln>
        </p:spPr>
      </p:sp>
      <p:sp>
        <p:nvSpPr>
          <p:cNvPr id="96258" name="文本占位符 2"/>
          <p:cNvSpPr>
            <a:spLocks noGrp="1" noChangeArrowheads="1"/>
          </p:cNvSpPr>
          <p:nvPr>
            <p:ph type="body" idx="4294967295"/>
          </p:nvPr>
        </p:nvSpPr>
        <p:spPr/>
        <p:txBody>
          <a:bodyPr/>
          <a:lstStyle/>
          <a:p>
            <a:r>
              <a:rPr lang="zh-CN" altLang="en-US" smtClean="0"/>
              <a:t>该页面是项目组内部考虑是否专项附加扣除可以家庭内成员分配比例的问题，但是要看实施条例颁布后如何规定。暂时不介绍这部分内容</a:t>
            </a:r>
            <a:r>
              <a:rPr lang="en-US" altLang="zh-CN" smtClean="0"/>
              <a:t>——</a:t>
            </a:r>
            <a:endParaRPr lang="en-US" altLang="zh-CN"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幻灯片图像占位符 1"/>
          <p:cNvSpPr>
            <a:spLocks noGrp="1" noRot="1" noChangeAspect="1" noChangeArrowheads="1"/>
          </p:cNvSpPr>
          <p:nvPr>
            <p:ph type="sldImg" idx="4294967295"/>
          </p:nvPr>
        </p:nvSpPr>
        <p:spPr>
          <a:ln>
            <a:miter lim="800000"/>
          </a:ln>
        </p:spPr>
      </p:sp>
      <p:sp>
        <p:nvSpPr>
          <p:cNvPr id="98306" name="文本占位符 2"/>
          <p:cNvSpPr>
            <a:spLocks noGrp="1" noChangeArrowheads="1"/>
          </p:cNvSpPr>
          <p:nvPr>
            <p:ph type="body" idx="4294967295"/>
          </p:nvPr>
        </p:nvSpPr>
        <p:spPr/>
        <p:txBody>
          <a:bodyPr/>
          <a:lstStyle/>
          <a:p>
            <a:r>
              <a:rPr lang="zh-CN" altLang="en-US" smtClean="0"/>
              <a:t>（通过上述这个情况我们也能看到，现在我们项目组的工作也是在一个大的业务需求背景下进行系统操作的设计，等《实施条例》颁布后，政策完全确定下来，应该说系统肯定会有部分的功能操作或者系统内的填写字段有更新和变化，本次操作培训仅是依托现有测试环境让大家熟悉大致的系统操作。具体还要以</a:t>
            </a:r>
            <a:r>
              <a:rPr lang="en-US" altLang="zh-CN" smtClean="0"/>
              <a:t>1</a:t>
            </a:r>
            <a:r>
              <a:rPr lang="zh-CN" altLang="en-US" smtClean="0"/>
              <a:t>月</a:t>
            </a:r>
            <a:r>
              <a:rPr lang="en-US" altLang="zh-CN" smtClean="0"/>
              <a:t>1</a:t>
            </a:r>
            <a:r>
              <a:rPr lang="zh-CN" altLang="en-US" smtClean="0"/>
              <a:t>日上线版本为准。）</a:t>
            </a:r>
            <a:endParaRPr lang="zh-CN" altLang="en-US" smtClean="0"/>
          </a:p>
          <a:p>
            <a:r>
              <a:rPr lang="zh-CN" altLang="en-US" smtClean="0"/>
              <a:t>最后，纳税人只需要选择具体申报方式，可以选择扣缴义务人申报，也可以选择综合所得年度申报（这个功能</a:t>
            </a:r>
            <a:r>
              <a:rPr lang="en-US" altLang="zh-CN" smtClean="0"/>
              <a:t>1.1</a:t>
            </a:r>
            <a:r>
              <a:rPr lang="zh-CN" altLang="en-US" smtClean="0"/>
              <a:t>暂不上线，但是未来会有）。</a:t>
            </a:r>
            <a:endParaRPr lang="zh-CN" altLang="en-US" smtClean="0"/>
          </a:p>
          <a:p>
            <a:r>
              <a:rPr lang="zh-CN" altLang="en-US" smtClean="0"/>
              <a:t>选择后点击、</a:t>
            </a:r>
            <a:r>
              <a:rPr lang="en-US" altLang="zh-CN" smtClean="0"/>
              <a:t>+“</a:t>
            </a:r>
            <a:r>
              <a:rPr lang="zh-CN" altLang="en-US" smtClean="0"/>
              <a:t>提交</a:t>
            </a:r>
            <a:r>
              <a:rPr lang="en-US" altLang="zh-CN" smtClean="0"/>
              <a:t>”</a:t>
            </a:r>
            <a:r>
              <a:rPr lang="zh-CN" altLang="en-US" smtClean="0"/>
              <a:t>，完成申报</a:t>
            </a:r>
            <a:r>
              <a:rPr lang="en-US" altLang="zh-CN" smtClean="0"/>
              <a:t>——</a:t>
            </a:r>
            <a:endParaRPr lang="en-US" altLang="zh-CN"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幻灯片图像占位符 1"/>
          <p:cNvSpPr>
            <a:spLocks noGrp="1" noRot="1" noChangeAspect="1" noTextEdit="1"/>
          </p:cNvSpPr>
          <p:nvPr>
            <p:ph type="sldImg"/>
          </p:nvPr>
        </p:nvSpPr>
        <p:spPr bwMode="auto">
          <a:noFill/>
          <a:ln>
            <a:solidFill>
              <a:srgbClr val="000000"/>
            </a:solidFill>
            <a:miter lim="800000"/>
          </a:ln>
        </p:spPr>
      </p:sp>
      <p:sp>
        <p:nvSpPr>
          <p:cNvPr id="97283" name="备注占位符 2"/>
          <p:cNvSpPr>
            <a:spLocks noGrp="1"/>
          </p:cNvSpPr>
          <p:nvPr>
            <p:ph type="body" idx="1"/>
          </p:nvPr>
        </p:nvSpPr>
        <p:spPr bwMode="auto">
          <a:noFill/>
        </p:spPr>
        <p:txBody>
          <a:bodyPr wrap="square" numCol="1" anchor="t" anchorCtr="0" compatLnSpc="1"/>
          <a:lstStyle/>
          <a:p>
            <a:pPr eaLnBrk="1" hangingPunct="1"/>
            <a:endParaRPr lang="zh-CN" altLang="en-US" smtClean="0"/>
          </a:p>
        </p:txBody>
      </p:sp>
      <p:sp>
        <p:nvSpPr>
          <p:cNvPr id="4" name="灯片编号占位符 3"/>
          <p:cNvSpPr>
            <a:spLocks noGrp="1"/>
          </p:cNvSpPr>
          <p:nvPr>
            <p:ph type="sldNum" sz="quarter" idx="5"/>
          </p:nvPr>
        </p:nvSpPr>
        <p:spPr/>
        <p:txBody>
          <a:bodyPr/>
          <a:lstStyle/>
          <a:p>
            <a:pPr>
              <a:defRPr/>
            </a:pPr>
            <a:fld id="{3D4D8050-0C1E-4EB3-A36F-20BC934DF6C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56D8B8FB-2CE7-424C-B841-AE8466A95ECF}"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FF70B93-4ABA-4B4E-B85F-325DC8E3BE7D}" type="slidenum">
              <a:rPr lang="zh-CN" altLang="en-US"/>
            </a:fld>
            <a:endParaRPr lang="zh-CN" altLang="en-US"/>
          </a:p>
        </p:txBody>
      </p:sp>
    </p:spTree>
  </p:cSld>
  <p:clrMapOvr>
    <a:masterClrMapping/>
  </p:clrMapOvr>
  <p:transition spd="slow" advTm="0">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transition spd="slow" advTm="0">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p:transition spd="slow" advTm="0">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lvl1pPr>
              <a:defRPr/>
            </a:lvl1pPr>
          </a:lstStyle>
          <a:p>
            <a:pPr>
              <a:defRPr/>
            </a:pPr>
            <a:fld id="{049641BC-9B6A-40F0-94D7-E953DEF0FF31}"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1C4B385-F6EF-42BA-8B30-965BCD879EA8}" type="slidenum">
              <a:rPr lang="zh-CN" altLang="en-US"/>
            </a:fld>
            <a:endParaRPr lang="zh-CN" altLang="en-US"/>
          </a:p>
        </p:txBody>
      </p:sp>
    </p:spTree>
  </p:cSld>
  <p:clrMapOvr>
    <a:masterClrMapping/>
  </p:clrMapOvr>
  <p:transition spd="slow" advTm="0">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BFD0D94E-3613-4683-882C-583A5AB21B19}"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2A1149A3-6E42-4AD7-84D9-39A8FC590ED2}" type="slidenum">
              <a:rPr lang="zh-CN" altLang="en-US"/>
            </a:fld>
            <a:endParaRPr lang="zh-CN" altLang="en-US"/>
          </a:p>
        </p:txBody>
      </p:sp>
    </p:spTree>
  </p:cSld>
  <p:clrMapOvr>
    <a:masterClrMapping/>
  </p:clrMapOvr>
  <p:transition spd="slow" advTm="0">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99C2D58F-E86B-4897-A09A-8273AD583584}"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8E827A98-8617-4AAF-BCBE-70F0427BAD84}" type="slidenum">
              <a:rPr lang="zh-CN" altLang="en-US"/>
            </a:fld>
            <a:endParaRPr lang="zh-CN" altLang="en-US"/>
          </a:p>
        </p:txBody>
      </p:sp>
    </p:spTree>
  </p:cSld>
  <p:clrMapOvr>
    <a:masterClrMapping/>
  </p:clrMapOvr>
  <p:transition spd="slow" advTm="0">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AAF09FB1-CCF8-44B6-9568-EBB8B80CB748}"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CE8D059C-272F-4986-8BF0-D2FE5A6E6AC1}" type="slidenum">
              <a:rPr lang="zh-CN" altLang="en-US"/>
            </a:fld>
            <a:endParaRPr lang="zh-CN" altLang="en-US"/>
          </a:p>
        </p:txBody>
      </p:sp>
    </p:spTree>
  </p:cSld>
  <p:clrMapOvr>
    <a:masterClrMapping/>
  </p:clrMapOvr>
  <p:transition spd="slow" advTm="0">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6AC92322-835A-4C84-9E5B-547299237E8A}"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AC73D1A1-921B-4810-B418-80D1B0A469C2}" type="slidenum">
              <a:rPr lang="zh-CN" altLang="en-US"/>
            </a:fld>
            <a:endParaRPr lang="zh-CN" altLang="en-US"/>
          </a:p>
        </p:txBody>
      </p:sp>
    </p:spTree>
  </p:cSld>
  <p:clrMapOvr>
    <a:masterClrMapping/>
  </p:clrMapOvr>
  <p:transition spd="slow" advTm="0">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06D2BB90-AFBB-4A1C-8F8F-8B4F28586B9A}"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F700F05-DCFE-4C8B-9912-2DF5BD1BC763}" type="slidenum">
              <a:rPr lang="zh-CN" altLang="en-US"/>
            </a:fld>
            <a:endParaRPr lang="zh-CN" altLang="en-US"/>
          </a:p>
        </p:txBody>
      </p:sp>
    </p:spTree>
  </p:cSld>
  <p:clrMapOvr>
    <a:masterClrMapping/>
  </p:clrMapOvr>
  <p:transition spd="slow" advTm="0">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5B4B3797-3DD0-4912-B0B5-303501F859AD}"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5920903A-E010-40C5-A013-3AFB56036305}" type="slidenum">
              <a:rPr lang="zh-CN" altLang="en-US"/>
            </a:fld>
            <a:endParaRPr lang="zh-CN" altLang="en-US"/>
          </a:p>
        </p:txBody>
      </p:sp>
    </p:spTree>
  </p:cSld>
  <p:clrMapOvr>
    <a:masterClrMapping/>
  </p:clrMapOvr>
  <p:transition spd="slow" advTm="0">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6758FCCE-DE14-49B0-9044-42B7F6C7D776}"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FD547F4-F33F-453F-8752-EA60432201CC}" type="slidenum">
              <a:rPr lang="zh-CN" altLang="en-US"/>
            </a:fld>
            <a:endParaRPr lang="zh-CN" altLang="en-US"/>
          </a:p>
        </p:txBody>
      </p:sp>
    </p:spTree>
  </p:cSld>
  <p:clrMapOvr>
    <a:masterClrMapping/>
  </p:clrMapOvr>
  <p:transition spd="slow" advTm="0">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7810977-426E-4BC9-AC01-DE2A4BAF018D}"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A153C0A-3056-477B-AF5E-56694A2E2F68}" type="slidenum">
              <a:rPr lang="zh-CN" altLang="en-US"/>
            </a:fld>
            <a:endParaRPr lang="zh-CN" altLang="en-US"/>
          </a:p>
        </p:txBody>
      </p:sp>
    </p:spTree>
  </p:cSld>
  <p:clrMapOvr>
    <a:masterClrMapping/>
  </p:clrMapOvr>
  <p:transition spd="slow" advTm="0">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8F7C7593-A944-4D9F-A625-7483FB67D40B}"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4C00761-A265-46E6-A547-177FFC84E68E}" type="slidenum">
              <a:rPr lang="zh-CN" altLang="en-US"/>
            </a:fld>
            <a:endParaRPr lang="zh-CN" altLang="en-US"/>
          </a:p>
        </p:txBody>
      </p:sp>
    </p:spTree>
  </p:cSld>
  <p:clrMapOvr>
    <a:masterClrMapping/>
  </p:clrMapOvr>
  <p:transition spd="slow" advTm="0">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木先生iPPT">
    <p:spTree>
      <p:nvGrpSpPr>
        <p:cNvPr id="1" name=""/>
        <p:cNvGrpSpPr/>
        <p:nvPr/>
      </p:nvGrpSpPr>
      <p:grpSpPr>
        <a:xfrm>
          <a:off x="0" y="0"/>
          <a:ext cx="0" cy="0"/>
          <a:chOff x="0" y="0"/>
          <a:chExt cx="0" cy="0"/>
        </a:xfrm>
      </p:grpSpPr>
      <p:sp useBgFill="1">
        <p:nvSpPr>
          <p:cNvPr id="2" name="KSO_Shape"/>
          <p:cNvSpPr>
            <a:spLocks noChangeAspect="1"/>
          </p:cNvSpPr>
          <p:nvPr userDrawn="1"/>
        </p:nvSpPr>
        <p:spPr bwMode="auto">
          <a:xfrm>
            <a:off x="1046163" y="498475"/>
            <a:ext cx="225425" cy="269875"/>
          </a:xfrm>
          <a:custGeom>
            <a:avLst/>
            <a:gdLst>
              <a:gd name="T0" fmla="*/ 808831 w 3808"/>
              <a:gd name="T1" fmla="*/ 1295383 h 4578"/>
              <a:gd name="T2" fmla="*/ 620770 w 3808"/>
              <a:gd name="T3" fmla="*/ 1061107 h 4578"/>
              <a:gd name="T4" fmla="*/ 609952 w 3808"/>
              <a:gd name="T5" fmla="*/ 993696 h 4578"/>
              <a:gd name="T6" fmla="*/ 804254 w 3808"/>
              <a:gd name="T7" fmla="*/ 1136009 h 4578"/>
              <a:gd name="T8" fmla="*/ 1261510 w 3808"/>
              <a:gd name="T9" fmla="*/ 605039 h 4578"/>
              <a:gd name="T10" fmla="*/ 997309 w 3808"/>
              <a:gd name="T11" fmla="*/ 385328 h 4578"/>
              <a:gd name="T12" fmla="*/ 1018112 w 3808"/>
              <a:gd name="T13" fmla="*/ 332896 h 4578"/>
              <a:gd name="T14" fmla="*/ 991900 w 3808"/>
              <a:gd name="T15" fmla="*/ 304600 h 4578"/>
              <a:gd name="T16" fmla="*/ 1025601 w 3808"/>
              <a:gd name="T17" fmla="*/ 199322 h 4578"/>
              <a:gd name="T18" fmla="*/ 992316 w 3808"/>
              <a:gd name="T19" fmla="*/ 5410 h 4578"/>
              <a:gd name="T20" fmla="*/ 833379 w 3808"/>
              <a:gd name="T21" fmla="*/ 32457 h 4578"/>
              <a:gd name="T22" fmla="*/ 644901 w 3808"/>
              <a:gd name="T23" fmla="*/ 86969 h 4578"/>
              <a:gd name="T24" fmla="*/ 529651 w 3808"/>
              <a:gd name="T25" fmla="*/ 12484 h 4578"/>
              <a:gd name="T26" fmla="*/ 540469 w 3808"/>
              <a:gd name="T27" fmla="*/ 193496 h 4578"/>
              <a:gd name="T28" fmla="*/ 583324 w 3808"/>
              <a:gd name="T29" fmla="*/ 312507 h 4578"/>
              <a:gd name="T30" fmla="*/ 583324 w 3808"/>
              <a:gd name="T31" fmla="*/ 347877 h 4578"/>
              <a:gd name="T32" fmla="*/ 568345 w 3808"/>
              <a:gd name="T33" fmla="*/ 414872 h 4578"/>
              <a:gd name="T34" fmla="*/ 277516 w 3808"/>
              <a:gd name="T35" fmla="*/ 646651 h 4578"/>
              <a:gd name="T36" fmla="*/ 123155 w 3808"/>
              <a:gd name="T37" fmla="*/ 909223 h 4578"/>
              <a:gd name="T38" fmla="*/ 10818 w 3808"/>
              <a:gd name="T39" fmla="*/ 1299545 h 4578"/>
              <a:gd name="T40" fmla="*/ 22468 w 3808"/>
              <a:gd name="T41" fmla="*/ 1617461 h 4578"/>
              <a:gd name="T42" fmla="*/ 102352 w 3808"/>
              <a:gd name="T43" fmla="*/ 1767680 h 4578"/>
              <a:gd name="T44" fmla="*/ 251303 w 3808"/>
              <a:gd name="T45" fmla="*/ 1865469 h 4578"/>
              <a:gd name="T46" fmla="*/ 780539 w 3808"/>
              <a:gd name="T47" fmla="*/ 1905000 h 4578"/>
              <a:gd name="T48" fmla="*/ 1293547 w 3808"/>
              <a:gd name="T49" fmla="*/ 1877120 h 4578"/>
              <a:gd name="T50" fmla="*/ 1458725 w 3808"/>
              <a:gd name="T51" fmla="*/ 1792231 h 4578"/>
              <a:gd name="T52" fmla="*/ 1551092 w 3808"/>
              <a:gd name="T53" fmla="*/ 1651166 h 4578"/>
              <a:gd name="T54" fmla="*/ 1582297 w 3808"/>
              <a:gd name="T55" fmla="*/ 1380272 h 4578"/>
              <a:gd name="T56" fmla="*/ 1490762 w 3808"/>
              <a:gd name="T57" fmla="*/ 981628 h 4578"/>
              <a:gd name="T58" fmla="*/ 1336402 w 3808"/>
              <a:gd name="T59" fmla="*/ 681606 h 4578"/>
              <a:gd name="T60" fmla="*/ 1097164 w 3808"/>
              <a:gd name="T61" fmla="*/ 1433119 h 4578"/>
              <a:gd name="T62" fmla="*/ 1012287 w 3808"/>
              <a:gd name="T63" fmla="*/ 1537566 h 4578"/>
              <a:gd name="T64" fmla="*/ 917008 w 3808"/>
              <a:gd name="T65" fmla="*/ 1662818 h 4578"/>
              <a:gd name="T66" fmla="*/ 866664 w 3808"/>
              <a:gd name="T67" fmla="*/ 1689866 h 4578"/>
              <a:gd name="T68" fmla="*/ 825890 w 3808"/>
              <a:gd name="T69" fmla="*/ 1654495 h 4578"/>
              <a:gd name="T70" fmla="*/ 762648 w 3808"/>
              <a:gd name="T71" fmla="*/ 1664898 h 4578"/>
              <a:gd name="T72" fmla="*/ 714800 w 3808"/>
              <a:gd name="T73" fmla="*/ 1689033 h 4578"/>
              <a:gd name="T74" fmla="*/ 671113 w 3808"/>
              <a:gd name="T75" fmla="*/ 1651166 h 4578"/>
              <a:gd name="T76" fmla="*/ 550871 w 3808"/>
              <a:gd name="T77" fmla="*/ 1504692 h 4578"/>
              <a:gd name="T78" fmla="*/ 478059 w 3808"/>
              <a:gd name="T79" fmla="*/ 1349895 h 4578"/>
              <a:gd name="T80" fmla="*/ 529651 w 3808"/>
              <a:gd name="T81" fmla="*/ 1306202 h 4578"/>
              <a:gd name="T82" fmla="*/ 594141 w 3808"/>
              <a:gd name="T83" fmla="*/ 1367372 h 4578"/>
              <a:gd name="T84" fmla="*/ 639909 w 3808"/>
              <a:gd name="T85" fmla="*/ 1456006 h 4578"/>
              <a:gd name="T86" fmla="*/ 543381 w 3808"/>
              <a:gd name="T87" fmla="*/ 1186776 h 4578"/>
              <a:gd name="T88" fmla="*/ 488045 w 3808"/>
              <a:gd name="T89" fmla="*/ 1064020 h 4578"/>
              <a:gd name="T90" fmla="*/ 536308 w 3808"/>
              <a:gd name="T91" fmla="*/ 909223 h 4578"/>
              <a:gd name="T92" fmla="*/ 661544 w 3808"/>
              <a:gd name="T93" fmla="*/ 747353 h 4578"/>
              <a:gd name="T94" fmla="*/ 703567 w 3808"/>
              <a:gd name="T95" fmla="*/ 706157 h 4578"/>
              <a:gd name="T96" fmla="*/ 758071 w 3808"/>
              <a:gd name="T97" fmla="*/ 727379 h 4578"/>
              <a:gd name="T98" fmla="*/ 827554 w 3808"/>
              <a:gd name="T99" fmla="*/ 742359 h 4578"/>
              <a:gd name="T100" fmla="*/ 871241 w 3808"/>
              <a:gd name="T101" fmla="*/ 704492 h 4578"/>
              <a:gd name="T102" fmla="*/ 924913 w 3808"/>
              <a:gd name="T103" fmla="*/ 734453 h 4578"/>
              <a:gd name="T104" fmla="*/ 1015616 w 3808"/>
              <a:gd name="T105" fmla="*/ 876766 h 4578"/>
              <a:gd name="T106" fmla="*/ 1082602 w 3808"/>
              <a:gd name="T107" fmla="*/ 981628 h 4578"/>
              <a:gd name="T108" fmla="*/ 1068456 w 3808"/>
              <a:gd name="T109" fmla="*/ 1092733 h 4578"/>
              <a:gd name="T110" fmla="*/ 990236 w 3808"/>
              <a:gd name="T111" fmla="*/ 1074007 h 4578"/>
              <a:gd name="T112" fmla="*/ 948629 w 3808"/>
              <a:gd name="T113" fmla="*/ 974138 h 4578"/>
              <a:gd name="T114" fmla="*/ 1066376 w 3808"/>
              <a:gd name="T115" fmla="*/ 1236294 h 4578"/>
              <a:gd name="T116" fmla="*/ 1109230 w 3808"/>
              <a:gd name="T117" fmla="*/ 1312028 h 4578"/>
              <a:gd name="T118" fmla="*/ 934899 w 3808"/>
              <a:gd name="T119" fmla="*/ 1481389 h 4578"/>
              <a:gd name="T120" fmla="*/ 982330 w 3808"/>
              <a:gd name="T121" fmla="*/ 1422716 h 4578"/>
              <a:gd name="T122" fmla="*/ 975257 w 3808"/>
              <a:gd name="T123" fmla="*/ 1356553 h 457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808" h="4578">
                <a:moveTo>
                  <a:pt x="1815" y="3080"/>
                </a:moveTo>
                <a:lnTo>
                  <a:pt x="1829" y="3629"/>
                </a:lnTo>
                <a:lnTo>
                  <a:pt x="1878" y="3637"/>
                </a:lnTo>
                <a:lnTo>
                  <a:pt x="1903" y="3639"/>
                </a:lnTo>
                <a:lnTo>
                  <a:pt x="1930" y="3641"/>
                </a:lnTo>
                <a:lnTo>
                  <a:pt x="1946" y="3640"/>
                </a:lnTo>
                <a:lnTo>
                  <a:pt x="1961" y="3638"/>
                </a:lnTo>
                <a:lnTo>
                  <a:pt x="1975" y="3636"/>
                </a:lnTo>
                <a:lnTo>
                  <a:pt x="1991" y="3635"/>
                </a:lnTo>
                <a:lnTo>
                  <a:pt x="1998" y="3125"/>
                </a:lnTo>
                <a:lnTo>
                  <a:pt x="1971" y="3119"/>
                </a:lnTo>
                <a:lnTo>
                  <a:pt x="1944" y="3113"/>
                </a:lnTo>
                <a:lnTo>
                  <a:pt x="1878" y="3096"/>
                </a:lnTo>
                <a:lnTo>
                  <a:pt x="1815" y="3080"/>
                </a:lnTo>
                <a:close/>
                <a:moveTo>
                  <a:pt x="1458" y="2434"/>
                </a:moveTo>
                <a:lnTo>
                  <a:pt x="1458" y="2434"/>
                </a:lnTo>
                <a:lnTo>
                  <a:pt x="1458" y="2450"/>
                </a:lnTo>
                <a:lnTo>
                  <a:pt x="1459" y="2465"/>
                </a:lnTo>
                <a:lnTo>
                  <a:pt x="1461" y="2481"/>
                </a:lnTo>
                <a:lnTo>
                  <a:pt x="1464" y="2495"/>
                </a:lnTo>
                <a:lnTo>
                  <a:pt x="1469" y="2509"/>
                </a:lnTo>
                <a:lnTo>
                  <a:pt x="1475" y="2523"/>
                </a:lnTo>
                <a:lnTo>
                  <a:pt x="1483" y="2537"/>
                </a:lnTo>
                <a:lnTo>
                  <a:pt x="1492" y="2550"/>
                </a:lnTo>
                <a:lnTo>
                  <a:pt x="1502" y="2563"/>
                </a:lnTo>
                <a:lnTo>
                  <a:pt x="1513" y="2574"/>
                </a:lnTo>
                <a:lnTo>
                  <a:pt x="1525" y="2586"/>
                </a:lnTo>
                <a:lnTo>
                  <a:pt x="1538" y="2597"/>
                </a:lnTo>
                <a:lnTo>
                  <a:pt x="1554" y="2266"/>
                </a:lnTo>
                <a:lnTo>
                  <a:pt x="1532" y="2284"/>
                </a:lnTo>
                <a:lnTo>
                  <a:pt x="1514" y="2303"/>
                </a:lnTo>
                <a:lnTo>
                  <a:pt x="1498" y="2324"/>
                </a:lnTo>
                <a:lnTo>
                  <a:pt x="1491" y="2334"/>
                </a:lnTo>
                <a:lnTo>
                  <a:pt x="1484" y="2344"/>
                </a:lnTo>
                <a:lnTo>
                  <a:pt x="1478" y="2355"/>
                </a:lnTo>
                <a:lnTo>
                  <a:pt x="1474" y="2366"/>
                </a:lnTo>
                <a:lnTo>
                  <a:pt x="1469" y="2377"/>
                </a:lnTo>
                <a:lnTo>
                  <a:pt x="1466" y="2388"/>
                </a:lnTo>
                <a:lnTo>
                  <a:pt x="1463" y="2399"/>
                </a:lnTo>
                <a:lnTo>
                  <a:pt x="1460" y="2410"/>
                </a:lnTo>
                <a:lnTo>
                  <a:pt x="1459" y="2423"/>
                </a:lnTo>
                <a:lnTo>
                  <a:pt x="1458" y="2434"/>
                </a:lnTo>
                <a:close/>
                <a:moveTo>
                  <a:pt x="1894" y="2175"/>
                </a:moveTo>
                <a:lnTo>
                  <a:pt x="1894" y="2175"/>
                </a:lnTo>
                <a:lnTo>
                  <a:pt x="1875" y="2176"/>
                </a:lnTo>
                <a:lnTo>
                  <a:pt x="1856" y="2178"/>
                </a:lnTo>
                <a:lnTo>
                  <a:pt x="1839" y="2180"/>
                </a:lnTo>
                <a:lnTo>
                  <a:pt x="1820" y="2182"/>
                </a:lnTo>
                <a:lnTo>
                  <a:pt x="1812" y="2698"/>
                </a:lnTo>
                <a:lnTo>
                  <a:pt x="1869" y="2714"/>
                </a:lnTo>
                <a:lnTo>
                  <a:pt x="1933" y="2730"/>
                </a:lnTo>
                <a:lnTo>
                  <a:pt x="1966" y="2740"/>
                </a:lnTo>
                <a:lnTo>
                  <a:pt x="2000" y="2750"/>
                </a:lnTo>
                <a:lnTo>
                  <a:pt x="1996" y="2185"/>
                </a:lnTo>
                <a:lnTo>
                  <a:pt x="1947" y="2178"/>
                </a:lnTo>
                <a:lnTo>
                  <a:pt x="1921" y="2176"/>
                </a:lnTo>
                <a:lnTo>
                  <a:pt x="1908" y="2175"/>
                </a:lnTo>
                <a:lnTo>
                  <a:pt x="1894" y="2175"/>
                </a:lnTo>
                <a:close/>
                <a:moveTo>
                  <a:pt x="3118" y="1530"/>
                </a:moveTo>
                <a:lnTo>
                  <a:pt x="3118" y="1530"/>
                </a:lnTo>
                <a:lnTo>
                  <a:pt x="3099" y="1512"/>
                </a:lnTo>
                <a:lnTo>
                  <a:pt x="3078" y="1494"/>
                </a:lnTo>
                <a:lnTo>
                  <a:pt x="3032" y="1454"/>
                </a:lnTo>
                <a:lnTo>
                  <a:pt x="2980" y="1413"/>
                </a:lnTo>
                <a:lnTo>
                  <a:pt x="2926" y="1371"/>
                </a:lnTo>
                <a:lnTo>
                  <a:pt x="2810" y="1285"/>
                </a:lnTo>
                <a:lnTo>
                  <a:pt x="2694" y="1197"/>
                </a:lnTo>
                <a:lnTo>
                  <a:pt x="2637" y="1154"/>
                </a:lnTo>
                <a:lnTo>
                  <a:pt x="2584" y="1113"/>
                </a:lnTo>
                <a:lnTo>
                  <a:pt x="2534" y="1071"/>
                </a:lnTo>
                <a:lnTo>
                  <a:pt x="2511" y="1052"/>
                </a:lnTo>
                <a:lnTo>
                  <a:pt x="2490" y="1032"/>
                </a:lnTo>
                <a:lnTo>
                  <a:pt x="2470" y="1013"/>
                </a:lnTo>
                <a:lnTo>
                  <a:pt x="2451" y="995"/>
                </a:lnTo>
                <a:lnTo>
                  <a:pt x="2435" y="976"/>
                </a:lnTo>
                <a:lnTo>
                  <a:pt x="2421" y="959"/>
                </a:lnTo>
                <a:lnTo>
                  <a:pt x="2407" y="943"/>
                </a:lnTo>
                <a:lnTo>
                  <a:pt x="2397" y="926"/>
                </a:lnTo>
                <a:lnTo>
                  <a:pt x="2389" y="911"/>
                </a:lnTo>
                <a:lnTo>
                  <a:pt x="2384" y="897"/>
                </a:lnTo>
                <a:lnTo>
                  <a:pt x="2371" y="857"/>
                </a:lnTo>
                <a:lnTo>
                  <a:pt x="2386" y="854"/>
                </a:lnTo>
                <a:lnTo>
                  <a:pt x="2401" y="850"/>
                </a:lnTo>
                <a:lnTo>
                  <a:pt x="2413" y="844"/>
                </a:lnTo>
                <a:lnTo>
                  <a:pt x="2425" y="836"/>
                </a:lnTo>
                <a:lnTo>
                  <a:pt x="2434" y="826"/>
                </a:lnTo>
                <a:lnTo>
                  <a:pt x="2438" y="821"/>
                </a:lnTo>
                <a:lnTo>
                  <a:pt x="2441" y="816"/>
                </a:lnTo>
                <a:lnTo>
                  <a:pt x="2444" y="811"/>
                </a:lnTo>
                <a:lnTo>
                  <a:pt x="2445" y="805"/>
                </a:lnTo>
                <a:lnTo>
                  <a:pt x="2447" y="800"/>
                </a:lnTo>
                <a:lnTo>
                  <a:pt x="2447" y="794"/>
                </a:lnTo>
                <a:lnTo>
                  <a:pt x="2446" y="787"/>
                </a:lnTo>
                <a:lnTo>
                  <a:pt x="2445" y="781"/>
                </a:lnTo>
                <a:lnTo>
                  <a:pt x="2443" y="775"/>
                </a:lnTo>
                <a:lnTo>
                  <a:pt x="2440" y="768"/>
                </a:lnTo>
                <a:lnTo>
                  <a:pt x="2436" y="763"/>
                </a:lnTo>
                <a:lnTo>
                  <a:pt x="2432" y="757"/>
                </a:lnTo>
                <a:lnTo>
                  <a:pt x="2427" y="753"/>
                </a:lnTo>
                <a:lnTo>
                  <a:pt x="2421" y="748"/>
                </a:lnTo>
                <a:lnTo>
                  <a:pt x="2414" y="744"/>
                </a:lnTo>
                <a:lnTo>
                  <a:pt x="2407" y="740"/>
                </a:lnTo>
                <a:lnTo>
                  <a:pt x="2400" y="737"/>
                </a:lnTo>
                <a:lnTo>
                  <a:pt x="2392" y="735"/>
                </a:lnTo>
                <a:lnTo>
                  <a:pt x="2384" y="732"/>
                </a:lnTo>
                <a:lnTo>
                  <a:pt x="2376" y="731"/>
                </a:lnTo>
                <a:lnTo>
                  <a:pt x="2367" y="730"/>
                </a:lnTo>
                <a:lnTo>
                  <a:pt x="2358" y="730"/>
                </a:lnTo>
                <a:lnTo>
                  <a:pt x="2353" y="730"/>
                </a:lnTo>
                <a:lnTo>
                  <a:pt x="2354" y="716"/>
                </a:lnTo>
                <a:lnTo>
                  <a:pt x="2356" y="704"/>
                </a:lnTo>
                <a:lnTo>
                  <a:pt x="2359" y="692"/>
                </a:lnTo>
                <a:lnTo>
                  <a:pt x="2363" y="680"/>
                </a:lnTo>
                <a:lnTo>
                  <a:pt x="2372" y="655"/>
                </a:lnTo>
                <a:lnTo>
                  <a:pt x="2383" y="631"/>
                </a:lnTo>
                <a:lnTo>
                  <a:pt x="2396" y="604"/>
                </a:lnTo>
                <a:lnTo>
                  <a:pt x="2410" y="577"/>
                </a:lnTo>
                <a:lnTo>
                  <a:pt x="2446" y="515"/>
                </a:lnTo>
                <a:lnTo>
                  <a:pt x="2465" y="479"/>
                </a:lnTo>
                <a:lnTo>
                  <a:pt x="2486" y="438"/>
                </a:lnTo>
                <a:lnTo>
                  <a:pt x="2508" y="394"/>
                </a:lnTo>
                <a:lnTo>
                  <a:pt x="2531" y="343"/>
                </a:lnTo>
                <a:lnTo>
                  <a:pt x="2554" y="287"/>
                </a:lnTo>
                <a:lnTo>
                  <a:pt x="2579" y="222"/>
                </a:lnTo>
                <a:lnTo>
                  <a:pt x="2603" y="152"/>
                </a:lnTo>
                <a:lnTo>
                  <a:pt x="2615" y="114"/>
                </a:lnTo>
                <a:lnTo>
                  <a:pt x="2627" y="74"/>
                </a:lnTo>
                <a:lnTo>
                  <a:pt x="2581" y="59"/>
                </a:lnTo>
                <a:lnTo>
                  <a:pt x="2536" y="47"/>
                </a:lnTo>
                <a:lnTo>
                  <a:pt x="2494" y="36"/>
                </a:lnTo>
                <a:lnTo>
                  <a:pt x="2455" y="27"/>
                </a:lnTo>
                <a:lnTo>
                  <a:pt x="2419" y="19"/>
                </a:lnTo>
                <a:lnTo>
                  <a:pt x="2385" y="13"/>
                </a:lnTo>
                <a:lnTo>
                  <a:pt x="2352" y="8"/>
                </a:lnTo>
                <a:lnTo>
                  <a:pt x="2322" y="3"/>
                </a:lnTo>
                <a:lnTo>
                  <a:pt x="2293" y="1"/>
                </a:lnTo>
                <a:lnTo>
                  <a:pt x="2267" y="0"/>
                </a:lnTo>
                <a:lnTo>
                  <a:pt x="2241" y="1"/>
                </a:lnTo>
                <a:lnTo>
                  <a:pt x="2217" y="2"/>
                </a:lnTo>
                <a:lnTo>
                  <a:pt x="2193" y="5"/>
                </a:lnTo>
                <a:lnTo>
                  <a:pt x="2171" y="10"/>
                </a:lnTo>
                <a:lnTo>
                  <a:pt x="2150" y="15"/>
                </a:lnTo>
                <a:lnTo>
                  <a:pt x="2128" y="21"/>
                </a:lnTo>
                <a:lnTo>
                  <a:pt x="2107" y="28"/>
                </a:lnTo>
                <a:lnTo>
                  <a:pt x="2086" y="36"/>
                </a:lnTo>
                <a:lnTo>
                  <a:pt x="2066" y="44"/>
                </a:lnTo>
                <a:lnTo>
                  <a:pt x="2045" y="54"/>
                </a:lnTo>
                <a:lnTo>
                  <a:pt x="2003" y="78"/>
                </a:lnTo>
                <a:lnTo>
                  <a:pt x="1957" y="103"/>
                </a:lnTo>
                <a:lnTo>
                  <a:pt x="1908" y="132"/>
                </a:lnTo>
                <a:lnTo>
                  <a:pt x="1853" y="163"/>
                </a:lnTo>
                <a:lnTo>
                  <a:pt x="1791" y="198"/>
                </a:lnTo>
                <a:lnTo>
                  <a:pt x="1757" y="215"/>
                </a:lnTo>
                <a:lnTo>
                  <a:pt x="1722" y="234"/>
                </a:lnTo>
                <a:lnTo>
                  <a:pt x="1695" y="238"/>
                </a:lnTo>
                <a:lnTo>
                  <a:pt x="1670" y="240"/>
                </a:lnTo>
                <a:lnTo>
                  <a:pt x="1646" y="240"/>
                </a:lnTo>
                <a:lnTo>
                  <a:pt x="1625" y="237"/>
                </a:lnTo>
                <a:lnTo>
                  <a:pt x="1605" y="233"/>
                </a:lnTo>
                <a:lnTo>
                  <a:pt x="1585" y="227"/>
                </a:lnTo>
                <a:lnTo>
                  <a:pt x="1567" y="218"/>
                </a:lnTo>
                <a:lnTo>
                  <a:pt x="1550" y="209"/>
                </a:lnTo>
                <a:lnTo>
                  <a:pt x="1532" y="199"/>
                </a:lnTo>
                <a:lnTo>
                  <a:pt x="1517" y="188"/>
                </a:lnTo>
                <a:lnTo>
                  <a:pt x="1502" y="176"/>
                </a:lnTo>
                <a:lnTo>
                  <a:pt x="1486" y="162"/>
                </a:lnTo>
                <a:lnTo>
                  <a:pt x="1458" y="136"/>
                </a:lnTo>
                <a:lnTo>
                  <a:pt x="1428" y="109"/>
                </a:lnTo>
                <a:lnTo>
                  <a:pt x="1414" y="97"/>
                </a:lnTo>
                <a:lnTo>
                  <a:pt x="1399" y="85"/>
                </a:lnTo>
                <a:lnTo>
                  <a:pt x="1384" y="73"/>
                </a:lnTo>
                <a:lnTo>
                  <a:pt x="1367" y="63"/>
                </a:lnTo>
                <a:lnTo>
                  <a:pt x="1350" y="53"/>
                </a:lnTo>
                <a:lnTo>
                  <a:pt x="1333" y="45"/>
                </a:lnTo>
                <a:lnTo>
                  <a:pt x="1313" y="38"/>
                </a:lnTo>
                <a:lnTo>
                  <a:pt x="1294" y="33"/>
                </a:lnTo>
                <a:lnTo>
                  <a:pt x="1273" y="30"/>
                </a:lnTo>
                <a:lnTo>
                  <a:pt x="1250" y="30"/>
                </a:lnTo>
                <a:lnTo>
                  <a:pt x="1226" y="31"/>
                </a:lnTo>
                <a:lnTo>
                  <a:pt x="1200" y="35"/>
                </a:lnTo>
                <a:lnTo>
                  <a:pt x="1173" y="41"/>
                </a:lnTo>
                <a:lnTo>
                  <a:pt x="1143" y="50"/>
                </a:lnTo>
                <a:lnTo>
                  <a:pt x="1112" y="64"/>
                </a:lnTo>
                <a:lnTo>
                  <a:pt x="1078" y="79"/>
                </a:lnTo>
                <a:lnTo>
                  <a:pt x="1113" y="151"/>
                </a:lnTo>
                <a:lnTo>
                  <a:pt x="1147" y="216"/>
                </a:lnTo>
                <a:lnTo>
                  <a:pt x="1180" y="276"/>
                </a:lnTo>
                <a:lnTo>
                  <a:pt x="1211" y="330"/>
                </a:lnTo>
                <a:lnTo>
                  <a:pt x="1242" y="379"/>
                </a:lnTo>
                <a:lnTo>
                  <a:pt x="1272" y="424"/>
                </a:lnTo>
                <a:lnTo>
                  <a:pt x="1299" y="465"/>
                </a:lnTo>
                <a:lnTo>
                  <a:pt x="1324" y="503"/>
                </a:lnTo>
                <a:lnTo>
                  <a:pt x="1370" y="568"/>
                </a:lnTo>
                <a:lnTo>
                  <a:pt x="1391" y="597"/>
                </a:lnTo>
                <a:lnTo>
                  <a:pt x="1409" y="625"/>
                </a:lnTo>
                <a:lnTo>
                  <a:pt x="1424" y="652"/>
                </a:lnTo>
                <a:lnTo>
                  <a:pt x="1438" y="678"/>
                </a:lnTo>
                <a:lnTo>
                  <a:pt x="1443" y="691"/>
                </a:lnTo>
                <a:lnTo>
                  <a:pt x="1448" y="704"/>
                </a:lnTo>
                <a:lnTo>
                  <a:pt x="1452" y="717"/>
                </a:lnTo>
                <a:lnTo>
                  <a:pt x="1456" y="731"/>
                </a:lnTo>
                <a:lnTo>
                  <a:pt x="1440" y="733"/>
                </a:lnTo>
                <a:lnTo>
                  <a:pt x="1425" y="738"/>
                </a:lnTo>
                <a:lnTo>
                  <a:pt x="1413" y="744"/>
                </a:lnTo>
                <a:lnTo>
                  <a:pt x="1402" y="751"/>
                </a:lnTo>
                <a:lnTo>
                  <a:pt x="1393" y="760"/>
                </a:lnTo>
                <a:lnTo>
                  <a:pt x="1389" y="765"/>
                </a:lnTo>
                <a:lnTo>
                  <a:pt x="1386" y="770"/>
                </a:lnTo>
                <a:lnTo>
                  <a:pt x="1383" y="777"/>
                </a:lnTo>
                <a:lnTo>
                  <a:pt x="1382" y="782"/>
                </a:lnTo>
                <a:lnTo>
                  <a:pt x="1381" y="788"/>
                </a:lnTo>
                <a:lnTo>
                  <a:pt x="1379" y="794"/>
                </a:lnTo>
                <a:lnTo>
                  <a:pt x="1381" y="800"/>
                </a:lnTo>
                <a:lnTo>
                  <a:pt x="1382" y="805"/>
                </a:lnTo>
                <a:lnTo>
                  <a:pt x="1383" y="811"/>
                </a:lnTo>
                <a:lnTo>
                  <a:pt x="1386" y="816"/>
                </a:lnTo>
                <a:lnTo>
                  <a:pt x="1389" y="821"/>
                </a:lnTo>
                <a:lnTo>
                  <a:pt x="1393" y="826"/>
                </a:lnTo>
                <a:lnTo>
                  <a:pt x="1402" y="836"/>
                </a:lnTo>
                <a:lnTo>
                  <a:pt x="1413" y="844"/>
                </a:lnTo>
                <a:lnTo>
                  <a:pt x="1425" y="850"/>
                </a:lnTo>
                <a:lnTo>
                  <a:pt x="1440" y="854"/>
                </a:lnTo>
                <a:lnTo>
                  <a:pt x="1456" y="857"/>
                </a:lnTo>
                <a:lnTo>
                  <a:pt x="1454" y="866"/>
                </a:lnTo>
                <a:lnTo>
                  <a:pt x="1452" y="876"/>
                </a:lnTo>
                <a:lnTo>
                  <a:pt x="1447" y="892"/>
                </a:lnTo>
                <a:lnTo>
                  <a:pt x="1439" y="907"/>
                </a:lnTo>
                <a:lnTo>
                  <a:pt x="1428" y="924"/>
                </a:lnTo>
                <a:lnTo>
                  <a:pt x="1416" y="941"/>
                </a:lnTo>
                <a:lnTo>
                  <a:pt x="1402" y="959"/>
                </a:lnTo>
                <a:lnTo>
                  <a:pt x="1385" y="977"/>
                </a:lnTo>
                <a:lnTo>
                  <a:pt x="1366" y="997"/>
                </a:lnTo>
                <a:lnTo>
                  <a:pt x="1346" y="1016"/>
                </a:lnTo>
                <a:lnTo>
                  <a:pt x="1324" y="1035"/>
                </a:lnTo>
                <a:lnTo>
                  <a:pt x="1301" y="1056"/>
                </a:lnTo>
                <a:lnTo>
                  <a:pt x="1250" y="1098"/>
                </a:lnTo>
                <a:lnTo>
                  <a:pt x="1195" y="1141"/>
                </a:lnTo>
                <a:lnTo>
                  <a:pt x="1136" y="1185"/>
                </a:lnTo>
                <a:lnTo>
                  <a:pt x="1015" y="1275"/>
                </a:lnTo>
                <a:lnTo>
                  <a:pt x="894" y="1363"/>
                </a:lnTo>
                <a:lnTo>
                  <a:pt x="837" y="1407"/>
                </a:lnTo>
                <a:lnTo>
                  <a:pt x="783" y="1450"/>
                </a:lnTo>
                <a:lnTo>
                  <a:pt x="734" y="1491"/>
                </a:lnTo>
                <a:lnTo>
                  <a:pt x="710" y="1511"/>
                </a:lnTo>
                <a:lnTo>
                  <a:pt x="690" y="1530"/>
                </a:lnTo>
                <a:lnTo>
                  <a:pt x="667" y="1554"/>
                </a:lnTo>
                <a:lnTo>
                  <a:pt x="644" y="1579"/>
                </a:lnTo>
                <a:lnTo>
                  <a:pt x="621" y="1608"/>
                </a:lnTo>
                <a:lnTo>
                  <a:pt x="596" y="1638"/>
                </a:lnTo>
                <a:lnTo>
                  <a:pt x="572" y="1673"/>
                </a:lnTo>
                <a:lnTo>
                  <a:pt x="547" y="1709"/>
                </a:lnTo>
                <a:lnTo>
                  <a:pt x="522" y="1747"/>
                </a:lnTo>
                <a:lnTo>
                  <a:pt x="496" y="1788"/>
                </a:lnTo>
                <a:lnTo>
                  <a:pt x="471" y="1832"/>
                </a:lnTo>
                <a:lnTo>
                  <a:pt x="445" y="1877"/>
                </a:lnTo>
                <a:lnTo>
                  <a:pt x="420" y="1923"/>
                </a:lnTo>
                <a:lnTo>
                  <a:pt x="394" y="1973"/>
                </a:lnTo>
                <a:lnTo>
                  <a:pt x="369" y="2023"/>
                </a:lnTo>
                <a:lnTo>
                  <a:pt x="344" y="2076"/>
                </a:lnTo>
                <a:lnTo>
                  <a:pt x="320" y="2130"/>
                </a:lnTo>
                <a:lnTo>
                  <a:pt x="296" y="2185"/>
                </a:lnTo>
                <a:lnTo>
                  <a:pt x="271" y="2242"/>
                </a:lnTo>
                <a:lnTo>
                  <a:pt x="248" y="2300"/>
                </a:lnTo>
                <a:lnTo>
                  <a:pt x="225" y="2359"/>
                </a:lnTo>
                <a:lnTo>
                  <a:pt x="203" y="2421"/>
                </a:lnTo>
                <a:lnTo>
                  <a:pt x="183" y="2482"/>
                </a:lnTo>
                <a:lnTo>
                  <a:pt x="161" y="2544"/>
                </a:lnTo>
                <a:lnTo>
                  <a:pt x="142" y="2606"/>
                </a:lnTo>
                <a:lnTo>
                  <a:pt x="123" y="2670"/>
                </a:lnTo>
                <a:lnTo>
                  <a:pt x="106" y="2734"/>
                </a:lnTo>
                <a:lnTo>
                  <a:pt x="89" y="2798"/>
                </a:lnTo>
                <a:lnTo>
                  <a:pt x="74" y="2863"/>
                </a:lnTo>
                <a:lnTo>
                  <a:pt x="60" y="2928"/>
                </a:lnTo>
                <a:lnTo>
                  <a:pt x="47" y="2993"/>
                </a:lnTo>
                <a:lnTo>
                  <a:pt x="36" y="3058"/>
                </a:lnTo>
                <a:lnTo>
                  <a:pt x="26" y="3123"/>
                </a:lnTo>
                <a:lnTo>
                  <a:pt x="17" y="3189"/>
                </a:lnTo>
                <a:lnTo>
                  <a:pt x="10" y="3253"/>
                </a:lnTo>
                <a:lnTo>
                  <a:pt x="5" y="3317"/>
                </a:lnTo>
                <a:lnTo>
                  <a:pt x="2" y="3380"/>
                </a:lnTo>
                <a:lnTo>
                  <a:pt x="0" y="3443"/>
                </a:lnTo>
                <a:lnTo>
                  <a:pt x="1" y="3506"/>
                </a:lnTo>
                <a:lnTo>
                  <a:pt x="3" y="3567"/>
                </a:lnTo>
                <a:lnTo>
                  <a:pt x="7" y="3629"/>
                </a:lnTo>
                <a:lnTo>
                  <a:pt x="14" y="3688"/>
                </a:lnTo>
                <a:lnTo>
                  <a:pt x="23" y="3747"/>
                </a:lnTo>
                <a:lnTo>
                  <a:pt x="28" y="3775"/>
                </a:lnTo>
                <a:lnTo>
                  <a:pt x="34" y="3804"/>
                </a:lnTo>
                <a:lnTo>
                  <a:pt x="40" y="3832"/>
                </a:lnTo>
                <a:lnTo>
                  <a:pt x="47" y="3860"/>
                </a:lnTo>
                <a:lnTo>
                  <a:pt x="54" y="3887"/>
                </a:lnTo>
                <a:lnTo>
                  <a:pt x="62" y="3915"/>
                </a:lnTo>
                <a:lnTo>
                  <a:pt x="71" y="3941"/>
                </a:lnTo>
                <a:lnTo>
                  <a:pt x="81" y="3968"/>
                </a:lnTo>
                <a:lnTo>
                  <a:pt x="91" y="3993"/>
                </a:lnTo>
                <a:lnTo>
                  <a:pt x="102" y="4019"/>
                </a:lnTo>
                <a:lnTo>
                  <a:pt x="113" y="4044"/>
                </a:lnTo>
                <a:lnTo>
                  <a:pt x="124" y="4069"/>
                </a:lnTo>
                <a:lnTo>
                  <a:pt x="138" y="4093"/>
                </a:lnTo>
                <a:lnTo>
                  <a:pt x="151" y="4116"/>
                </a:lnTo>
                <a:lnTo>
                  <a:pt x="165" y="4140"/>
                </a:lnTo>
                <a:lnTo>
                  <a:pt x="179" y="4162"/>
                </a:lnTo>
                <a:lnTo>
                  <a:pt x="195" y="4185"/>
                </a:lnTo>
                <a:lnTo>
                  <a:pt x="211" y="4206"/>
                </a:lnTo>
                <a:lnTo>
                  <a:pt x="228" y="4227"/>
                </a:lnTo>
                <a:lnTo>
                  <a:pt x="246" y="4248"/>
                </a:lnTo>
                <a:lnTo>
                  <a:pt x="264" y="4268"/>
                </a:lnTo>
                <a:lnTo>
                  <a:pt x="283" y="4288"/>
                </a:lnTo>
                <a:lnTo>
                  <a:pt x="303" y="4307"/>
                </a:lnTo>
                <a:lnTo>
                  <a:pt x="324" y="4325"/>
                </a:lnTo>
                <a:lnTo>
                  <a:pt x="346" y="4343"/>
                </a:lnTo>
                <a:lnTo>
                  <a:pt x="367" y="4360"/>
                </a:lnTo>
                <a:lnTo>
                  <a:pt x="390" y="4376"/>
                </a:lnTo>
                <a:lnTo>
                  <a:pt x="414" y="4391"/>
                </a:lnTo>
                <a:lnTo>
                  <a:pt x="439" y="4407"/>
                </a:lnTo>
                <a:lnTo>
                  <a:pt x="465" y="4421"/>
                </a:lnTo>
                <a:lnTo>
                  <a:pt x="490" y="4435"/>
                </a:lnTo>
                <a:lnTo>
                  <a:pt x="518" y="4449"/>
                </a:lnTo>
                <a:lnTo>
                  <a:pt x="545" y="4461"/>
                </a:lnTo>
                <a:lnTo>
                  <a:pt x="575" y="4472"/>
                </a:lnTo>
                <a:lnTo>
                  <a:pt x="604" y="4483"/>
                </a:lnTo>
                <a:lnTo>
                  <a:pt x="635" y="4493"/>
                </a:lnTo>
                <a:lnTo>
                  <a:pt x="666" y="4503"/>
                </a:lnTo>
                <a:lnTo>
                  <a:pt x="699" y="4511"/>
                </a:lnTo>
                <a:lnTo>
                  <a:pt x="732" y="4519"/>
                </a:lnTo>
                <a:lnTo>
                  <a:pt x="766" y="4526"/>
                </a:lnTo>
                <a:lnTo>
                  <a:pt x="801" y="4532"/>
                </a:lnTo>
                <a:lnTo>
                  <a:pt x="838" y="4537"/>
                </a:lnTo>
                <a:lnTo>
                  <a:pt x="874" y="4541"/>
                </a:lnTo>
                <a:lnTo>
                  <a:pt x="912" y="4545"/>
                </a:lnTo>
                <a:lnTo>
                  <a:pt x="952" y="4548"/>
                </a:lnTo>
                <a:lnTo>
                  <a:pt x="991" y="4549"/>
                </a:lnTo>
                <a:lnTo>
                  <a:pt x="1475" y="4566"/>
                </a:lnTo>
                <a:lnTo>
                  <a:pt x="1751" y="4575"/>
                </a:lnTo>
                <a:lnTo>
                  <a:pt x="1876" y="4578"/>
                </a:lnTo>
                <a:lnTo>
                  <a:pt x="1904" y="4578"/>
                </a:lnTo>
                <a:lnTo>
                  <a:pt x="1933" y="4578"/>
                </a:lnTo>
                <a:lnTo>
                  <a:pt x="2057" y="4575"/>
                </a:lnTo>
                <a:lnTo>
                  <a:pt x="2333" y="4566"/>
                </a:lnTo>
                <a:lnTo>
                  <a:pt x="2817" y="4549"/>
                </a:lnTo>
                <a:lnTo>
                  <a:pt x="2857" y="4548"/>
                </a:lnTo>
                <a:lnTo>
                  <a:pt x="2896" y="4545"/>
                </a:lnTo>
                <a:lnTo>
                  <a:pt x="2934" y="4541"/>
                </a:lnTo>
                <a:lnTo>
                  <a:pt x="2971" y="4537"/>
                </a:lnTo>
                <a:lnTo>
                  <a:pt x="3007" y="4532"/>
                </a:lnTo>
                <a:lnTo>
                  <a:pt x="3042" y="4526"/>
                </a:lnTo>
                <a:lnTo>
                  <a:pt x="3077" y="4519"/>
                </a:lnTo>
                <a:lnTo>
                  <a:pt x="3109" y="4511"/>
                </a:lnTo>
                <a:lnTo>
                  <a:pt x="3142" y="4503"/>
                </a:lnTo>
                <a:lnTo>
                  <a:pt x="3173" y="4493"/>
                </a:lnTo>
                <a:lnTo>
                  <a:pt x="3204" y="4483"/>
                </a:lnTo>
                <a:lnTo>
                  <a:pt x="3234" y="4472"/>
                </a:lnTo>
                <a:lnTo>
                  <a:pt x="3263" y="4461"/>
                </a:lnTo>
                <a:lnTo>
                  <a:pt x="3291" y="4449"/>
                </a:lnTo>
                <a:lnTo>
                  <a:pt x="3318" y="4435"/>
                </a:lnTo>
                <a:lnTo>
                  <a:pt x="3345" y="4421"/>
                </a:lnTo>
                <a:lnTo>
                  <a:pt x="3369" y="4407"/>
                </a:lnTo>
                <a:lnTo>
                  <a:pt x="3394" y="4391"/>
                </a:lnTo>
                <a:lnTo>
                  <a:pt x="3418" y="4376"/>
                </a:lnTo>
                <a:lnTo>
                  <a:pt x="3441" y="4360"/>
                </a:lnTo>
                <a:lnTo>
                  <a:pt x="3463" y="4343"/>
                </a:lnTo>
                <a:lnTo>
                  <a:pt x="3484" y="4325"/>
                </a:lnTo>
                <a:lnTo>
                  <a:pt x="3506" y="4307"/>
                </a:lnTo>
                <a:lnTo>
                  <a:pt x="3525" y="4288"/>
                </a:lnTo>
                <a:lnTo>
                  <a:pt x="3544" y="4268"/>
                </a:lnTo>
                <a:lnTo>
                  <a:pt x="3563" y="4248"/>
                </a:lnTo>
                <a:lnTo>
                  <a:pt x="3580" y="4227"/>
                </a:lnTo>
                <a:lnTo>
                  <a:pt x="3597" y="4206"/>
                </a:lnTo>
                <a:lnTo>
                  <a:pt x="3614" y="4185"/>
                </a:lnTo>
                <a:lnTo>
                  <a:pt x="3629" y="4162"/>
                </a:lnTo>
                <a:lnTo>
                  <a:pt x="3643" y="4140"/>
                </a:lnTo>
                <a:lnTo>
                  <a:pt x="3657" y="4116"/>
                </a:lnTo>
                <a:lnTo>
                  <a:pt x="3671" y="4093"/>
                </a:lnTo>
                <a:lnTo>
                  <a:pt x="3684" y="4069"/>
                </a:lnTo>
                <a:lnTo>
                  <a:pt x="3695" y="4044"/>
                </a:lnTo>
                <a:lnTo>
                  <a:pt x="3706" y="4019"/>
                </a:lnTo>
                <a:lnTo>
                  <a:pt x="3717" y="3993"/>
                </a:lnTo>
                <a:lnTo>
                  <a:pt x="3728" y="3968"/>
                </a:lnTo>
                <a:lnTo>
                  <a:pt x="3737" y="3941"/>
                </a:lnTo>
                <a:lnTo>
                  <a:pt x="3746" y="3915"/>
                </a:lnTo>
                <a:lnTo>
                  <a:pt x="3754" y="3887"/>
                </a:lnTo>
                <a:lnTo>
                  <a:pt x="3761" y="3860"/>
                </a:lnTo>
                <a:lnTo>
                  <a:pt x="3768" y="3832"/>
                </a:lnTo>
                <a:lnTo>
                  <a:pt x="3774" y="3804"/>
                </a:lnTo>
                <a:lnTo>
                  <a:pt x="3781" y="3775"/>
                </a:lnTo>
                <a:lnTo>
                  <a:pt x="3786" y="3747"/>
                </a:lnTo>
                <a:lnTo>
                  <a:pt x="3794" y="3688"/>
                </a:lnTo>
                <a:lnTo>
                  <a:pt x="3801" y="3629"/>
                </a:lnTo>
                <a:lnTo>
                  <a:pt x="3805" y="3567"/>
                </a:lnTo>
                <a:lnTo>
                  <a:pt x="3807" y="3506"/>
                </a:lnTo>
                <a:lnTo>
                  <a:pt x="3808" y="3443"/>
                </a:lnTo>
                <a:lnTo>
                  <a:pt x="3806" y="3380"/>
                </a:lnTo>
                <a:lnTo>
                  <a:pt x="3803" y="3317"/>
                </a:lnTo>
                <a:lnTo>
                  <a:pt x="3798" y="3253"/>
                </a:lnTo>
                <a:lnTo>
                  <a:pt x="3791" y="3189"/>
                </a:lnTo>
                <a:lnTo>
                  <a:pt x="3783" y="3123"/>
                </a:lnTo>
                <a:lnTo>
                  <a:pt x="3772" y="3058"/>
                </a:lnTo>
                <a:lnTo>
                  <a:pt x="3761" y="2993"/>
                </a:lnTo>
                <a:lnTo>
                  <a:pt x="3749" y="2928"/>
                </a:lnTo>
                <a:lnTo>
                  <a:pt x="3735" y="2863"/>
                </a:lnTo>
                <a:lnTo>
                  <a:pt x="3719" y="2798"/>
                </a:lnTo>
                <a:lnTo>
                  <a:pt x="3702" y="2734"/>
                </a:lnTo>
                <a:lnTo>
                  <a:pt x="3685" y="2670"/>
                </a:lnTo>
                <a:lnTo>
                  <a:pt x="3666" y="2606"/>
                </a:lnTo>
                <a:lnTo>
                  <a:pt x="3647" y="2544"/>
                </a:lnTo>
                <a:lnTo>
                  <a:pt x="3626" y="2482"/>
                </a:lnTo>
                <a:lnTo>
                  <a:pt x="3605" y="2421"/>
                </a:lnTo>
                <a:lnTo>
                  <a:pt x="3583" y="2359"/>
                </a:lnTo>
                <a:lnTo>
                  <a:pt x="3561" y="2300"/>
                </a:lnTo>
                <a:lnTo>
                  <a:pt x="3537" y="2242"/>
                </a:lnTo>
                <a:lnTo>
                  <a:pt x="3513" y="2185"/>
                </a:lnTo>
                <a:lnTo>
                  <a:pt x="3488" y="2130"/>
                </a:lnTo>
                <a:lnTo>
                  <a:pt x="3464" y="2076"/>
                </a:lnTo>
                <a:lnTo>
                  <a:pt x="3439" y="2023"/>
                </a:lnTo>
                <a:lnTo>
                  <a:pt x="3414" y="1973"/>
                </a:lnTo>
                <a:lnTo>
                  <a:pt x="3388" y="1923"/>
                </a:lnTo>
                <a:lnTo>
                  <a:pt x="3363" y="1877"/>
                </a:lnTo>
                <a:lnTo>
                  <a:pt x="3337" y="1832"/>
                </a:lnTo>
                <a:lnTo>
                  <a:pt x="3312" y="1788"/>
                </a:lnTo>
                <a:lnTo>
                  <a:pt x="3287" y="1747"/>
                </a:lnTo>
                <a:lnTo>
                  <a:pt x="3261" y="1709"/>
                </a:lnTo>
                <a:lnTo>
                  <a:pt x="3237" y="1673"/>
                </a:lnTo>
                <a:lnTo>
                  <a:pt x="3212" y="1638"/>
                </a:lnTo>
                <a:lnTo>
                  <a:pt x="3188" y="1608"/>
                </a:lnTo>
                <a:lnTo>
                  <a:pt x="3164" y="1579"/>
                </a:lnTo>
                <a:lnTo>
                  <a:pt x="3141" y="1554"/>
                </a:lnTo>
                <a:lnTo>
                  <a:pt x="3118" y="1530"/>
                </a:lnTo>
                <a:close/>
                <a:moveTo>
                  <a:pt x="2672" y="3305"/>
                </a:moveTo>
                <a:lnTo>
                  <a:pt x="2672" y="3305"/>
                </a:lnTo>
                <a:lnTo>
                  <a:pt x="2669" y="3323"/>
                </a:lnTo>
                <a:lnTo>
                  <a:pt x="2667" y="3340"/>
                </a:lnTo>
                <a:lnTo>
                  <a:pt x="2663" y="3359"/>
                </a:lnTo>
                <a:lnTo>
                  <a:pt x="2659" y="3376"/>
                </a:lnTo>
                <a:lnTo>
                  <a:pt x="2654" y="3393"/>
                </a:lnTo>
                <a:lnTo>
                  <a:pt x="2649" y="3410"/>
                </a:lnTo>
                <a:lnTo>
                  <a:pt x="2643" y="3427"/>
                </a:lnTo>
                <a:lnTo>
                  <a:pt x="2637" y="3444"/>
                </a:lnTo>
                <a:lnTo>
                  <a:pt x="2629" y="3460"/>
                </a:lnTo>
                <a:lnTo>
                  <a:pt x="2621" y="3477"/>
                </a:lnTo>
                <a:lnTo>
                  <a:pt x="2604" y="3509"/>
                </a:lnTo>
                <a:lnTo>
                  <a:pt x="2584" y="3542"/>
                </a:lnTo>
                <a:lnTo>
                  <a:pt x="2561" y="3574"/>
                </a:lnTo>
                <a:lnTo>
                  <a:pt x="2549" y="3589"/>
                </a:lnTo>
                <a:lnTo>
                  <a:pt x="2537" y="3603"/>
                </a:lnTo>
                <a:lnTo>
                  <a:pt x="2523" y="3617"/>
                </a:lnTo>
                <a:lnTo>
                  <a:pt x="2509" y="3632"/>
                </a:lnTo>
                <a:lnTo>
                  <a:pt x="2495" y="3645"/>
                </a:lnTo>
                <a:lnTo>
                  <a:pt x="2481" y="3658"/>
                </a:lnTo>
                <a:lnTo>
                  <a:pt x="2465" y="3670"/>
                </a:lnTo>
                <a:lnTo>
                  <a:pt x="2449" y="3683"/>
                </a:lnTo>
                <a:lnTo>
                  <a:pt x="2433" y="3695"/>
                </a:lnTo>
                <a:lnTo>
                  <a:pt x="2416" y="3706"/>
                </a:lnTo>
                <a:lnTo>
                  <a:pt x="2398" y="3717"/>
                </a:lnTo>
                <a:lnTo>
                  <a:pt x="2380" y="3727"/>
                </a:lnTo>
                <a:lnTo>
                  <a:pt x="2342" y="3748"/>
                </a:lnTo>
                <a:lnTo>
                  <a:pt x="2302" y="3766"/>
                </a:lnTo>
                <a:lnTo>
                  <a:pt x="2283" y="3774"/>
                </a:lnTo>
                <a:lnTo>
                  <a:pt x="2263" y="3780"/>
                </a:lnTo>
                <a:lnTo>
                  <a:pt x="2242" y="3785"/>
                </a:lnTo>
                <a:lnTo>
                  <a:pt x="2223" y="3792"/>
                </a:lnTo>
                <a:lnTo>
                  <a:pt x="2210" y="3970"/>
                </a:lnTo>
                <a:lnTo>
                  <a:pt x="2209" y="3979"/>
                </a:lnTo>
                <a:lnTo>
                  <a:pt x="2207" y="3987"/>
                </a:lnTo>
                <a:lnTo>
                  <a:pt x="2204" y="3996"/>
                </a:lnTo>
                <a:lnTo>
                  <a:pt x="2200" y="4004"/>
                </a:lnTo>
                <a:lnTo>
                  <a:pt x="2194" y="4013"/>
                </a:lnTo>
                <a:lnTo>
                  <a:pt x="2188" y="4020"/>
                </a:lnTo>
                <a:lnTo>
                  <a:pt x="2181" y="4027"/>
                </a:lnTo>
                <a:lnTo>
                  <a:pt x="2174" y="4033"/>
                </a:lnTo>
                <a:lnTo>
                  <a:pt x="2166" y="4039"/>
                </a:lnTo>
                <a:lnTo>
                  <a:pt x="2157" y="4045"/>
                </a:lnTo>
                <a:lnTo>
                  <a:pt x="2148" y="4049"/>
                </a:lnTo>
                <a:lnTo>
                  <a:pt x="2137" y="4053"/>
                </a:lnTo>
                <a:lnTo>
                  <a:pt x="2127" y="4056"/>
                </a:lnTo>
                <a:lnTo>
                  <a:pt x="2117" y="4059"/>
                </a:lnTo>
                <a:lnTo>
                  <a:pt x="2106" y="4060"/>
                </a:lnTo>
                <a:lnTo>
                  <a:pt x="2095" y="4061"/>
                </a:lnTo>
                <a:lnTo>
                  <a:pt x="2083" y="4061"/>
                </a:lnTo>
                <a:lnTo>
                  <a:pt x="2072" y="4060"/>
                </a:lnTo>
                <a:lnTo>
                  <a:pt x="2061" y="4058"/>
                </a:lnTo>
                <a:lnTo>
                  <a:pt x="2052" y="4055"/>
                </a:lnTo>
                <a:lnTo>
                  <a:pt x="2042" y="4052"/>
                </a:lnTo>
                <a:lnTo>
                  <a:pt x="2032" y="4048"/>
                </a:lnTo>
                <a:lnTo>
                  <a:pt x="2024" y="4043"/>
                </a:lnTo>
                <a:lnTo>
                  <a:pt x="2016" y="4038"/>
                </a:lnTo>
                <a:lnTo>
                  <a:pt x="2009" y="4032"/>
                </a:lnTo>
                <a:lnTo>
                  <a:pt x="2003" y="4025"/>
                </a:lnTo>
                <a:lnTo>
                  <a:pt x="1998" y="4018"/>
                </a:lnTo>
                <a:lnTo>
                  <a:pt x="1993" y="4011"/>
                </a:lnTo>
                <a:lnTo>
                  <a:pt x="1990" y="4002"/>
                </a:lnTo>
                <a:lnTo>
                  <a:pt x="1987" y="3993"/>
                </a:lnTo>
                <a:lnTo>
                  <a:pt x="1986" y="3985"/>
                </a:lnTo>
                <a:lnTo>
                  <a:pt x="1985" y="3976"/>
                </a:lnTo>
                <a:lnTo>
                  <a:pt x="1987" y="3833"/>
                </a:lnTo>
                <a:lnTo>
                  <a:pt x="1973" y="3834"/>
                </a:lnTo>
                <a:lnTo>
                  <a:pt x="1960" y="3835"/>
                </a:lnTo>
                <a:lnTo>
                  <a:pt x="1946" y="3836"/>
                </a:lnTo>
                <a:lnTo>
                  <a:pt x="1932" y="3837"/>
                </a:lnTo>
                <a:lnTo>
                  <a:pt x="1906" y="3836"/>
                </a:lnTo>
                <a:lnTo>
                  <a:pt x="1882" y="3835"/>
                </a:lnTo>
                <a:lnTo>
                  <a:pt x="1834" y="3832"/>
                </a:lnTo>
                <a:lnTo>
                  <a:pt x="1838" y="3976"/>
                </a:lnTo>
                <a:lnTo>
                  <a:pt x="1837" y="3985"/>
                </a:lnTo>
                <a:lnTo>
                  <a:pt x="1836" y="3993"/>
                </a:lnTo>
                <a:lnTo>
                  <a:pt x="1833" y="4001"/>
                </a:lnTo>
                <a:lnTo>
                  <a:pt x="1830" y="4010"/>
                </a:lnTo>
                <a:lnTo>
                  <a:pt x="1825" y="4017"/>
                </a:lnTo>
                <a:lnTo>
                  <a:pt x="1820" y="4024"/>
                </a:lnTo>
                <a:lnTo>
                  <a:pt x="1813" y="4031"/>
                </a:lnTo>
                <a:lnTo>
                  <a:pt x="1806" y="4037"/>
                </a:lnTo>
                <a:lnTo>
                  <a:pt x="1798" y="4042"/>
                </a:lnTo>
                <a:lnTo>
                  <a:pt x="1790" y="4047"/>
                </a:lnTo>
                <a:lnTo>
                  <a:pt x="1781" y="4051"/>
                </a:lnTo>
                <a:lnTo>
                  <a:pt x="1772" y="4054"/>
                </a:lnTo>
                <a:lnTo>
                  <a:pt x="1762" y="4057"/>
                </a:lnTo>
                <a:lnTo>
                  <a:pt x="1750" y="4059"/>
                </a:lnTo>
                <a:lnTo>
                  <a:pt x="1740" y="4060"/>
                </a:lnTo>
                <a:lnTo>
                  <a:pt x="1729" y="4060"/>
                </a:lnTo>
                <a:lnTo>
                  <a:pt x="1718" y="4059"/>
                </a:lnTo>
                <a:lnTo>
                  <a:pt x="1706" y="4058"/>
                </a:lnTo>
                <a:lnTo>
                  <a:pt x="1695" y="4055"/>
                </a:lnTo>
                <a:lnTo>
                  <a:pt x="1685" y="4052"/>
                </a:lnTo>
                <a:lnTo>
                  <a:pt x="1675" y="4048"/>
                </a:lnTo>
                <a:lnTo>
                  <a:pt x="1666" y="4043"/>
                </a:lnTo>
                <a:lnTo>
                  <a:pt x="1658" y="4038"/>
                </a:lnTo>
                <a:lnTo>
                  <a:pt x="1649" y="4032"/>
                </a:lnTo>
                <a:lnTo>
                  <a:pt x="1641" y="4026"/>
                </a:lnTo>
                <a:lnTo>
                  <a:pt x="1635" y="4019"/>
                </a:lnTo>
                <a:lnTo>
                  <a:pt x="1629" y="4011"/>
                </a:lnTo>
                <a:lnTo>
                  <a:pt x="1624" y="4002"/>
                </a:lnTo>
                <a:lnTo>
                  <a:pt x="1620" y="3994"/>
                </a:lnTo>
                <a:lnTo>
                  <a:pt x="1617" y="3986"/>
                </a:lnTo>
                <a:lnTo>
                  <a:pt x="1614" y="3977"/>
                </a:lnTo>
                <a:lnTo>
                  <a:pt x="1613" y="3968"/>
                </a:lnTo>
                <a:lnTo>
                  <a:pt x="1600" y="3789"/>
                </a:lnTo>
                <a:lnTo>
                  <a:pt x="1573" y="3780"/>
                </a:lnTo>
                <a:lnTo>
                  <a:pt x="1547" y="3770"/>
                </a:lnTo>
                <a:lnTo>
                  <a:pt x="1521" y="3760"/>
                </a:lnTo>
                <a:lnTo>
                  <a:pt x="1498" y="3749"/>
                </a:lnTo>
                <a:lnTo>
                  <a:pt x="1474" y="3737"/>
                </a:lnTo>
                <a:lnTo>
                  <a:pt x="1452" y="3724"/>
                </a:lnTo>
                <a:lnTo>
                  <a:pt x="1429" y="3711"/>
                </a:lnTo>
                <a:lnTo>
                  <a:pt x="1409" y="3697"/>
                </a:lnTo>
                <a:lnTo>
                  <a:pt x="1387" y="3678"/>
                </a:lnTo>
                <a:lnTo>
                  <a:pt x="1365" y="3659"/>
                </a:lnTo>
                <a:lnTo>
                  <a:pt x="1345" y="3639"/>
                </a:lnTo>
                <a:lnTo>
                  <a:pt x="1324" y="3616"/>
                </a:lnTo>
                <a:lnTo>
                  <a:pt x="1305" y="3594"/>
                </a:lnTo>
                <a:lnTo>
                  <a:pt x="1287" y="3569"/>
                </a:lnTo>
                <a:lnTo>
                  <a:pt x="1269" y="3544"/>
                </a:lnTo>
                <a:lnTo>
                  <a:pt x="1252" y="3518"/>
                </a:lnTo>
                <a:lnTo>
                  <a:pt x="1237" y="3489"/>
                </a:lnTo>
                <a:lnTo>
                  <a:pt x="1222" y="3460"/>
                </a:lnTo>
                <a:lnTo>
                  <a:pt x="1207" y="3432"/>
                </a:lnTo>
                <a:lnTo>
                  <a:pt x="1194" y="3401"/>
                </a:lnTo>
                <a:lnTo>
                  <a:pt x="1182" y="3370"/>
                </a:lnTo>
                <a:lnTo>
                  <a:pt x="1170" y="3338"/>
                </a:lnTo>
                <a:lnTo>
                  <a:pt x="1159" y="3306"/>
                </a:lnTo>
                <a:lnTo>
                  <a:pt x="1149" y="3272"/>
                </a:lnTo>
                <a:lnTo>
                  <a:pt x="1148" y="3258"/>
                </a:lnTo>
                <a:lnTo>
                  <a:pt x="1149" y="3244"/>
                </a:lnTo>
                <a:lnTo>
                  <a:pt x="1151" y="3230"/>
                </a:lnTo>
                <a:lnTo>
                  <a:pt x="1154" y="3217"/>
                </a:lnTo>
                <a:lnTo>
                  <a:pt x="1158" y="3205"/>
                </a:lnTo>
                <a:lnTo>
                  <a:pt x="1165" y="3194"/>
                </a:lnTo>
                <a:lnTo>
                  <a:pt x="1172" y="3183"/>
                </a:lnTo>
                <a:lnTo>
                  <a:pt x="1179" y="3173"/>
                </a:lnTo>
                <a:lnTo>
                  <a:pt x="1188" y="3165"/>
                </a:lnTo>
                <a:lnTo>
                  <a:pt x="1197" y="3157"/>
                </a:lnTo>
                <a:lnTo>
                  <a:pt x="1208" y="3151"/>
                </a:lnTo>
                <a:lnTo>
                  <a:pt x="1220" y="3146"/>
                </a:lnTo>
                <a:lnTo>
                  <a:pt x="1232" y="3142"/>
                </a:lnTo>
                <a:lnTo>
                  <a:pt x="1245" y="3140"/>
                </a:lnTo>
                <a:lnTo>
                  <a:pt x="1258" y="3139"/>
                </a:lnTo>
                <a:lnTo>
                  <a:pt x="1273" y="3139"/>
                </a:lnTo>
                <a:lnTo>
                  <a:pt x="1288" y="3141"/>
                </a:lnTo>
                <a:lnTo>
                  <a:pt x="1302" y="3145"/>
                </a:lnTo>
                <a:lnTo>
                  <a:pt x="1316" y="3149"/>
                </a:lnTo>
                <a:lnTo>
                  <a:pt x="1330" y="3155"/>
                </a:lnTo>
                <a:lnTo>
                  <a:pt x="1343" y="3163"/>
                </a:lnTo>
                <a:lnTo>
                  <a:pt x="1355" y="3171"/>
                </a:lnTo>
                <a:lnTo>
                  <a:pt x="1367" y="3181"/>
                </a:lnTo>
                <a:lnTo>
                  <a:pt x="1378" y="3192"/>
                </a:lnTo>
                <a:lnTo>
                  <a:pt x="1389" y="3203"/>
                </a:lnTo>
                <a:lnTo>
                  <a:pt x="1398" y="3215"/>
                </a:lnTo>
                <a:lnTo>
                  <a:pt x="1407" y="3228"/>
                </a:lnTo>
                <a:lnTo>
                  <a:pt x="1414" y="3243"/>
                </a:lnTo>
                <a:lnTo>
                  <a:pt x="1420" y="3256"/>
                </a:lnTo>
                <a:lnTo>
                  <a:pt x="1424" y="3271"/>
                </a:lnTo>
                <a:lnTo>
                  <a:pt x="1428" y="3286"/>
                </a:lnTo>
                <a:lnTo>
                  <a:pt x="1430" y="3302"/>
                </a:lnTo>
                <a:lnTo>
                  <a:pt x="1436" y="3321"/>
                </a:lnTo>
                <a:lnTo>
                  <a:pt x="1441" y="3339"/>
                </a:lnTo>
                <a:lnTo>
                  <a:pt x="1447" y="3358"/>
                </a:lnTo>
                <a:lnTo>
                  <a:pt x="1454" y="3375"/>
                </a:lnTo>
                <a:lnTo>
                  <a:pt x="1461" y="3391"/>
                </a:lnTo>
                <a:lnTo>
                  <a:pt x="1469" y="3407"/>
                </a:lnTo>
                <a:lnTo>
                  <a:pt x="1477" y="3421"/>
                </a:lnTo>
                <a:lnTo>
                  <a:pt x="1486" y="3435"/>
                </a:lnTo>
                <a:lnTo>
                  <a:pt x="1496" y="3449"/>
                </a:lnTo>
                <a:lnTo>
                  <a:pt x="1506" y="3463"/>
                </a:lnTo>
                <a:lnTo>
                  <a:pt x="1516" y="3475"/>
                </a:lnTo>
                <a:lnTo>
                  <a:pt x="1527" y="3487"/>
                </a:lnTo>
                <a:lnTo>
                  <a:pt x="1538" y="3499"/>
                </a:lnTo>
                <a:lnTo>
                  <a:pt x="1551" y="3510"/>
                </a:lnTo>
                <a:lnTo>
                  <a:pt x="1577" y="3533"/>
                </a:lnTo>
                <a:lnTo>
                  <a:pt x="1542" y="2990"/>
                </a:lnTo>
                <a:lnTo>
                  <a:pt x="1507" y="2977"/>
                </a:lnTo>
                <a:lnTo>
                  <a:pt x="1474" y="2962"/>
                </a:lnTo>
                <a:lnTo>
                  <a:pt x="1446" y="2949"/>
                </a:lnTo>
                <a:lnTo>
                  <a:pt x="1420" y="2937"/>
                </a:lnTo>
                <a:lnTo>
                  <a:pt x="1389" y="2918"/>
                </a:lnTo>
                <a:lnTo>
                  <a:pt x="1359" y="2897"/>
                </a:lnTo>
                <a:lnTo>
                  <a:pt x="1345" y="2886"/>
                </a:lnTo>
                <a:lnTo>
                  <a:pt x="1332" y="2875"/>
                </a:lnTo>
                <a:lnTo>
                  <a:pt x="1318" y="2864"/>
                </a:lnTo>
                <a:lnTo>
                  <a:pt x="1306" y="2852"/>
                </a:lnTo>
                <a:lnTo>
                  <a:pt x="1294" y="2840"/>
                </a:lnTo>
                <a:lnTo>
                  <a:pt x="1283" y="2827"/>
                </a:lnTo>
                <a:lnTo>
                  <a:pt x="1273" y="2815"/>
                </a:lnTo>
                <a:lnTo>
                  <a:pt x="1262" y="2801"/>
                </a:lnTo>
                <a:lnTo>
                  <a:pt x="1252" y="2787"/>
                </a:lnTo>
                <a:lnTo>
                  <a:pt x="1243" y="2774"/>
                </a:lnTo>
                <a:lnTo>
                  <a:pt x="1235" y="2760"/>
                </a:lnTo>
                <a:lnTo>
                  <a:pt x="1227" y="2744"/>
                </a:lnTo>
                <a:lnTo>
                  <a:pt x="1212" y="2715"/>
                </a:lnTo>
                <a:lnTo>
                  <a:pt x="1200" y="2684"/>
                </a:lnTo>
                <a:lnTo>
                  <a:pt x="1190" y="2654"/>
                </a:lnTo>
                <a:lnTo>
                  <a:pt x="1182" y="2622"/>
                </a:lnTo>
                <a:lnTo>
                  <a:pt x="1177" y="2590"/>
                </a:lnTo>
                <a:lnTo>
                  <a:pt x="1173" y="2557"/>
                </a:lnTo>
                <a:lnTo>
                  <a:pt x="1172" y="2523"/>
                </a:lnTo>
                <a:lnTo>
                  <a:pt x="1173" y="2490"/>
                </a:lnTo>
                <a:lnTo>
                  <a:pt x="1175" y="2458"/>
                </a:lnTo>
                <a:lnTo>
                  <a:pt x="1179" y="2429"/>
                </a:lnTo>
                <a:lnTo>
                  <a:pt x="1185" y="2399"/>
                </a:lnTo>
                <a:lnTo>
                  <a:pt x="1192" y="2370"/>
                </a:lnTo>
                <a:lnTo>
                  <a:pt x="1201" y="2341"/>
                </a:lnTo>
                <a:lnTo>
                  <a:pt x="1212" y="2314"/>
                </a:lnTo>
                <a:lnTo>
                  <a:pt x="1225" y="2286"/>
                </a:lnTo>
                <a:lnTo>
                  <a:pt x="1239" y="2260"/>
                </a:lnTo>
                <a:lnTo>
                  <a:pt x="1254" y="2234"/>
                </a:lnTo>
                <a:lnTo>
                  <a:pt x="1270" y="2209"/>
                </a:lnTo>
                <a:lnTo>
                  <a:pt x="1289" y="2185"/>
                </a:lnTo>
                <a:lnTo>
                  <a:pt x="1308" y="2163"/>
                </a:lnTo>
                <a:lnTo>
                  <a:pt x="1329" y="2140"/>
                </a:lnTo>
                <a:lnTo>
                  <a:pt x="1350" y="2120"/>
                </a:lnTo>
                <a:lnTo>
                  <a:pt x="1372" y="2101"/>
                </a:lnTo>
                <a:lnTo>
                  <a:pt x="1396" y="2082"/>
                </a:lnTo>
                <a:lnTo>
                  <a:pt x="1413" y="2069"/>
                </a:lnTo>
                <a:lnTo>
                  <a:pt x="1432" y="2058"/>
                </a:lnTo>
                <a:lnTo>
                  <a:pt x="1453" y="2046"/>
                </a:lnTo>
                <a:lnTo>
                  <a:pt x="1474" y="2034"/>
                </a:lnTo>
                <a:lnTo>
                  <a:pt x="1498" y="2024"/>
                </a:lnTo>
                <a:lnTo>
                  <a:pt x="1521" y="2013"/>
                </a:lnTo>
                <a:lnTo>
                  <a:pt x="1547" y="2003"/>
                </a:lnTo>
                <a:lnTo>
                  <a:pt x="1574" y="1993"/>
                </a:lnTo>
                <a:lnTo>
                  <a:pt x="1590" y="1796"/>
                </a:lnTo>
                <a:lnTo>
                  <a:pt x="1592" y="1786"/>
                </a:lnTo>
                <a:lnTo>
                  <a:pt x="1594" y="1777"/>
                </a:lnTo>
                <a:lnTo>
                  <a:pt x="1599" y="1768"/>
                </a:lnTo>
                <a:lnTo>
                  <a:pt x="1603" y="1758"/>
                </a:lnTo>
                <a:lnTo>
                  <a:pt x="1609" y="1749"/>
                </a:lnTo>
                <a:lnTo>
                  <a:pt x="1615" y="1741"/>
                </a:lnTo>
                <a:lnTo>
                  <a:pt x="1622" y="1734"/>
                </a:lnTo>
                <a:lnTo>
                  <a:pt x="1630" y="1727"/>
                </a:lnTo>
                <a:lnTo>
                  <a:pt x="1639" y="1720"/>
                </a:lnTo>
                <a:lnTo>
                  <a:pt x="1648" y="1714"/>
                </a:lnTo>
                <a:lnTo>
                  <a:pt x="1659" y="1709"/>
                </a:lnTo>
                <a:lnTo>
                  <a:pt x="1669" y="1704"/>
                </a:lnTo>
                <a:lnTo>
                  <a:pt x="1680" y="1700"/>
                </a:lnTo>
                <a:lnTo>
                  <a:pt x="1691" y="1697"/>
                </a:lnTo>
                <a:lnTo>
                  <a:pt x="1703" y="1695"/>
                </a:lnTo>
                <a:lnTo>
                  <a:pt x="1716" y="1694"/>
                </a:lnTo>
                <a:lnTo>
                  <a:pt x="1727" y="1694"/>
                </a:lnTo>
                <a:lnTo>
                  <a:pt x="1739" y="1695"/>
                </a:lnTo>
                <a:lnTo>
                  <a:pt x="1750" y="1697"/>
                </a:lnTo>
                <a:lnTo>
                  <a:pt x="1760" y="1700"/>
                </a:lnTo>
                <a:lnTo>
                  <a:pt x="1771" y="1703"/>
                </a:lnTo>
                <a:lnTo>
                  <a:pt x="1781" y="1708"/>
                </a:lnTo>
                <a:lnTo>
                  <a:pt x="1789" y="1713"/>
                </a:lnTo>
                <a:lnTo>
                  <a:pt x="1797" y="1719"/>
                </a:lnTo>
                <a:lnTo>
                  <a:pt x="1805" y="1725"/>
                </a:lnTo>
                <a:lnTo>
                  <a:pt x="1811" y="1732"/>
                </a:lnTo>
                <a:lnTo>
                  <a:pt x="1818" y="1740"/>
                </a:lnTo>
                <a:lnTo>
                  <a:pt x="1822" y="1748"/>
                </a:lnTo>
                <a:lnTo>
                  <a:pt x="1826" y="1756"/>
                </a:lnTo>
                <a:lnTo>
                  <a:pt x="1829" y="1766"/>
                </a:lnTo>
                <a:lnTo>
                  <a:pt x="1830" y="1775"/>
                </a:lnTo>
                <a:lnTo>
                  <a:pt x="1831" y="1784"/>
                </a:lnTo>
                <a:lnTo>
                  <a:pt x="1826" y="1944"/>
                </a:lnTo>
                <a:lnTo>
                  <a:pt x="1849" y="1943"/>
                </a:lnTo>
                <a:lnTo>
                  <a:pt x="1861" y="1942"/>
                </a:lnTo>
                <a:lnTo>
                  <a:pt x="1873" y="1941"/>
                </a:lnTo>
                <a:lnTo>
                  <a:pt x="1904" y="1942"/>
                </a:lnTo>
                <a:lnTo>
                  <a:pt x="1934" y="1944"/>
                </a:lnTo>
                <a:lnTo>
                  <a:pt x="1992" y="1949"/>
                </a:lnTo>
                <a:lnTo>
                  <a:pt x="1989" y="1784"/>
                </a:lnTo>
                <a:lnTo>
                  <a:pt x="1990" y="1774"/>
                </a:lnTo>
                <a:lnTo>
                  <a:pt x="1991" y="1765"/>
                </a:lnTo>
                <a:lnTo>
                  <a:pt x="1994" y="1755"/>
                </a:lnTo>
                <a:lnTo>
                  <a:pt x="1998" y="1747"/>
                </a:lnTo>
                <a:lnTo>
                  <a:pt x="2002" y="1739"/>
                </a:lnTo>
                <a:lnTo>
                  <a:pt x="2008" y="1731"/>
                </a:lnTo>
                <a:lnTo>
                  <a:pt x="2015" y="1725"/>
                </a:lnTo>
                <a:lnTo>
                  <a:pt x="2022" y="1718"/>
                </a:lnTo>
                <a:lnTo>
                  <a:pt x="2030" y="1712"/>
                </a:lnTo>
                <a:lnTo>
                  <a:pt x="2040" y="1707"/>
                </a:lnTo>
                <a:lnTo>
                  <a:pt x="2049" y="1702"/>
                </a:lnTo>
                <a:lnTo>
                  <a:pt x="2059" y="1698"/>
                </a:lnTo>
                <a:lnTo>
                  <a:pt x="2070" y="1696"/>
                </a:lnTo>
                <a:lnTo>
                  <a:pt x="2081" y="1694"/>
                </a:lnTo>
                <a:lnTo>
                  <a:pt x="2094" y="1693"/>
                </a:lnTo>
                <a:lnTo>
                  <a:pt x="2105" y="1693"/>
                </a:lnTo>
                <a:lnTo>
                  <a:pt x="2117" y="1694"/>
                </a:lnTo>
                <a:lnTo>
                  <a:pt x="2129" y="1695"/>
                </a:lnTo>
                <a:lnTo>
                  <a:pt x="2140" y="1698"/>
                </a:lnTo>
                <a:lnTo>
                  <a:pt x="2152" y="1702"/>
                </a:lnTo>
                <a:lnTo>
                  <a:pt x="2162" y="1707"/>
                </a:lnTo>
                <a:lnTo>
                  <a:pt x="2172" y="1712"/>
                </a:lnTo>
                <a:lnTo>
                  <a:pt x="2181" y="1718"/>
                </a:lnTo>
                <a:lnTo>
                  <a:pt x="2190" y="1724"/>
                </a:lnTo>
                <a:lnTo>
                  <a:pt x="2199" y="1731"/>
                </a:lnTo>
                <a:lnTo>
                  <a:pt x="2206" y="1739"/>
                </a:lnTo>
                <a:lnTo>
                  <a:pt x="2213" y="1747"/>
                </a:lnTo>
                <a:lnTo>
                  <a:pt x="2218" y="1755"/>
                </a:lnTo>
                <a:lnTo>
                  <a:pt x="2223" y="1765"/>
                </a:lnTo>
                <a:lnTo>
                  <a:pt x="2226" y="1774"/>
                </a:lnTo>
                <a:lnTo>
                  <a:pt x="2229" y="1783"/>
                </a:lnTo>
                <a:lnTo>
                  <a:pt x="2230" y="1793"/>
                </a:lnTo>
                <a:lnTo>
                  <a:pt x="2246" y="2001"/>
                </a:lnTo>
                <a:lnTo>
                  <a:pt x="2256" y="2004"/>
                </a:lnTo>
                <a:lnTo>
                  <a:pt x="2266" y="2007"/>
                </a:lnTo>
                <a:lnTo>
                  <a:pt x="2307" y="2024"/>
                </a:lnTo>
                <a:lnTo>
                  <a:pt x="2344" y="2043"/>
                </a:lnTo>
                <a:lnTo>
                  <a:pt x="2379" y="2063"/>
                </a:lnTo>
                <a:lnTo>
                  <a:pt x="2395" y="2073"/>
                </a:lnTo>
                <a:lnTo>
                  <a:pt x="2411" y="2084"/>
                </a:lnTo>
                <a:lnTo>
                  <a:pt x="2427" y="2096"/>
                </a:lnTo>
                <a:lnTo>
                  <a:pt x="2441" y="2107"/>
                </a:lnTo>
                <a:lnTo>
                  <a:pt x="2454" y="2119"/>
                </a:lnTo>
                <a:lnTo>
                  <a:pt x="2467" y="2130"/>
                </a:lnTo>
                <a:lnTo>
                  <a:pt x="2481" y="2143"/>
                </a:lnTo>
                <a:lnTo>
                  <a:pt x="2493" y="2156"/>
                </a:lnTo>
                <a:lnTo>
                  <a:pt x="2504" y="2169"/>
                </a:lnTo>
                <a:lnTo>
                  <a:pt x="2514" y="2182"/>
                </a:lnTo>
                <a:lnTo>
                  <a:pt x="2525" y="2196"/>
                </a:lnTo>
                <a:lnTo>
                  <a:pt x="2535" y="2211"/>
                </a:lnTo>
                <a:lnTo>
                  <a:pt x="2544" y="2227"/>
                </a:lnTo>
                <a:lnTo>
                  <a:pt x="2553" y="2244"/>
                </a:lnTo>
                <a:lnTo>
                  <a:pt x="2562" y="2262"/>
                </a:lnTo>
                <a:lnTo>
                  <a:pt x="2570" y="2280"/>
                </a:lnTo>
                <a:lnTo>
                  <a:pt x="2587" y="2319"/>
                </a:lnTo>
                <a:lnTo>
                  <a:pt x="2602" y="2359"/>
                </a:lnTo>
                <a:lnTo>
                  <a:pt x="2615" y="2403"/>
                </a:lnTo>
                <a:lnTo>
                  <a:pt x="2626" y="2447"/>
                </a:lnTo>
                <a:lnTo>
                  <a:pt x="2637" y="2493"/>
                </a:lnTo>
                <a:lnTo>
                  <a:pt x="2637" y="2508"/>
                </a:lnTo>
                <a:lnTo>
                  <a:pt x="2636" y="2523"/>
                </a:lnTo>
                <a:lnTo>
                  <a:pt x="2633" y="2539"/>
                </a:lnTo>
                <a:lnTo>
                  <a:pt x="2628" y="2553"/>
                </a:lnTo>
                <a:lnTo>
                  <a:pt x="2623" y="2566"/>
                </a:lnTo>
                <a:lnTo>
                  <a:pt x="2616" y="2578"/>
                </a:lnTo>
                <a:lnTo>
                  <a:pt x="2609" y="2590"/>
                </a:lnTo>
                <a:lnTo>
                  <a:pt x="2600" y="2601"/>
                </a:lnTo>
                <a:lnTo>
                  <a:pt x="2591" y="2611"/>
                </a:lnTo>
                <a:lnTo>
                  <a:pt x="2580" y="2619"/>
                </a:lnTo>
                <a:lnTo>
                  <a:pt x="2568" y="2626"/>
                </a:lnTo>
                <a:lnTo>
                  <a:pt x="2556" y="2632"/>
                </a:lnTo>
                <a:lnTo>
                  <a:pt x="2543" y="2637"/>
                </a:lnTo>
                <a:lnTo>
                  <a:pt x="2529" y="2642"/>
                </a:lnTo>
                <a:lnTo>
                  <a:pt x="2514" y="2644"/>
                </a:lnTo>
                <a:lnTo>
                  <a:pt x="2500" y="2644"/>
                </a:lnTo>
                <a:lnTo>
                  <a:pt x="2485" y="2643"/>
                </a:lnTo>
                <a:lnTo>
                  <a:pt x="2470" y="2640"/>
                </a:lnTo>
                <a:lnTo>
                  <a:pt x="2454" y="2635"/>
                </a:lnTo>
                <a:lnTo>
                  <a:pt x="2440" y="2629"/>
                </a:lnTo>
                <a:lnTo>
                  <a:pt x="2427" y="2622"/>
                </a:lnTo>
                <a:lnTo>
                  <a:pt x="2413" y="2614"/>
                </a:lnTo>
                <a:lnTo>
                  <a:pt x="2401" y="2604"/>
                </a:lnTo>
                <a:lnTo>
                  <a:pt x="2390" y="2594"/>
                </a:lnTo>
                <a:lnTo>
                  <a:pt x="2380" y="2581"/>
                </a:lnTo>
                <a:lnTo>
                  <a:pt x="2371" y="2569"/>
                </a:lnTo>
                <a:lnTo>
                  <a:pt x="2363" y="2555"/>
                </a:lnTo>
                <a:lnTo>
                  <a:pt x="2355" y="2541"/>
                </a:lnTo>
                <a:lnTo>
                  <a:pt x="2349" y="2525"/>
                </a:lnTo>
                <a:lnTo>
                  <a:pt x="2345" y="2510"/>
                </a:lnTo>
                <a:lnTo>
                  <a:pt x="2342" y="2494"/>
                </a:lnTo>
                <a:lnTo>
                  <a:pt x="2341" y="2478"/>
                </a:lnTo>
                <a:lnTo>
                  <a:pt x="2335" y="2453"/>
                </a:lnTo>
                <a:lnTo>
                  <a:pt x="2329" y="2432"/>
                </a:lnTo>
                <a:lnTo>
                  <a:pt x="2321" y="2411"/>
                </a:lnTo>
                <a:lnTo>
                  <a:pt x="2313" y="2392"/>
                </a:lnTo>
                <a:lnTo>
                  <a:pt x="2302" y="2374"/>
                </a:lnTo>
                <a:lnTo>
                  <a:pt x="2291" y="2357"/>
                </a:lnTo>
                <a:lnTo>
                  <a:pt x="2280" y="2341"/>
                </a:lnTo>
                <a:lnTo>
                  <a:pt x="2268" y="2325"/>
                </a:lnTo>
                <a:lnTo>
                  <a:pt x="2278" y="2832"/>
                </a:lnTo>
                <a:lnTo>
                  <a:pt x="2328" y="2847"/>
                </a:lnTo>
                <a:lnTo>
                  <a:pt x="2372" y="2864"/>
                </a:lnTo>
                <a:lnTo>
                  <a:pt x="2409" y="2878"/>
                </a:lnTo>
                <a:lnTo>
                  <a:pt x="2442" y="2891"/>
                </a:lnTo>
                <a:lnTo>
                  <a:pt x="2473" y="2906"/>
                </a:lnTo>
                <a:lnTo>
                  <a:pt x="2501" y="2923"/>
                </a:lnTo>
                <a:lnTo>
                  <a:pt x="2514" y="2932"/>
                </a:lnTo>
                <a:lnTo>
                  <a:pt x="2528" y="2941"/>
                </a:lnTo>
                <a:lnTo>
                  <a:pt x="2540" y="2950"/>
                </a:lnTo>
                <a:lnTo>
                  <a:pt x="2551" y="2960"/>
                </a:lnTo>
                <a:lnTo>
                  <a:pt x="2563" y="2971"/>
                </a:lnTo>
                <a:lnTo>
                  <a:pt x="2573" y="2981"/>
                </a:lnTo>
                <a:lnTo>
                  <a:pt x="2584" y="2992"/>
                </a:lnTo>
                <a:lnTo>
                  <a:pt x="2594" y="3003"/>
                </a:lnTo>
                <a:lnTo>
                  <a:pt x="2603" y="3015"/>
                </a:lnTo>
                <a:lnTo>
                  <a:pt x="2612" y="3028"/>
                </a:lnTo>
                <a:lnTo>
                  <a:pt x="2620" y="3040"/>
                </a:lnTo>
                <a:lnTo>
                  <a:pt x="2628" y="3053"/>
                </a:lnTo>
                <a:lnTo>
                  <a:pt x="2636" y="3066"/>
                </a:lnTo>
                <a:lnTo>
                  <a:pt x="2642" y="3080"/>
                </a:lnTo>
                <a:lnTo>
                  <a:pt x="2648" y="3094"/>
                </a:lnTo>
                <a:lnTo>
                  <a:pt x="2653" y="3108"/>
                </a:lnTo>
                <a:lnTo>
                  <a:pt x="2658" y="3122"/>
                </a:lnTo>
                <a:lnTo>
                  <a:pt x="2662" y="3138"/>
                </a:lnTo>
                <a:lnTo>
                  <a:pt x="2666" y="3153"/>
                </a:lnTo>
                <a:lnTo>
                  <a:pt x="2669" y="3168"/>
                </a:lnTo>
                <a:lnTo>
                  <a:pt x="2671" y="3184"/>
                </a:lnTo>
                <a:lnTo>
                  <a:pt x="2673" y="3201"/>
                </a:lnTo>
                <a:lnTo>
                  <a:pt x="2675" y="3234"/>
                </a:lnTo>
                <a:lnTo>
                  <a:pt x="2674" y="3269"/>
                </a:lnTo>
                <a:lnTo>
                  <a:pt x="2672" y="3305"/>
                </a:lnTo>
                <a:close/>
                <a:moveTo>
                  <a:pt x="2291" y="3213"/>
                </a:moveTo>
                <a:lnTo>
                  <a:pt x="2291" y="3213"/>
                </a:lnTo>
                <a:lnTo>
                  <a:pt x="2285" y="3210"/>
                </a:lnTo>
                <a:lnTo>
                  <a:pt x="2279" y="3207"/>
                </a:lnTo>
                <a:lnTo>
                  <a:pt x="2266" y="3202"/>
                </a:lnTo>
                <a:lnTo>
                  <a:pt x="2240" y="3563"/>
                </a:lnTo>
                <a:lnTo>
                  <a:pt x="2247" y="3560"/>
                </a:lnTo>
                <a:lnTo>
                  <a:pt x="2250" y="3558"/>
                </a:lnTo>
                <a:lnTo>
                  <a:pt x="2254" y="3557"/>
                </a:lnTo>
                <a:lnTo>
                  <a:pt x="2267" y="3546"/>
                </a:lnTo>
                <a:lnTo>
                  <a:pt x="2279" y="3536"/>
                </a:lnTo>
                <a:lnTo>
                  <a:pt x="2291" y="3526"/>
                </a:lnTo>
                <a:lnTo>
                  <a:pt x="2301" y="3514"/>
                </a:lnTo>
                <a:lnTo>
                  <a:pt x="2312" y="3503"/>
                </a:lnTo>
                <a:lnTo>
                  <a:pt x="2321" y="3492"/>
                </a:lnTo>
                <a:lnTo>
                  <a:pt x="2330" y="3480"/>
                </a:lnTo>
                <a:lnTo>
                  <a:pt x="2338" y="3469"/>
                </a:lnTo>
                <a:lnTo>
                  <a:pt x="2344" y="3456"/>
                </a:lnTo>
                <a:lnTo>
                  <a:pt x="2350" y="3444"/>
                </a:lnTo>
                <a:lnTo>
                  <a:pt x="2356" y="3432"/>
                </a:lnTo>
                <a:lnTo>
                  <a:pt x="2361" y="3419"/>
                </a:lnTo>
                <a:lnTo>
                  <a:pt x="2365" y="3407"/>
                </a:lnTo>
                <a:lnTo>
                  <a:pt x="2368" y="3393"/>
                </a:lnTo>
                <a:lnTo>
                  <a:pt x="2371" y="3380"/>
                </a:lnTo>
                <a:lnTo>
                  <a:pt x="2372" y="3366"/>
                </a:lnTo>
                <a:lnTo>
                  <a:pt x="2373" y="3355"/>
                </a:lnTo>
                <a:lnTo>
                  <a:pt x="2373" y="3342"/>
                </a:lnTo>
                <a:lnTo>
                  <a:pt x="2372" y="3331"/>
                </a:lnTo>
                <a:lnTo>
                  <a:pt x="2371" y="3320"/>
                </a:lnTo>
                <a:lnTo>
                  <a:pt x="2368" y="3309"/>
                </a:lnTo>
                <a:lnTo>
                  <a:pt x="2365" y="3299"/>
                </a:lnTo>
                <a:lnTo>
                  <a:pt x="2361" y="3288"/>
                </a:lnTo>
                <a:lnTo>
                  <a:pt x="2356" y="3278"/>
                </a:lnTo>
                <a:lnTo>
                  <a:pt x="2350" y="3269"/>
                </a:lnTo>
                <a:lnTo>
                  <a:pt x="2344" y="3260"/>
                </a:lnTo>
                <a:lnTo>
                  <a:pt x="2337" y="3252"/>
                </a:lnTo>
                <a:lnTo>
                  <a:pt x="2330" y="3243"/>
                </a:lnTo>
                <a:lnTo>
                  <a:pt x="2321" y="3235"/>
                </a:lnTo>
                <a:lnTo>
                  <a:pt x="2312" y="3227"/>
                </a:lnTo>
                <a:lnTo>
                  <a:pt x="2301" y="3220"/>
                </a:lnTo>
                <a:lnTo>
                  <a:pt x="2291" y="3213"/>
                </a:lnTo>
                <a:close/>
              </a:path>
            </a:pathLst>
          </a:custGeom>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 name="日期占位符 2"/>
          <p:cNvSpPr>
            <a:spLocks noGrp="1"/>
          </p:cNvSpPr>
          <p:nvPr>
            <p:ph type="dt" sz="half" idx="10"/>
          </p:nvPr>
        </p:nvSpPr>
        <p:spPr/>
        <p:txBody>
          <a:bodyPr/>
          <a:lstStyle>
            <a:lvl1pPr>
              <a:defRPr kumimoji="1"/>
            </a:lvl1pPr>
          </a:lstStyle>
          <a:p>
            <a:pPr>
              <a:defRPr/>
            </a:pPr>
            <a:fld id="{A6B1A817-9FD3-4D8E-A8E1-0AD6C9C9C6A2}" type="datetimeFigureOut">
              <a:rPr lang="zh-CN" altLang="en-US"/>
            </a:fld>
            <a:endParaRPr lang="zh-CN" altLang="en-US"/>
          </a:p>
        </p:txBody>
      </p:sp>
      <p:sp>
        <p:nvSpPr>
          <p:cNvPr id="4" name="页脚占位符 3"/>
          <p:cNvSpPr>
            <a:spLocks noGrp="1"/>
          </p:cNvSpPr>
          <p:nvPr>
            <p:ph type="ftr" sz="quarter" idx="11"/>
          </p:nvPr>
        </p:nvSpPr>
        <p:spPr/>
        <p:txBody>
          <a:bodyPr/>
          <a:lstStyle>
            <a:lvl1pPr>
              <a:defRPr kumimoji="1"/>
            </a:lvl1pPr>
          </a:lstStyle>
          <a:p>
            <a:pPr>
              <a:defRPr/>
            </a:pPr>
            <a:endParaRPr lang="zh-CN" altLang="en-US"/>
          </a:p>
        </p:txBody>
      </p:sp>
      <p:sp>
        <p:nvSpPr>
          <p:cNvPr id="5" name="灯片编号占位符 4"/>
          <p:cNvSpPr>
            <a:spLocks noGrp="1"/>
          </p:cNvSpPr>
          <p:nvPr>
            <p:ph type="sldNum" sz="quarter" idx="12"/>
          </p:nvPr>
        </p:nvSpPr>
        <p:spPr/>
        <p:txBody>
          <a:bodyPr/>
          <a:lstStyle>
            <a:lvl1pPr>
              <a:defRPr kumimoji="1"/>
            </a:lvl1pPr>
          </a:lstStyle>
          <a:p>
            <a:pPr>
              <a:defRPr/>
            </a:pPr>
            <a:fld id="{449FAD45-4936-47DA-8DF8-FF67F7FF2162}" type="slidenum">
              <a:rPr lang="zh-CN" altLang="en-US"/>
            </a:fld>
            <a:endParaRPr lang="zh-CN" altLang="en-US"/>
          </a:p>
        </p:txBody>
      </p:sp>
    </p:spTree>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fld id="{3794762C-0424-4243-A446-DF9C9A71FD40}" type="datetime1">
              <a:rPr lang="zh-CN" altLang="en-US"/>
            </a:fld>
            <a:endParaRPr lang="en-US" sz="1400">
              <a:solidFill>
                <a:schemeClr val="tx1"/>
              </a:solidFill>
            </a:endParaRPr>
          </a:p>
        </p:txBody>
      </p:sp>
      <p:sp>
        <p:nvSpPr>
          <p:cNvPr id="3" name="页脚占位符 2"/>
          <p:cNvSpPr>
            <a:spLocks noGrp="1"/>
          </p:cNvSpPr>
          <p:nvPr>
            <p:ph type="ftr" sz="quarter" idx="11"/>
          </p:nvPr>
        </p:nvSpPr>
        <p:spPr/>
        <p:txBody>
          <a:bodyPr/>
          <a:lstStyle>
            <a:lvl1pPr>
              <a:defRPr/>
            </a:lvl1pPr>
          </a:lstStyle>
          <a:p>
            <a:pPr>
              <a:defRPr/>
            </a:pPr>
            <a:r>
              <a:rPr lang="zh-CN" altLang="en-US"/>
              <a:t>1</a:t>
            </a:r>
            <a:endParaRPr lang="en-US" sz="1400">
              <a:solidFill>
                <a:schemeClr val="tx1"/>
              </a:solidFill>
            </a:endParaRPr>
          </a:p>
        </p:txBody>
      </p:sp>
      <p:sp>
        <p:nvSpPr>
          <p:cNvPr id="4" name="灯片编号占位符 3"/>
          <p:cNvSpPr>
            <a:spLocks noGrp="1"/>
          </p:cNvSpPr>
          <p:nvPr>
            <p:ph type="sldNum" sz="quarter" idx="12"/>
          </p:nvPr>
        </p:nvSpPr>
        <p:spPr/>
        <p:txBody>
          <a:bodyPr/>
          <a:lstStyle>
            <a:lvl1pPr>
              <a:defRPr/>
            </a:lvl1pPr>
          </a:lstStyle>
          <a:p>
            <a:fld id="{513CEF86-C7F6-4DEF-82BB-F5428A67C97E}" type="slidenum">
              <a:rPr lang="zh-CN" altLang="en-US"/>
            </a:fld>
            <a:endParaRPr lang="en-US" altLang="zh-CN"/>
          </a:p>
        </p:txBody>
      </p:sp>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
        <p:nvSpPr>
          <p:cNvPr id="2" name="矩形 1"/>
          <p:cNvSpPr/>
          <p:nvPr userDrawn="1"/>
        </p:nvSpPr>
        <p:spPr>
          <a:xfrm>
            <a:off x="1160463" y="0"/>
            <a:ext cx="7983537" cy="6762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sz="1100" noProof="1"/>
          </a:p>
        </p:txBody>
      </p:sp>
      <p:sp>
        <p:nvSpPr>
          <p:cNvPr id="3" name="标题占位符 1"/>
          <p:cNvSpPr txBox="1">
            <a:spLocks noChangeArrowheads="1"/>
          </p:cNvSpPr>
          <p:nvPr userDrawn="1"/>
        </p:nvSpPr>
        <p:spPr bwMode="auto">
          <a:xfrm>
            <a:off x="1301750" y="-6350"/>
            <a:ext cx="5507038" cy="676275"/>
          </a:xfrm>
          <a:prstGeom prst="rect">
            <a:avLst/>
          </a:prstGeom>
          <a:noFill/>
          <a:ln w="9525">
            <a:noFill/>
            <a:miter lim="800000"/>
          </a:ln>
        </p:spPr>
        <p:txBody>
          <a:bodyPr lIns="68580" tIns="34290" rIns="68580" bIns="34290" anchor="ctr"/>
          <a:lstStyle/>
          <a:p>
            <a:pPr fontAlgn="auto">
              <a:lnSpc>
                <a:spcPct val="90000"/>
              </a:lnSpc>
              <a:spcBef>
                <a:spcPts val="0"/>
              </a:spcBef>
              <a:spcAft>
                <a:spcPts val="0"/>
              </a:spcAft>
              <a:defRPr/>
            </a:pP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4" name="图片 1"/>
          <p:cNvPicPr>
            <a:picLocks noChangeAspect="1" noChangeArrowheads="1"/>
          </p:cNvPicPr>
          <p:nvPr userDrawn="1"/>
        </p:nvPicPr>
        <p:blipFill>
          <a:blip r:embed="rId2" cstate="print"/>
          <a:srcRect/>
          <a:stretch>
            <a:fillRect/>
          </a:stretch>
        </p:blipFill>
        <p:spPr bwMode="auto">
          <a:xfrm>
            <a:off x="0" y="-6350"/>
            <a:ext cx="1160463" cy="682625"/>
          </a:xfrm>
          <a:prstGeom prst="rect">
            <a:avLst/>
          </a:prstGeom>
          <a:noFill/>
          <a:ln w="9525">
            <a:noFill/>
            <a:miter lim="800000"/>
            <a:headEnd/>
            <a:tailEnd/>
          </a:ln>
        </p:spPr>
      </p:pic>
      <p:sp>
        <p:nvSpPr>
          <p:cNvPr id="5" name="日期占位符 1"/>
          <p:cNvSpPr>
            <a:spLocks noGrp="1"/>
          </p:cNvSpPr>
          <p:nvPr>
            <p:ph type="dt" sz="half" idx="10"/>
          </p:nvPr>
        </p:nvSpPr>
        <p:spPr/>
        <p:txBody>
          <a:bodyPr/>
          <a:lstStyle>
            <a:lvl1pPr>
              <a:defRPr/>
            </a:lvl1pPr>
          </a:lstStyle>
          <a:p>
            <a:pPr>
              <a:defRPr/>
            </a:pPr>
            <a:fld id="{8D4EDBC0-8D77-4AAB-9186-A527C43F6651}" type="datetimeFigureOut">
              <a:rPr lang="zh-CN" altLang="en-US"/>
            </a:fld>
            <a:endParaRPr lang="zh-CN" altLang="en-US"/>
          </a:p>
        </p:txBody>
      </p:sp>
      <p:sp>
        <p:nvSpPr>
          <p:cNvPr id="6" name="页脚占位符 2"/>
          <p:cNvSpPr>
            <a:spLocks noGrp="1"/>
          </p:cNvSpPr>
          <p:nvPr>
            <p:ph type="ftr" sz="quarter" idx="11"/>
          </p:nvPr>
        </p:nvSpPr>
        <p:spPr/>
        <p:txBody>
          <a:bodyPr/>
          <a:lstStyle>
            <a:lvl1pPr>
              <a:defRPr/>
            </a:lvl1pPr>
          </a:lstStyle>
          <a:p>
            <a:pPr>
              <a:defRPr/>
            </a:pPr>
            <a:endParaRPr lang="zh-CN" altLang="en-US"/>
          </a:p>
        </p:txBody>
      </p:sp>
      <p:sp>
        <p:nvSpPr>
          <p:cNvPr id="7" name="灯片编号占位符 3"/>
          <p:cNvSpPr>
            <a:spLocks noGrp="1"/>
          </p:cNvSpPr>
          <p:nvPr>
            <p:ph type="sldNum" sz="quarter" idx="12"/>
          </p:nvPr>
        </p:nvSpPr>
        <p:spPr/>
        <p:txBody>
          <a:bodyPr/>
          <a:lstStyle>
            <a:lvl1pPr>
              <a:defRPr/>
            </a:lvl1pPr>
          </a:lstStyle>
          <a:p>
            <a:pPr>
              <a:defRPr/>
            </a:pPr>
            <a:fld id="{72B25932-46EB-406E-9BBF-B64B204124EE}" type="slidenum">
              <a:rPr lang="zh-CN" altLang="en-US"/>
            </a:fld>
            <a:endParaRPr lang="zh-CN" altLang="en-US"/>
          </a:p>
        </p:txBody>
      </p:sp>
    </p:spTree>
  </p:cSld>
  <p:clrMapOvr>
    <a:masterClrMapping/>
  </p:clrMapOvr>
  <p:transition spd="med">
    <p:push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
        <p:nvSpPr>
          <p:cNvPr id="2" name="矩形 1"/>
          <p:cNvSpPr/>
          <p:nvPr userDrawn="1"/>
        </p:nvSpPr>
        <p:spPr>
          <a:xfrm>
            <a:off x="1160463" y="0"/>
            <a:ext cx="7983537" cy="6762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sz="1100" noProof="1"/>
          </a:p>
        </p:txBody>
      </p:sp>
      <p:sp>
        <p:nvSpPr>
          <p:cNvPr id="3" name="标题占位符 1"/>
          <p:cNvSpPr txBox="1">
            <a:spLocks noChangeArrowheads="1"/>
          </p:cNvSpPr>
          <p:nvPr userDrawn="1"/>
        </p:nvSpPr>
        <p:spPr bwMode="auto">
          <a:xfrm>
            <a:off x="1301750" y="-6350"/>
            <a:ext cx="5507038" cy="676275"/>
          </a:xfrm>
          <a:prstGeom prst="rect">
            <a:avLst/>
          </a:prstGeom>
          <a:noFill/>
          <a:ln w="9525">
            <a:noFill/>
            <a:miter lim="800000"/>
          </a:ln>
        </p:spPr>
        <p:txBody>
          <a:bodyPr lIns="68580" tIns="34290" rIns="68580" bIns="34290" anchor="ctr"/>
          <a:lstStyle/>
          <a:p>
            <a:pPr fontAlgn="auto">
              <a:lnSpc>
                <a:spcPct val="90000"/>
              </a:lnSpc>
              <a:spcBef>
                <a:spcPts val="0"/>
              </a:spcBef>
              <a:spcAft>
                <a:spcPts val="0"/>
              </a:spcAft>
              <a:defRPr/>
            </a:pP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4" name="图片 1"/>
          <p:cNvPicPr>
            <a:picLocks noChangeAspect="1" noChangeArrowheads="1"/>
          </p:cNvPicPr>
          <p:nvPr userDrawn="1"/>
        </p:nvPicPr>
        <p:blipFill>
          <a:blip r:embed="rId2" cstate="print"/>
          <a:srcRect/>
          <a:stretch>
            <a:fillRect/>
          </a:stretch>
        </p:blipFill>
        <p:spPr bwMode="auto">
          <a:xfrm>
            <a:off x="0" y="-6350"/>
            <a:ext cx="1160463" cy="682625"/>
          </a:xfrm>
          <a:prstGeom prst="rect">
            <a:avLst/>
          </a:prstGeom>
          <a:noFill/>
          <a:ln w="9525">
            <a:noFill/>
            <a:miter lim="800000"/>
            <a:headEnd/>
            <a:tailEnd/>
          </a:ln>
        </p:spPr>
      </p:pic>
      <p:sp>
        <p:nvSpPr>
          <p:cNvPr id="5" name="日期占位符 1"/>
          <p:cNvSpPr>
            <a:spLocks noGrp="1"/>
          </p:cNvSpPr>
          <p:nvPr>
            <p:ph type="dt" sz="half" idx="10"/>
          </p:nvPr>
        </p:nvSpPr>
        <p:spPr/>
        <p:txBody>
          <a:bodyPr/>
          <a:lstStyle>
            <a:lvl1pPr>
              <a:defRPr/>
            </a:lvl1pPr>
          </a:lstStyle>
          <a:p>
            <a:pPr>
              <a:defRPr/>
            </a:pPr>
            <a:fld id="{E86AD7F4-584E-49CF-BB4D-0AE46E3F364A}" type="datetimeFigureOut">
              <a:rPr lang="zh-CN" altLang="en-US"/>
            </a:fld>
            <a:endParaRPr lang="zh-CN" altLang="en-US"/>
          </a:p>
        </p:txBody>
      </p:sp>
      <p:sp>
        <p:nvSpPr>
          <p:cNvPr id="6" name="页脚占位符 2"/>
          <p:cNvSpPr>
            <a:spLocks noGrp="1"/>
          </p:cNvSpPr>
          <p:nvPr>
            <p:ph type="ftr" sz="quarter" idx="11"/>
          </p:nvPr>
        </p:nvSpPr>
        <p:spPr/>
        <p:txBody>
          <a:bodyPr/>
          <a:lstStyle>
            <a:lvl1pPr>
              <a:defRPr/>
            </a:lvl1pPr>
          </a:lstStyle>
          <a:p>
            <a:pPr>
              <a:defRPr/>
            </a:pPr>
            <a:endParaRPr lang="zh-CN" altLang="en-US"/>
          </a:p>
        </p:txBody>
      </p:sp>
      <p:sp>
        <p:nvSpPr>
          <p:cNvPr id="7" name="灯片编号占位符 3"/>
          <p:cNvSpPr>
            <a:spLocks noGrp="1"/>
          </p:cNvSpPr>
          <p:nvPr>
            <p:ph type="sldNum" sz="quarter" idx="12"/>
          </p:nvPr>
        </p:nvSpPr>
        <p:spPr/>
        <p:txBody>
          <a:bodyPr/>
          <a:lstStyle>
            <a:lvl1pPr>
              <a:defRPr/>
            </a:lvl1pPr>
          </a:lstStyle>
          <a:p>
            <a:pPr>
              <a:defRPr/>
            </a:pPr>
            <a:fld id="{D3FB27B5-34AA-4E92-AACC-4DBEC7407F10}" type="slidenum">
              <a:rPr lang="zh-CN" altLang="en-US"/>
            </a:fld>
            <a:endParaRPr lang="zh-CN" altLang="en-US"/>
          </a:p>
        </p:txBody>
      </p:sp>
    </p:spTree>
  </p:cSld>
  <p:clrMapOvr>
    <a:masterClrMapping/>
  </p:clrMapOvr>
  <p:transition spd="med">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2" name="矩形 1"/>
          <p:cNvSpPr/>
          <p:nvPr userDrawn="1"/>
        </p:nvSpPr>
        <p:spPr>
          <a:xfrm>
            <a:off x="1159669" y="0"/>
            <a:ext cx="7984331" cy="6762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p>
        </p:txBody>
      </p:sp>
      <p:sp>
        <p:nvSpPr>
          <p:cNvPr id="3" name="标题占位符 1"/>
          <p:cNvSpPr txBox="1">
            <a:spLocks noChangeArrowheads="1"/>
          </p:cNvSpPr>
          <p:nvPr userDrawn="1"/>
        </p:nvSpPr>
        <p:spPr bwMode="auto">
          <a:xfrm>
            <a:off x="1301354" y="-5953"/>
            <a:ext cx="5506640" cy="675085"/>
          </a:xfrm>
          <a:prstGeom prst="rect">
            <a:avLst/>
          </a:prstGeom>
          <a:noFill/>
          <a:ln w="9525">
            <a:noFill/>
            <a:miter lim="800000"/>
          </a:ln>
        </p:spPr>
        <p:txBody>
          <a:bodyPr lIns="68580" tIns="34290" rIns="68580" bIns="34290" anchor="ctr"/>
          <a:lstStyle/>
          <a:p>
            <a:pPr>
              <a:lnSpc>
                <a:spcPct val="90000"/>
              </a:lnSpc>
            </a:pP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4" name="图片 1"/>
          <p:cNvPicPr>
            <a:picLocks noChangeAspect="1" noChangeArrowheads="1"/>
          </p:cNvPicPr>
          <p:nvPr userDrawn="1"/>
        </p:nvPicPr>
        <p:blipFill>
          <a:blip r:embed="rId2"/>
          <a:srcRect/>
          <a:stretch>
            <a:fillRect/>
          </a:stretch>
        </p:blipFill>
        <p:spPr bwMode="auto">
          <a:xfrm>
            <a:off x="0" y="-5954"/>
            <a:ext cx="1159669" cy="682229"/>
          </a:xfrm>
          <a:prstGeom prst="rect">
            <a:avLst/>
          </a:prstGeom>
          <a:noFill/>
          <a:ln w="9525">
            <a:noFill/>
            <a:miter lim="800000"/>
            <a:headEnd/>
            <a:tailEnd/>
          </a:ln>
        </p:spPr>
      </p:pic>
      <p:sp>
        <p:nvSpPr>
          <p:cNvPr id="5" name="日期占位符 1"/>
          <p:cNvSpPr>
            <a:spLocks noGrp="1"/>
          </p:cNvSpPr>
          <p:nvPr>
            <p:ph type="dt" sz="half" idx="10"/>
          </p:nvPr>
        </p:nvSpPr>
        <p:spPr/>
        <p:txBody>
          <a:bodyPr/>
          <a:lstStyle>
            <a:lvl1pPr>
              <a:defRPr/>
            </a:lvl1pPr>
          </a:lstStyle>
          <a:p>
            <a:fld id="{5835D82B-D793-4E4B-94DE-A13DCACE9BF0}" type="datetimeFigureOut">
              <a:rPr lang="zh-CN" altLang="en-US"/>
            </a:fld>
            <a:endParaRPr lang="zh-CN" altLang="en-US"/>
          </a:p>
        </p:txBody>
      </p:sp>
      <p:sp>
        <p:nvSpPr>
          <p:cNvPr id="6" name="页脚占位符 2"/>
          <p:cNvSpPr>
            <a:spLocks noGrp="1"/>
          </p:cNvSpPr>
          <p:nvPr>
            <p:ph type="ftr" sz="quarter" idx="11"/>
          </p:nvPr>
        </p:nvSpPr>
        <p:spPr/>
        <p:txBody>
          <a:bodyPr/>
          <a:lstStyle>
            <a:lvl1pPr>
              <a:defRPr/>
            </a:lvl1pPr>
          </a:lstStyle>
          <a:p>
            <a:endParaRPr lang="zh-CN" altLang="en-US"/>
          </a:p>
        </p:txBody>
      </p:sp>
      <p:sp>
        <p:nvSpPr>
          <p:cNvPr id="7" name="灯片编号占位符 3"/>
          <p:cNvSpPr>
            <a:spLocks noGrp="1"/>
          </p:cNvSpPr>
          <p:nvPr>
            <p:ph type="sldNum" sz="quarter" idx="12"/>
          </p:nvPr>
        </p:nvSpPr>
        <p:spPr/>
        <p:txBody>
          <a:bodyPr/>
          <a:lstStyle>
            <a:lvl1pPr>
              <a:defRPr/>
            </a:lvl1pPr>
          </a:lstStyle>
          <a:p>
            <a:fld id="{20E67752-7F36-4659-8696-59CC75CA67D2}"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sh dir="r"/>
      </p:transition>
    </mc:Choice>
    <mc:Fallback>
      <p:transition spd="med">
        <p:push dir="r"/>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
        <p:nvSpPr>
          <p:cNvPr id="2" name="矩形 1"/>
          <p:cNvSpPr/>
          <p:nvPr userDrawn="1"/>
        </p:nvSpPr>
        <p:spPr>
          <a:xfrm>
            <a:off x="1159669" y="0"/>
            <a:ext cx="7984331" cy="6762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p>
        </p:txBody>
      </p:sp>
      <p:sp>
        <p:nvSpPr>
          <p:cNvPr id="3" name="标题占位符 1"/>
          <p:cNvSpPr txBox="1">
            <a:spLocks noChangeArrowheads="1"/>
          </p:cNvSpPr>
          <p:nvPr userDrawn="1"/>
        </p:nvSpPr>
        <p:spPr bwMode="auto">
          <a:xfrm>
            <a:off x="1301354" y="-5953"/>
            <a:ext cx="5506640" cy="675085"/>
          </a:xfrm>
          <a:prstGeom prst="rect">
            <a:avLst/>
          </a:prstGeom>
          <a:noFill/>
          <a:ln w="9525">
            <a:noFill/>
            <a:miter lim="800000"/>
          </a:ln>
        </p:spPr>
        <p:txBody>
          <a:bodyPr lIns="68580" tIns="34290" rIns="68580" bIns="34290" anchor="ctr"/>
          <a:lstStyle/>
          <a:p>
            <a:pPr>
              <a:lnSpc>
                <a:spcPct val="90000"/>
              </a:lnSpc>
            </a:pP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4" name="图片 1"/>
          <p:cNvPicPr>
            <a:picLocks noChangeAspect="1" noChangeArrowheads="1"/>
          </p:cNvPicPr>
          <p:nvPr userDrawn="1"/>
        </p:nvPicPr>
        <p:blipFill>
          <a:blip r:embed="rId2"/>
          <a:srcRect/>
          <a:stretch>
            <a:fillRect/>
          </a:stretch>
        </p:blipFill>
        <p:spPr bwMode="auto">
          <a:xfrm>
            <a:off x="0" y="-5954"/>
            <a:ext cx="1159669" cy="682229"/>
          </a:xfrm>
          <a:prstGeom prst="rect">
            <a:avLst/>
          </a:prstGeom>
          <a:noFill/>
          <a:ln w="9525">
            <a:noFill/>
            <a:miter lim="800000"/>
            <a:headEnd/>
            <a:tailEnd/>
          </a:ln>
        </p:spPr>
      </p:pic>
      <p:sp>
        <p:nvSpPr>
          <p:cNvPr id="5" name="日期占位符 1"/>
          <p:cNvSpPr>
            <a:spLocks noGrp="1"/>
          </p:cNvSpPr>
          <p:nvPr>
            <p:ph type="dt" sz="half" idx="10"/>
          </p:nvPr>
        </p:nvSpPr>
        <p:spPr/>
        <p:txBody>
          <a:bodyPr/>
          <a:lstStyle>
            <a:lvl1pPr>
              <a:defRPr/>
            </a:lvl1pPr>
          </a:lstStyle>
          <a:p>
            <a:fld id="{5835D82B-D793-4E4B-94DE-A13DCACE9BF0}" type="datetimeFigureOut">
              <a:rPr lang="zh-CN" altLang="en-US"/>
            </a:fld>
            <a:endParaRPr lang="zh-CN" altLang="en-US"/>
          </a:p>
        </p:txBody>
      </p:sp>
      <p:sp>
        <p:nvSpPr>
          <p:cNvPr id="6" name="页脚占位符 2"/>
          <p:cNvSpPr>
            <a:spLocks noGrp="1"/>
          </p:cNvSpPr>
          <p:nvPr>
            <p:ph type="ftr" sz="quarter" idx="11"/>
          </p:nvPr>
        </p:nvSpPr>
        <p:spPr/>
        <p:txBody>
          <a:bodyPr/>
          <a:lstStyle>
            <a:lvl1pPr>
              <a:defRPr/>
            </a:lvl1pPr>
          </a:lstStyle>
          <a:p>
            <a:endParaRPr lang="zh-CN" altLang="en-US"/>
          </a:p>
        </p:txBody>
      </p:sp>
      <p:sp>
        <p:nvSpPr>
          <p:cNvPr id="7" name="灯片编号占位符 3"/>
          <p:cNvSpPr>
            <a:spLocks noGrp="1"/>
          </p:cNvSpPr>
          <p:nvPr>
            <p:ph type="sldNum" sz="quarter" idx="12"/>
          </p:nvPr>
        </p:nvSpPr>
        <p:spPr/>
        <p:txBody>
          <a:bodyPr/>
          <a:lstStyle>
            <a:lvl1pPr>
              <a:defRPr/>
            </a:lvl1pPr>
          </a:lstStyle>
          <a:p>
            <a:fld id="{20E67752-7F36-4659-8696-59CC75CA67D2}"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sh dir="r"/>
      </p:transition>
    </mc:Choice>
    <mc:Fallback>
      <p:transition spd="med">
        <p:push dir="r"/>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
        <p:nvSpPr>
          <p:cNvPr id="2" name="矩形 1"/>
          <p:cNvSpPr/>
          <p:nvPr userDrawn="1"/>
        </p:nvSpPr>
        <p:spPr>
          <a:xfrm>
            <a:off x="1159669" y="0"/>
            <a:ext cx="7984331" cy="6762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p>
        </p:txBody>
      </p:sp>
      <p:sp>
        <p:nvSpPr>
          <p:cNvPr id="3" name="标题占位符 1"/>
          <p:cNvSpPr txBox="1">
            <a:spLocks noChangeArrowheads="1"/>
          </p:cNvSpPr>
          <p:nvPr userDrawn="1"/>
        </p:nvSpPr>
        <p:spPr bwMode="auto">
          <a:xfrm>
            <a:off x="1301354" y="-5953"/>
            <a:ext cx="5506640" cy="675085"/>
          </a:xfrm>
          <a:prstGeom prst="rect">
            <a:avLst/>
          </a:prstGeom>
          <a:noFill/>
          <a:ln w="9525">
            <a:noFill/>
            <a:miter lim="800000"/>
          </a:ln>
        </p:spPr>
        <p:txBody>
          <a:bodyPr lIns="68580" tIns="34290" rIns="68580" bIns="34290" anchor="ctr"/>
          <a:lstStyle/>
          <a:p>
            <a:pPr>
              <a:lnSpc>
                <a:spcPct val="90000"/>
              </a:lnSpc>
            </a:pP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4" name="图片 1"/>
          <p:cNvPicPr>
            <a:picLocks noChangeAspect="1" noChangeArrowheads="1"/>
          </p:cNvPicPr>
          <p:nvPr userDrawn="1"/>
        </p:nvPicPr>
        <p:blipFill>
          <a:blip r:embed="rId2"/>
          <a:srcRect/>
          <a:stretch>
            <a:fillRect/>
          </a:stretch>
        </p:blipFill>
        <p:spPr bwMode="auto">
          <a:xfrm>
            <a:off x="0" y="-5954"/>
            <a:ext cx="1159669" cy="682229"/>
          </a:xfrm>
          <a:prstGeom prst="rect">
            <a:avLst/>
          </a:prstGeom>
          <a:noFill/>
          <a:ln w="9525">
            <a:noFill/>
            <a:miter lim="800000"/>
            <a:headEnd/>
            <a:tailEnd/>
          </a:ln>
        </p:spPr>
      </p:pic>
      <p:sp>
        <p:nvSpPr>
          <p:cNvPr id="5" name="日期占位符 1"/>
          <p:cNvSpPr>
            <a:spLocks noGrp="1"/>
          </p:cNvSpPr>
          <p:nvPr>
            <p:ph type="dt" sz="half" idx="10"/>
          </p:nvPr>
        </p:nvSpPr>
        <p:spPr/>
        <p:txBody>
          <a:bodyPr/>
          <a:lstStyle>
            <a:lvl1pPr>
              <a:defRPr/>
            </a:lvl1pPr>
          </a:lstStyle>
          <a:p>
            <a:fld id="{5835D82B-D793-4E4B-94DE-A13DCACE9BF0}" type="datetimeFigureOut">
              <a:rPr lang="zh-CN" altLang="en-US"/>
            </a:fld>
            <a:endParaRPr lang="zh-CN" altLang="en-US"/>
          </a:p>
        </p:txBody>
      </p:sp>
      <p:sp>
        <p:nvSpPr>
          <p:cNvPr id="6" name="页脚占位符 2"/>
          <p:cNvSpPr>
            <a:spLocks noGrp="1"/>
          </p:cNvSpPr>
          <p:nvPr>
            <p:ph type="ftr" sz="quarter" idx="11"/>
          </p:nvPr>
        </p:nvSpPr>
        <p:spPr/>
        <p:txBody>
          <a:bodyPr/>
          <a:lstStyle>
            <a:lvl1pPr>
              <a:defRPr/>
            </a:lvl1pPr>
          </a:lstStyle>
          <a:p>
            <a:endParaRPr lang="zh-CN" altLang="en-US"/>
          </a:p>
        </p:txBody>
      </p:sp>
      <p:sp>
        <p:nvSpPr>
          <p:cNvPr id="7" name="灯片编号占位符 3"/>
          <p:cNvSpPr>
            <a:spLocks noGrp="1"/>
          </p:cNvSpPr>
          <p:nvPr>
            <p:ph type="sldNum" sz="quarter" idx="12"/>
          </p:nvPr>
        </p:nvSpPr>
        <p:spPr/>
        <p:txBody>
          <a:bodyPr/>
          <a:lstStyle>
            <a:lvl1pPr>
              <a:defRPr/>
            </a:lvl1pPr>
          </a:lstStyle>
          <a:p>
            <a:fld id="{20E67752-7F36-4659-8696-59CC75CA67D2}"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sh dir="r"/>
      </p:transition>
    </mc:Choice>
    <mc:Fallback>
      <p:transition spd="med">
        <p:push dir="r"/>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2" name="矩形 1"/>
          <p:cNvSpPr/>
          <p:nvPr userDrawn="1"/>
        </p:nvSpPr>
        <p:spPr>
          <a:xfrm>
            <a:off x="1159669" y="0"/>
            <a:ext cx="7984331" cy="6762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p>
        </p:txBody>
      </p:sp>
      <p:sp>
        <p:nvSpPr>
          <p:cNvPr id="3" name="标题占位符 1"/>
          <p:cNvSpPr txBox="1">
            <a:spLocks noChangeArrowheads="1"/>
          </p:cNvSpPr>
          <p:nvPr userDrawn="1"/>
        </p:nvSpPr>
        <p:spPr bwMode="auto">
          <a:xfrm>
            <a:off x="1301354" y="-5953"/>
            <a:ext cx="5506640" cy="675085"/>
          </a:xfrm>
          <a:prstGeom prst="rect">
            <a:avLst/>
          </a:prstGeom>
          <a:noFill/>
          <a:ln w="9525">
            <a:noFill/>
            <a:miter lim="800000"/>
          </a:ln>
        </p:spPr>
        <p:txBody>
          <a:bodyPr lIns="68580" tIns="34290" rIns="68580" bIns="34290" anchor="ctr"/>
          <a:lstStyle/>
          <a:p>
            <a:pPr>
              <a:lnSpc>
                <a:spcPct val="90000"/>
              </a:lnSpc>
            </a:pP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4" name="图片 1"/>
          <p:cNvPicPr>
            <a:picLocks noChangeAspect="1" noChangeArrowheads="1"/>
          </p:cNvPicPr>
          <p:nvPr userDrawn="1"/>
        </p:nvPicPr>
        <p:blipFill>
          <a:blip r:embed="rId2"/>
          <a:srcRect/>
          <a:stretch>
            <a:fillRect/>
          </a:stretch>
        </p:blipFill>
        <p:spPr bwMode="auto">
          <a:xfrm>
            <a:off x="0" y="-5954"/>
            <a:ext cx="1159669" cy="682229"/>
          </a:xfrm>
          <a:prstGeom prst="rect">
            <a:avLst/>
          </a:prstGeom>
          <a:noFill/>
          <a:ln w="9525">
            <a:noFill/>
            <a:miter lim="800000"/>
            <a:headEnd/>
            <a:tailEnd/>
          </a:ln>
        </p:spPr>
      </p:pic>
      <p:sp>
        <p:nvSpPr>
          <p:cNvPr id="5" name="日期占位符 1"/>
          <p:cNvSpPr>
            <a:spLocks noGrp="1"/>
          </p:cNvSpPr>
          <p:nvPr>
            <p:ph type="dt" sz="half" idx="10"/>
          </p:nvPr>
        </p:nvSpPr>
        <p:spPr/>
        <p:txBody>
          <a:bodyPr/>
          <a:lstStyle>
            <a:lvl1pPr>
              <a:defRPr/>
            </a:lvl1pPr>
          </a:lstStyle>
          <a:p>
            <a:fld id="{5835D82B-D793-4E4B-94DE-A13DCACE9BF0}" type="datetimeFigureOut">
              <a:rPr lang="zh-CN" altLang="en-US"/>
            </a:fld>
            <a:endParaRPr lang="zh-CN" altLang="en-US"/>
          </a:p>
        </p:txBody>
      </p:sp>
      <p:sp>
        <p:nvSpPr>
          <p:cNvPr id="6" name="页脚占位符 2"/>
          <p:cNvSpPr>
            <a:spLocks noGrp="1"/>
          </p:cNvSpPr>
          <p:nvPr>
            <p:ph type="ftr" sz="quarter" idx="11"/>
          </p:nvPr>
        </p:nvSpPr>
        <p:spPr/>
        <p:txBody>
          <a:bodyPr/>
          <a:lstStyle>
            <a:lvl1pPr>
              <a:defRPr/>
            </a:lvl1pPr>
          </a:lstStyle>
          <a:p>
            <a:endParaRPr lang="zh-CN" altLang="en-US"/>
          </a:p>
        </p:txBody>
      </p:sp>
      <p:sp>
        <p:nvSpPr>
          <p:cNvPr id="7" name="灯片编号占位符 3"/>
          <p:cNvSpPr>
            <a:spLocks noGrp="1"/>
          </p:cNvSpPr>
          <p:nvPr>
            <p:ph type="sldNum" sz="quarter" idx="12"/>
          </p:nvPr>
        </p:nvSpPr>
        <p:spPr/>
        <p:txBody>
          <a:bodyPr/>
          <a:lstStyle>
            <a:lvl1pPr>
              <a:defRPr/>
            </a:lvl1pPr>
          </a:lstStyle>
          <a:p>
            <a:fld id="{20E67752-7F36-4659-8696-59CC75CA67D2}"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sh dir="r"/>
      </p:transition>
    </mc:Choice>
    <mc:Fallback>
      <p:transition spd="med">
        <p:push dir="r"/>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
        <p:nvSpPr>
          <p:cNvPr id="2" name="矩形 1"/>
          <p:cNvSpPr/>
          <p:nvPr userDrawn="1"/>
        </p:nvSpPr>
        <p:spPr>
          <a:xfrm>
            <a:off x="1159669" y="0"/>
            <a:ext cx="7984331" cy="6762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p>
        </p:txBody>
      </p:sp>
      <p:sp>
        <p:nvSpPr>
          <p:cNvPr id="3" name="标题占位符 1"/>
          <p:cNvSpPr txBox="1">
            <a:spLocks noChangeArrowheads="1"/>
          </p:cNvSpPr>
          <p:nvPr userDrawn="1"/>
        </p:nvSpPr>
        <p:spPr bwMode="auto">
          <a:xfrm>
            <a:off x="1301354" y="-5953"/>
            <a:ext cx="5506640" cy="675085"/>
          </a:xfrm>
          <a:prstGeom prst="rect">
            <a:avLst/>
          </a:prstGeom>
          <a:noFill/>
          <a:ln w="9525">
            <a:noFill/>
            <a:miter lim="800000"/>
          </a:ln>
        </p:spPr>
        <p:txBody>
          <a:bodyPr lIns="68580" tIns="34290" rIns="68580" bIns="34290" anchor="ctr"/>
          <a:lstStyle/>
          <a:p>
            <a:pPr>
              <a:lnSpc>
                <a:spcPct val="90000"/>
              </a:lnSpc>
            </a:pP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4" name="图片 1"/>
          <p:cNvPicPr>
            <a:picLocks noChangeAspect="1" noChangeArrowheads="1"/>
          </p:cNvPicPr>
          <p:nvPr userDrawn="1"/>
        </p:nvPicPr>
        <p:blipFill>
          <a:blip r:embed="rId2"/>
          <a:srcRect/>
          <a:stretch>
            <a:fillRect/>
          </a:stretch>
        </p:blipFill>
        <p:spPr bwMode="auto">
          <a:xfrm>
            <a:off x="0" y="-5954"/>
            <a:ext cx="1159669" cy="682229"/>
          </a:xfrm>
          <a:prstGeom prst="rect">
            <a:avLst/>
          </a:prstGeom>
          <a:noFill/>
          <a:ln w="9525">
            <a:noFill/>
            <a:miter lim="800000"/>
            <a:headEnd/>
            <a:tailEnd/>
          </a:ln>
        </p:spPr>
      </p:pic>
      <p:sp>
        <p:nvSpPr>
          <p:cNvPr id="5" name="日期占位符 1"/>
          <p:cNvSpPr>
            <a:spLocks noGrp="1"/>
          </p:cNvSpPr>
          <p:nvPr>
            <p:ph type="dt" sz="half" idx="10"/>
          </p:nvPr>
        </p:nvSpPr>
        <p:spPr/>
        <p:txBody>
          <a:bodyPr/>
          <a:lstStyle>
            <a:lvl1pPr>
              <a:defRPr/>
            </a:lvl1pPr>
          </a:lstStyle>
          <a:p>
            <a:fld id="{5835D82B-D793-4E4B-94DE-A13DCACE9BF0}" type="datetimeFigureOut">
              <a:rPr lang="zh-CN" altLang="en-US"/>
            </a:fld>
            <a:endParaRPr lang="zh-CN" altLang="en-US"/>
          </a:p>
        </p:txBody>
      </p:sp>
      <p:sp>
        <p:nvSpPr>
          <p:cNvPr id="6" name="页脚占位符 2"/>
          <p:cNvSpPr>
            <a:spLocks noGrp="1"/>
          </p:cNvSpPr>
          <p:nvPr>
            <p:ph type="ftr" sz="quarter" idx="11"/>
          </p:nvPr>
        </p:nvSpPr>
        <p:spPr/>
        <p:txBody>
          <a:bodyPr/>
          <a:lstStyle>
            <a:lvl1pPr>
              <a:defRPr/>
            </a:lvl1pPr>
          </a:lstStyle>
          <a:p>
            <a:endParaRPr lang="zh-CN" altLang="en-US"/>
          </a:p>
        </p:txBody>
      </p:sp>
      <p:sp>
        <p:nvSpPr>
          <p:cNvPr id="7" name="灯片编号占位符 3"/>
          <p:cNvSpPr>
            <a:spLocks noGrp="1"/>
          </p:cNvSpPr>
          <p:nvPr>
            <p:ph type="sldNum" sz="quarter" idx="12"/>
          </p:nvPr>
        </p:nvSpPr>
        <p:spPr/>
        <p:txBody>
          <a:bodyPr/>
          <a:lstStyle>
            <a:lvl1pPr>
              <a:defRPr/>
            </a:lvl1pPr>
          </a:lstStyle>
          <a:p>
            <a:fld id="{20E67752-7F36-4659-8696-59CC75CA67D2}"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sh dir="r"/>
      </p:transition>
    </mc:Choice>
    <mc:Fallback>
      <p:transition spd="med">
        <p:push dir="r"/>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
        <p:nvSpPr>
          <p:cNvPr id="2" name="矩形 1"/>
          <p:cNvSpPr/>
          <p:nvPr userDrawn="1"/>
        </p:nvSpPr>
        <p:spPr>
          <a:xfrm>
            <a:off x="1159669" y="0"/>
            <a:ext cx="7984331" cy="6762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p>
        </p:txBody>
      </p:sp>
      <p:sp>
        <p:nvSpPr>
          <p:cNvPr id="3" name="标题占位符 1"/>
          <p:cNvSpPr txBox="1">
            <a:spLocks noChangeArrowheads="1"/>
          </p:cNvSpPr>
          <p:nvPr userDrawn="1"/>
        </p:nvSpPr>
        <p:spPr bwMode="auto">
          <a:xfrm>
            <a:off x="1301354" y="-5953"/>
            <a:ext cx="5506640" cy="675085"/>
          </a:xfrm>
          <a:prstGeom prst="rect">
            <a:avLst/>
          </a:prstGeom>
          <a:noFill/>
          <a:ln w="9525">
            <a:noFill/>
            <a:miter lim="800000"/>
          </a:ln>
        </p:spPr>
        <p:txBody>
          <a:bodyPr lIns="68580" tIns="34290" rIns="68580" bIns="34290" anchor="ctr"/>
          <a:lstStyle/>
          <a:p>
            <a:pPr>
              <a:lnSpc>
                <a:spcPct val="90000"/>
              </a:lnSpc>
            </a:pP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4" name="图片 1"/>
          <p:cNvPicPr>
            <a:picLocks noChangeAspect="1" noChangeArrowheads="1"/>
          </p:cNvPicPr>
          <p:nvPr userDrawn="1"/>
        </p:nvPicPr>
        <p:blipFill>
          <a:blip r:embed="rId2"/>
          <a:srcRect/>
          <a:stretch>
            <a:fillRect/>
          </a:stretch>
        </p:blipFill>
        <p:spPr bwMode="auto">
          <a:xfrm>
            <a:off x="0" y="-5954"/>
            <a:ext cx="1159669" cy="682229"/>
          </a:xfrm>
          <a:prstGeom prst="rect">
            <a:avLst/>
          </a:prstGeom>
          <a:noFill/>
          <a:ln w="9525">
            <a:noFill/>
            <a:miter lim="800000"/>
            <a:headEnd/>
            <a:tailEnd/>
          </a:ln>
        </p:spPr>
      </p:pic>
      <p:sp>
        <p:nvSpPr>
          <p:cNvPr id="5" name="日期占位符 1"/>
          <p:cNvSpPr>
            <a:spLocks noGrp="1"/>
          </p:cNvSpPr>
          <p:nvPr>
            <p:ph type="dt" sz="half" idx="10"/>
          </p:nvPr>
        </p:nvSpPr>
        <p:spPr/>
        <p:txBody>
          <a:bodyPr/>
          <a:lstStyle>
            <a:lvl1pPr>
              <a:defRPr/>
            </a:lvl1pPr>
          </a:lstStyle>
          <a:p>
            <a:fld id="{5835D82B-D793-4E4B-94DE-A13DCACE9BF0}" type="datetimeFigureOut">
              <a:rPr lang="zh-CN" altLang="en-US"/>
            </a:fld>
            <a:endParaRPr lang="zh-CN" altLang="en-US"/>
          </a:p>
        </p:txBody>
      </p:sp>
      <p:sp>
        <p:nvSpPr>
          <p:cNvPr id="6" name="页脚占位符 2"/>
          <p:cNvSpPr>
            <a:spLocks noGrp="1"/>
          </p:cNvSpPr>
          <p:nvPr>
            <p:ph type="ftr" sz="quarter" idx="11"/>
          </p:nvPr>
        </p:nvSpPr>
        <p:spPr/>
        <p:txBody>
          <a:bodyPr/>
          <a:lstStyle>
            <a:lvl1pPr>
              <a:defRPr/>
            </a:lvl1pPr>
          </a:lstStyle>
          <a:p>
            <a:endParaRPr lang="zh-CN" altLang="en-US"/>
          </a:p>
        </p:txBody>
      </p:sp>
      <p:sp>
        <p:nvSpPr>
          <p:cNvPr id="7" name="灯片编号占位符 3"/>
          <p:cNvSpPr>
            <a:spLocks noGrp="1"/>
          </p:cNvSpPr>
          <p:nvPr>
            <p:ph type="sldNum" sz="quarter" idx="12"/>
          </p:nvPr>
        </p:nvSpPr>
        <p:spPr/>
        <p:txBody>
          <a:bodyPr/>
          <a:lstStyle>
            <a:lvl1pPr>
              <a:defRPr/>
            </a:lvl1pPr>
          </a:lstStyle>
          <a:p>
            <a:fld id="{20E67752-7F36-4659-8696-59CC75CA67D2}"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sh dir="r"/>
      </p:transition>
    </mc:Choice>
    <mc:Fallback>
      <p:transition spd="med">
        <p:push dir="r"/>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
        <p:nvSpPr>
          <p:cNvPr id="2" name="矩形 1"/>
          <p:cNvSpPr/>
          <p:nvPr userDrawn="1"/>
        </p:nvSpPr>
        <p:spPr>
          <a:xfrm>
            <a:off x="1159669" y="0"/>
            <a:ext cx="7984331" cy="6762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p>
        </p:txBody>
      </p:sp>
      <p:sp>
        <p:nvSpPr>
          <p:cNvPr id="3" name="标题占位符 1"/>
          <p:cNvSpPr txBox="1">
            <a:spLocks noChangeArrowheads="1"/>
          </p:cNvSpPr>
          <p:nvPr userDrawn="1"/>
        </p:nvSpPr>
        <p:spPr bwMode="auto">
          <a:xfrm>
            <a:off x="1301354" y="-5953"/>
            <a:ext cx="5506640" cy="675085"/>
          </a:xfrm>
          <a:prstGeom prst="rect">
            <a:avLst/>
          </a:prstGeom>
          <a:noFill/>
          <a:ln w="9525">
            <a:noFill/>
            <a:miter lim="800000"/>
          </a:ln>
        </p:spPr>
        <p:txBody>
          <a:bodyPr lIns="68580" tIns="34290" rIns="68580" bIns="34290" anchor="ctr"/>
          <a:lstStyle/>
          <a:p>
            <a:pPr>
              <a:lnSpc>
                <a:spcPct val="90000"/>
              </a:lnSpc>
            </a:pP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4" name="图片 1"/>
          <p:cNvPicPr>
            <a:picLocks noChangeAspect="1" noChangeArrowheads="1"/>
          </p:cNvPicPr>
          <p:nvPr userDrawn="1"/>
        </p:nvPicPr>
        <p:blipFill>
          <a:blip r:embed="rId2"/>
          <a:srcRect/>
          <a:stretch>
            <a:fillRect/>
          </a:stretch>
        </p:blipFill>
        <p:spPr bwMode="auto">
          <a:xfrm>
            <a:off x="0" y="-5954"/>
            <a:ext cx="1159669" cy="682229"/>
          </a:xfrm>
          <a:prstGeom prst="rect">
            <a:avLst/>
          </a:prstGeom>
          <a:noFill/>
          <a:ln w="9525">
            <a:noFill/>
            <a:miter lim="800000"/>
            <a:headEnd/>
            <a:tailEnd/>
          </a:ln>
        </p:spPr>
      </p:pic>
      <p:sp>
        <p:nvSpPr>
          <p:cNvPr id="5" name="日期占位符 1"/>
          <p:cNvSpPr>
            <a:spLocks noGrp="1"/>
          </p:cNvSpPr>
          <p:nvPr>
            <p:ph type="dt" sz="half" idx="10"/>
          </p:nvPr>
        </p:nvSpPr>
        <p:spPr/>
        <p:txBody>
          <a:bodyPr/>
          <a:lstStyle>
            <a:lvl1pPr>
              <a:defRPr/>
            </a:lvl1pPr>
          </a:lstStyle>
          <a:p>
            <a:fld id="{5835D82B-D793-4E4B-94DE-A13DCACE9BF0}" type="datetimeFigureOut">
              <a:rPr lang="zh-CN" altLang="en-US"/>
            </a:fld>
            <a:endParaRPr lang="zh-CN" altLang="en-US"/>
          </a:p>
        </p:txBody>
      </p:sp>
      <p:sp>
        <p:nvSpPr>
          <p:cNvPr id="6" name="页脚占位符 2"/>
          <p:cNvSpPr>
            <a:spLocks noGrp="1"/>
          </p:cNvSpPr>
          <p:nvPr>
            <p:ph type="ftr" sz="quarter" idx="11"/>
          </p:nvPr>
        </p:nvSpPr>
        <p:spPr/>
        <p:txBody>
          <a:bodyPr/>
          <a:lstStyle>
            <a:lvl1pPr>
              <a:defRPr/>
            </a:lvl1pPr>
          </a:lstStyle>
          <a:p>
            <a:endParaRPr lang="zh-CN" altLang="en-US"/>
          </a:p>
        </p:txBody>
      </p:sp>
      <p:sp>
        <p:nvSpPr>
          <p:cNvPr id="7" name="灯片编号占位符 3"/>
          <p:cNvSpPr>
            <a:spLocks noGrp="1"/>
          </p:cNvSpPr>
          <p:nvPr>
            <p:ph type="sldNum" sz="quarter" idx="12"/>
          </p:nvPr>
        </p:nvSpPr>
        <p:spPr/>
        <p:txBody>
          <a:bodyPr/>
          <a:lstStyle>
            <a:lvl1pPr>
              <a:defRPr/>
            </a:lvl1pPr>
          </a:lstStyle>
          <a:p>
            <a:fld id="{20E67752-7F36-4659-8696-59CC75CA67D2}"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sh dir="r"/>
      </p:transition>
    </mc:Choice>
    <mc:Fallback>
      <p:transition spd="med">
        <p:push dir="r"/>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
        <p:nvSpPr>
          <p:cNvPr id="2" name="矩形 1"/>
          <p:cNvSpPr/>
          <p:nvPr userDrawn="1"/>
        </p:nvSpPr>
        <p:spPr>
          <a:xfrm>
            <a:off x="1159669" y="0"/>
            <a:ext cx="7984331" cy="6762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p>
        </p:txBody>
      </p:sp>
      <p:sp>
        <p:nvSpPr>
          <p:cNvPr id="3" name="标题占位符 1"/>
          <p:cNvSpPr txBox="1">
            <a:spLocks noChangeArrowheads="1"/>
          </p:cNvSpPr>
          <p:nvPr userDrawn="1"/>
        </p:nvSpPr>
        <p:spPr bwMode="auto">
          <a:xfrm>
            <a:off x="1301354" y="-5953"/>
            <a:ext cx="5506640" cy="675085"/>
          </a:xfrm>
          <a:prstGeom prst="rect">
            <a:avLst/>
          </a:prstGeom>
          <a:noFill/>
          <a:ln w="9525">
            <a:noFill/>
            <a:miter lim="800000"/>
          </a:ln>
        </p:spPr>
        <p:txBody>
          <a:bodyPr lIns="68580" tIns="34290" rIns="68580" bIns="34290" anchor="ctr"/>
          <a:lstStyle/>
          <a:p>
            <a:pPr>
              <a:lnSpc>
                <a:spcPct val="90000"/>
              </a:lnSpc>
            </a:pP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4" name="图片 1"/>
          <p:cNvPicPr>
            <a:picLocks noChangeAspect="1" noChangeArrowheads="1"/>
          </p:cNvPicPr>
          <p:nvPr userDrawn="1"/>
        </p:nvPicPr>
        <p:blipFill>
          <a:blip r:embed="rId2"/>
          <a:srcRect/>
          <a:stretch>
            <a:fillRect/>
          </a:stretch>
        </p:blipFill>
        <p:spPr bwMode="auto">
          <a:xfrm>
            <a:off x="0" y="-5954"/>
            <a:ext cx="1159669" cy="682229"/>
          </a:xfrm>
          <a:prstGeom prst="rect">
            <a:avLst/>
          </a:prstGeom>
          <a:noFill/>
          <a:ln w="9525">
            <a:noFill/>
            <a:miter lim="800000"/>
            <a:headEnd/>
            <a:tailEnd/>
          </a:ln>
        </p:spPr>
      </p:pic>
      <p:sp>
        <p:nvSpPr>
          <p:cNvPr id="5" name="日期占位符 1"/>
          <p:cNvSpPr>
            <a:spLocks noGrp="1"/>
          </p:cNvSpPr>
          <p:nvPr>
            <p:ph type="dt" sz="half" idx="10"/>
          </p:nvPr>
        </p:nvSpPr>
        <p:spPr/>
        <p:txBody>
          <a:bodyPr/>
          <a:lstStyle>
            <a:lvl1pPr>
              <a:defRPr/>
            </a:lvl1pPr>
          </a:lstStyle>
          <a:p>
            <a:fld id="{5835D82B-D793-4E4B-94DE-A13DCACE9BF0}" type="datetimeFigureOut">
              <a:rPr lang="zh-CN" altLang="en-US"/>
            </a:fld>
            <a:endParaRPr lang="zh-CN" altLang="en-US"/>
          </a:p>
        </p:txBody>
      </p:sp>
      <p:sp>
        <p:nvSpPr>
          <p:cNvPr id="6" name="页脚占位符 2"/>
          <p:cNvSpPr>
            <a:spLocks noGrp="1"/>
          </p:cNvSpPr>
          <p:nvPr>
            <p:ph type="ftr" sz="quarter" idx="11"/>
          </p:nvPr>
        </p:nvSpPr>
        <p:spPr/>
        <p:txBody>
          <a:bodyPr/>
          <a:lstStyle>
            <a:lvl1pPr>
              <a:defRPr/>
            </a:lvl1pPr>
          </a:lstStyle>
          <a:p>
            <a:endParaRPr lang="zh-CN" altLang="en-US"/>
          </a:p>
        </p:txBody>
      </p:sp>
      <p:sp>
        <p:nvSpPr>
          <p:cNvPr id="7" name="灯片编号占位符 3"/>
          <p:cNvSpPr>
            <a:spLocks noGrp="1"/>
          </p:cNvSpPr>
          <p:nvPr>
            <p:ph type="sldNum" sz="quarter" idx="12"/>
          </p:nvPr>
        </p:nvSpPr>
        <p:spPr/>
        <p:txBody>
          <a:bodyPr/>
          <a:lstStyle>
            <a:lvl1pPr>
              <a:defRPr/>
            </a:lvl1pPr>
          </a:lstStyle>
          <a:p>
            <a:fld id="{20E67752-7F36-4659-8696-59CC75CA67D2}"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p:push dir="r"/>
      </p:transition>
    </mc:Choice>
    <mc:Fallback>
      <p:transition spd="med">
        <p:push dir="r"/>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7" Type="http://schemas.openxmlformats.org/officeDocument/2006/relationships/theme" Target="../theme/theme1.xml"/><Relationship Id="rId26" Type="http://schemas.openxmlformats.org/officeDocument/2006/relationships/image" Target="../media/image2.jpeg"/><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6" cstate="print"/>
          <a:srcRect/>
          <a:stretch>
            <a:fillRect/>
          </a:stretch>
        </a:blipFill>
        <a:effectLst/>
      </p:bgPr>
    </p:bg>
    <p:spTree>
      <p:nvGrpSpPr>
        <p:cNvPr id="1" name=""/>
        <p:cNvGrpSpPr/>
        <p:nvPr/>
      </p:nvGrpSpPr>
      <p:grpSpPr>
        <a:xfrm>
          <a:off x="0" y="0"/>
          <a:ext cx="0" cy="0"/>
          <a:chOff x="0" y="0"/>
          <a:chExt cx="0" cy="0"/>
        </a:xfrm>
      </p:grpSpPr>
      <p:sp>
        <p:nvSpPr>
          <p:cNvPr id="7170" name="标题占位符 1"/>
          <p:cNvSpPr>
            <a:spLocks noGrp="1"/>
          </p:cNvSpPr>
          <p:nvPr>
            <p:ph type="title"/>
          </p:nvPr>
        </p:nvSpPr>
        <p:spPr bwMode="auto">
          <a:xfrm>
            <a:off x="457200" y="206375"/>
            <a:ext cx="8229600" cy="857250"/>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7171" name="文本占位符 2"/>
          <p:cNvSpPr>
            <a:spLocks noGrp="1"/>
          </p:cNvSpPr>
          <p:nvPr>
            <p:ph type="body" idx="1"/>
          </p:nvPr>
        </p:nvSpPr>
        <p:spPr bwMode="auto">
          <a:xfrm>
            <a:off x="457200" y="1200150"/>
            <a:ext cx="8229600" cy="3394075"/>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349C9C49-6CCE-49E2-98F8-E24D676C7924}" type="datetimeFigureOut">
              <a:rPr lang="zh-CN" altLang="en-US"/>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5322A60D-967D-4E35-B733-9C5FD5EE100E}"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transition spd="slow" advTm="0">
    <p:cover/>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audio" Target="../media/audio1.wav"/></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3.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3.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5.xml"/><Relationship Id="rId1" Type="http://schemas.openxmlformats.org/officeDocument/2006/relationships/tags" Target="../tags/tag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5.xml"/><Relationship Id="rId1" Type="http://schemas.openxmlformats.org/officeDocument/2006/relationships/tags" Target="../tags/tag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5.xml"/><Relationship Id="rId1" Type="http://schemas.openxmlformats.org/officeDocument/2006/relationships/tags" Target="../tags/tag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5.xml"/><Relationship Id="rId1" Type="http://schemas.openxmlformats.org/officeDocument/2006/relationships/tags" Target="../tags/tag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5.xml"/><Relationship Id="rId1" Type="http://schemas.openxmlformats.org/officeDocument/2006/relationships/tags" Target="../tags/tag5.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emf"/></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5.xml"/><Relationship Id="rId1" Type="http://schemas.openxmlformats.org/officeDocument/2006/relationships/tags" Target="../tags/tag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5.xml"/><Relationship Id="rId2" Type="http://schemas.openxmlformats.org/officeDocument/2006/relationships/tags" Target="../tags/tag7.xml"/><Relationship Id="rId1" Type="http://schemas.openxmlformats.org/officeDocument/2006/relationships/image" Target="../media/image12.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4.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8.xml"/><Relationship Id="rId6" Type="http://schemas.openxmlformats.org/officeDocument/2006/relationships/image" Target="../media/image13.png"/><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14.png"/></Relationships>
</file>

<file path=ppt/slides/_rels/slide69.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8.xml"/><Relationship Id="rId6" Type="http://schemas.openxmlformats.org/officeDocument/2006/relationships/image" Target="../media/image16.png"/><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 Type="http://schemas.openxmlformats.org/officeDocument/2006/relationships/diagramData" Target="../diagrams/data4.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jpe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jpeg"/></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image" Target="../media/image27.png"/></Relationships>
</file>

<file path=ppt/slides/_rels/slide83.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16.xml"/><Relationship Id="rId5" Type="http://schemas.openxmlformats.org/officeDocument/2006/relationships/image" Target="../media/image33.jpeg"/><Relationship Id="rId4" Type="http://schemas.openxmlformats.org/officeDocument/2006/relationships/image" Target="../media/image32.jpeg"/><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image" Target="../media/image29.jpeg"/></Relationships>
</file>

<file path=ppt/slides/_rels/slide84.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17.xml"/><Relationship Id="rId6" Type="http://schemas.openxmlformats.org/officeDocument/2006/relationships/image" Target="../media/image36.jpeg"/><Relationship Id="rId5" Type="http://schemas.openxmlformats.org/officeDocument/2006/relationships/image" Target="../media/image33.jpeg"/><Relationship Id="rId4" Type="http://schemas.openxmlformats.org/officeDocument/2006/relationships/image" Target="../media/image35.png"/><Relationship Id="rId3" Type="http://schemas.openxmlformats.org/officeDocument/2006/relationships/image" Target="../media/image34.jpeg"/><Relationship Id="rId2" Type="http://schemas.openxmlformats.org/officeDocument/2006/relationships/image" Target="../media/image30.png"/><Relationship Id="rId1" Type="http://schemas.openxmlformats.org/officeDocument/2006/relationships/image" Target="../media/image29.jpeg"/></Relationships>
</file>

<file path=ppt/slides/_rels/slide85.xml.rels><?xml version="1.0" encoding="UTF-8" standalone="yes"?>
<Relationships xmlns="http://schemas.openxmlformats.org/package/2006/relationships"><Relationship Id="rId9" Type="http://schemas.openxmlformats.org/officeDocument/2006/relationships/notesSlide" Target="../notesSlides/notesSlide26.xml"/><Relationship Id="rId8" Type="http://schemas.openxmlformats.org/officeDocument/2006/relationships/slideLayout" Target="../slideLayouts/slideLayout8.xml"/><Relationship Id="rId7" Type="http://schemas.openxmlformats.org/officeDocument/2006/relationships/image" Target="../media/image38.png"/><Relationship Id="rId6" Type="http://schemas.openxmlformats.org/officeDocument/2006/relationships/image" Target="../media/image37.png"/><Relationship Id="rId5" Type="http://schemas.microsoft.com/office/2007/relationships/diagramDrawing" Target="../diagrams/drawing5.xml"/><Relationship Id="rId4" Type="http://schemas.openxmlformats.org/officeDocument/2006/relationships/diagramColors" Target="../diagrams/colors5.xml"/><Relationship Id="rId3" Type="http://schemas.openxmlformats.org/officeDocument/2006/relationships/diagramQuickStyle" Target="../diagrams/quickStyle5.xml"/><Relationship Id="rId2" Type="http://schemas.openxmlformats.org/officeDocument/2006/relationships/diagramLayout" Target="../diagrams/layout5.xml"/><Relationship Id="rId1" Type="http://schemas.openxmlformats.org/officeDocument/2006/relationships/diagramData" Target="../diagrams/data5.xml"/></Relationships>
</file>

<file path=ppt/slides/_rels/slide86.xml.rels><?xml version="1.0" encoding="UTF-8" standalone="yes"?>
<Relationships xmlns="http://schemas.openxmlformats.org/package/2006/relationships"><Relationship Id="rId9" Type="http://schemas.openxmlformats.org/officeDocument/2006/relationships/notesSlide" Target="../notesSlides/notesSlide27.xml"/><Relationship Id="rId8" Type="http://schemas.openxmlformats.org/officeDocument/2006/relationships/slideLayout" Target="../slideLayouts/slideLayout8.xml"/><Relationship Id="rId7" Type="http://schemas.openxmlformats.org/officeDocument/2006/relationships/image" Target="../media/image40.png"/><Relationship Id="rId6" Type="http://schemas.openxmlformats.org/officeDocument/2006/relationships/image" Target="../media/image39.png"/><Relationship Id="rId5" Type="http://schemas.microsoft.com/office/2007/relationships/diagramDrawing" Target="../diagrams/drawing6.xml"/><Relationship Id="rId4" Type="http://schemas.openxmlformats.org/officeDocument/2006/relationships/diagramColors" Target="../diagrams/colors6.xml"/><Relationship Id="rId3" Type="http://schemas.openxmlformats.org/officeDocument/2006/relationships/diagramQuickStyle" Target="../diagrams/quickStyle6.xml"/><Relationship Id="rId2" Type="http://schemas.openxmlformats.org/officeDocument/2006/relationships/diagramLayout" Target="../diagrams/layout6.xml"/><Relationship Id="rId1" Type="http://schemas.openxmlformats.org/officeDocument/2006/relationships/diagramData" Target="../diagrams/data6.xml"/></Relationships>
</file>

<file path=ppt/slides/_rels/slide87.xml.rels><?xml version="1.0" encoding="UTF-8" standalone="yes"?>
<Relationships xmlns="http://schemas.openxmlformats.org/package/2006/relationships"><Relationship Id="rId9" Type="http://schemas.openxmlformats.org/officeDocument/2006/relationships/notesSlide" Target="../notesSlides/notesSlide28.xml"/><Relationship Id="rId8" Type="http://schemas.openxmlformats.org/officeDocument/2006/relationships/slideLayout" Target="../slideLayouts/slideLayout8.xml"/><Relationship Id="rId7" Type="http://schemas.openxmlformats.org/officeDocument/2006/relationships/image" Target="../media/image42.png"/><Relationship Id="rId6" Type="http://schemas.openxmlformats.org/officeDocument/2006/relationships/image" Target="../media/image41.png"/><Relationship Id="rId5" Type="http://schemas.microsoft.com/office/2007/relationships/diagramDrawing" Target="../diagrams/drawing7.xml"/><Relationship Id="rId4" Type="http://schemas.openxmlformats.org/officeDocument/2006/relationships/diagramColors" Target="../diagrams/colors7.xml"/><Relationship Id="rId3" Type="http://schemas.openxmlformats.org/officeDocument/2006/relationships/diagramQuickStyle" Target="../diagrams/quickStyle7.xml"/><Relationship Id="rId2" Type="http://schemas.openxmlformats.org/officeDocument/2006/relationships/diagramLayout" Target="../diagrams/layout7.xml"/><Relationship Id="rId1" Type="http://schemas.openxmlformats.org/officeDocument/2006/relationships/diagramData" Target="../diagrams/data7.xml"/></Relationships>
</file>

<file path=ppt/slides/_rels/slide88.xml.rels><?xml version="1.0" encoding="UTF-8" standalone="yes"?>
<Relationships xmlns="http://schemas.openxmlformats.org/package/2006/relationships"><Relationship Id="rId9" Type="http://schemas.openxmlformats.org/officeDocument/2006/relationships/notesSlide" Target="../notesSlides/notesSlide29.xml"/><Relationship Id="rId8" Type="http://schemas.openxmlformats.org/officeDocument/2006/relationships/slideLayout" Target="../slideLayouts/slideLayout8.xml"/><Relationship Id="rId7" Type="http://schemas.openxmlformats.org/officeDocument/2006/relationships/image" Target="../media/image44.png"/><Relationship Id="rId6" Type="http://schemas.openxmlformats.org/officeDocument/2006/relationships/image" Target="../media/image43.png"/><Relationship Id="rId5" Type="http://schemas.microsoft.com/office/2007/relationships/diagramDrawing" Target="../diagrams/drawing8.xml"/><Relationship Id="rId4" Type="http://schemas.openxmlformats.org/officeDocument/2006/relationships/diagramColors" Target="../diagrams/colors8.xml"/><Relationship Id="rId3" Type="http://schemas.openxmlformats.org/officeDocument/2006/relationships/diagramQuickStyle" Target="../diagrams/quickStyle8.xml"/><Relationship Id="rId2" Type="http://schemas.openxmlformats.org/officeDocument/2006/relationships/diagramLayout" Target="../diagrams/layout8.xml"/><Relationship Id="rId1" Type="http://schemas.openxmlformats.org/officeDocument/2006/relationships/diagramData" Target="../diagrams/data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8.xml"/><Relationship Id="rId1" Type="http://schemas.openxmlformats.org/officeDocument/2006/relationships/image" Target="../media/image45.png"/></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9.xml"/><Relationship Id="rId1" Type="http://schemas.openxmlformats.org/officeDocument/2006/relationships/image" Target="../media/image46.png"/></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0.xml"/><Relationship Id="rId1" Type="http://schemas.openxmlformats.org/officeDocument/2006/relationships/image" Target="../media/image47.png"/></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1.xml"/><Relationship Id="rId1" Type="http://schemas.openxmlformats.org/officeDocument/2006/relationships/image" Target="../media/image48.png"/></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2.xml"/><Relationship Id="rId1" Type="http://schemas.openxmlformats.org/officeDocument/2006/relationships/image" Target="../media/image49.png"/></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3.xml"/><Relationship Id="rId1" Type="http://schemas.openxmlformats.org/officeDocument/2006/relationships/image" Target="../media/image50.png"/></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4.xml"/><Relationship Id="rId1" Type="http://schemas.openxmlformats.org/officeDocument/2006/relationships/image" Target="../media/image51.png"/></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5.xml"/><Relationship Id="rId1" Type="http://schemas.openxmlformats.org/officeDocument/2006/relationships/image" Target="../media/image52.png"/></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3.png"/></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jpeg"/></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jpeg"/></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jpeg"/></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jpeg"/></Relationships>
</file>

<file path=ppt/slides/_rels/slide104.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endParaRPr lang="zh-CN" altLang="en-US"/>
          </a:p>
        </p:txBody>
      </p:sp>
      <p:sp>
        <p:nvSpPr>
          <p:cNvPr id="3" name="副标题 2"/>
          <p:cNvSpPr>
            <a:spLocks noGrp="1"/>
          </p:cNvSpPr>
          <p:nvPr>
            <p:ph type="subTitle" idx="1"/>
          </p:nvPr>
        </p:nvSpPr>
        <p:spPr/>
        <p:txBody>
          <a:bodyPr/>
          <a:p>
            <a:endParaRPr lang="zh-CN" altLang="en-US"/>
          </a:p>
        </p:txBody>
      </p:sp>
      <p:sp>
        <p:nvSpPr>
          <p:cNvPr id="4" name="文本框 3"/>
          <p:cNvSpPr txBox="1"/>
          <p:nvPr/>
        </p:nvSpPr>
        <p:spPr>
          <a:xfrm>
            <a:off x="3302000" y="2433955"/>
            <a:ext cx="2540000" cy="275590"/>
          </a:xfrm>
          <a:prstGeom prst="rect">
            <a:avLst/>
          </a:prstGeom>
          <a:noFill/>
        </p:spPr>
        <p:txBody>
          <a:bodyPr wrap="square" rtlCol="0" anchor="t">
            <a:spAutoFit/>
          </a:bodyPr>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H:\封面.png</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 name="图片 4" descr="封面"/>
          <p:cNvPicPr>
            <a:picLocks noChangeAspect="1"/>
          </p:cNvPicPr>
          <p:nvPr/>
        </p:nvPicPr>
        <p:blipFill>
          <a:blip r:embed="rId1"/>
          <a:stretch>
            <a:fillRect/>
          </a:stretch>
        </p:blipFill>
        <p:spPr>
          <a:xfrm>
            <a:off x="-600075" y="-394970"/>
            <a:ext cx="10058400" cy="5657850"/>
          </a:xfrm>
          <a:prstGeom prst="rect">
            <a:avLst/>
          </a:prstGeom>
        </p:spPr>
      </p:pic>
    </p:spTree>
  </p:cSld>
  <p:clrMapOvr>
    <a:masterClrMapping/>
  </p:clrMapOvr>
  <p:transition spd="slow" advTm="0">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medi2644.mp3">
            <a:hlinkClick r:id="" action="ppaction://media"/>
          </p:cNvPr>
          <p:cNvPicPr>
            <a:picLocks noRot="1" noChangeAspect="1" noChangeArrowheads="1"/>
          </p:cNvPicPr>
          <p:nvPr>
            <a:wavAudioFile r:embed="rId1" name="media1.mp3"/>
          </p:nvPr>
        </p:nvPicPr>
        <p:blipFill>
          <a:blip r:embed="rId2" cstate="print"/>
          <a:srcRect/>
          <a:stretch>
            <a:fillRect/>
          </a:stretch>
        </p:blipFill>
        <p:spPr bwMode="auto">
          <a:xfrm>
            <a:off x="9234488" y="0"/>
            <a:ext cx="336550" cy="336550"/>
          </a:xfrm>
          <a:prstGeom prst="rect">
            <a:avLst/>
          </a:prstGeom>
          <a:noFill/>
          <a:ln w="9525">
            <a:noFill/>
            <a:miter lim="800000"/>
            <a:headEnd/>
            <a:tailEnd/>
          </a:ln>
        </p:spPr>
      </p:pic>
      <p:pic>
        <p:nvPicPr>
          <p:cNvPr id="14339" name="图片 1"/>
          <p:cNvPicPr>
            <a:picLocks noChangeAspect="1" noChangeArrowheads="1"/>
          </p:cNvPicPr>
          <p:nvPr/>
        </p:nvPicPr>
        <p:blipFill>
          <a:blip r:embed="rId3" cstate="print"/>
          <a:srcRect/>
          <a:stretch>
            <a:fillRect/>
          </a:stretch>
        </p:blipFill>
        <p:spPr bwMode="auto">
          <a:xfrm>
            <a:off x="0" y="0"/>
            <a:ext cx="9144000" cy="5143500"/>
          </a:xfrm>
          <a:prstGeom prst="rect">
            <a:avLst/>
          </a:prstGeom>
          <a:noFill/>
          <a:ln w="9525">
            <a:noFill/>
            <a:miter lim="800000"/>
            <a:headEnd/>
            <a:tailEnd/>
          </a:ln>
        </p:spPr>
      </p:pic>
      <p:sp>
        <p:nvSpPr>
          <p:cNvPr id="14340" name="Rectangle 3"/>
          <p:cNvSpPr>
            <a:spLocks noChangeArrowheads="1"/>
          </p:cNvSpPr>
          <p:nvPr/>
        </p:nvSpPr>
        <p:spPr bwMode="auto">
          <a:xfrm>
            <a:off x="642938" y="1214438"/>
            <a:ext cx="8462962" cy="647700"/>
          </a:xfrm>
          <a:prstGeom prst="rect">
            <a:avLst/>
          </a:prstGeom>
          <a:noFill/>
          <a:ln w="9525">
            <a:noFill/>
            <a:miter lim="800000"/>
          </a:ln>
        </p:spPr>
        <p:txBody>
          <a:bodyPr anchor="ctr"/>
          <a:lstStyle/>
          <a:p>
            <a:pPr algn="ctr"/>
            <a:r>
              <a:rPr lang="zh-CN" altLang="en-US" sz="4400" b="1"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个人所得税改革新政培训</a:t>
            </a:r>
            <a:endParaRPr lang="en-US" dirty="0"/>
          </a:p>
        </p:txBody>
      </p:sp>
      <p:sp>
        <p:nvSpPr>
          <p:cNvPr id="14341" name="直接连接符 5"/>
          <p:cNvSpPr>
            <a:spLocks noChangeShapeType="1"/>
          </p:cNvSpPr>
          <p:nvPr/>
        </p:nvSpPr>
        <p:spPr bwMode="auto">
          <a:xfrm flipH="1">
            <a:off x="3419475" y="2486025"/>
            <a:ext cx="5119688" cy="12700"/>
          </a:xfrm>
          <a:prstGeom prst="line">
            <a:avLst/>
          </a:prstGeom>
          <a:noFill/>
          <a:ln w="12700">
            <a:solidFill>
              <a:schemeClr val="accent1"/>
            </a:solidFill>
            <a:round/>
          </a:ln>
        </p:spPr>
        <p:txBody>
          <a:bodyPr/>
          <a:lstStyle/>
          <a:p>
            <a:endParaRPr lang="zh-CN" altLang="en-US"/>
          </a:p>
        </p:txBody>
      </p:sp>
      <p:sp>
        <p:nvSpPr>
          <p:cNvPr id="14342" name="矩形 9"/>
          <p:cNvSpPr>
            <a:spLocks noChangeArrowheads="1"/>
          </p:cNvSpPr>
          <p:nvPr/>
        </p:nvSpPr>
        <p:spPr bwMode="auto">
          <a:xfrm>
            <a:off x="8764588" y="1898650"/>
            <a:ext cx="379412" cy="1609725"/>
          </a:xfrm>
          <a:prstGeom prst="rect">
            <a:avLst/>
          </a:prstGeom>
          <a:solidFill>
            <a:schemeClr val="accent1"/>
          </a:solidFill>
          <a:ln w="9525">
            <a:noFill/>
            <a:miter lim="800000"/>
          </a:ln>
        </p:spPr>
        <p:txBody>
          <a:bodyPr lIns="68557" tIns="34279" rIns="68557" bIns="34279"/>
          <a:lstStyle/>
          <a:p>
            <a:endParaRPr lang="zh-CN" altLang="zh-CN" b="1">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343" name="Group 7"/>
          <p:cNvGrpSpPr/>
          <p:nvPr/>
        </p:nvGrpSpPr>
        <p:grpSpPr bwMode="auto">
          <a:xfrm>
            <a:off x="8121650" y="3071813"/>
            <a:ext cx="431800" cy="433387"/>
            <a:chOff x="0" y="0"/>
            <a:chExt cx="432048" cy="432834"/>
          </a:xfrm>
        </p:grpSpPr>
        <p:sp>
          <p:nvSpPr>
            <p:cNvPr id="14353"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en-US" altLang="zh-CN" b="1">
                <a:solidFill>
                  <a:srgbClr val="0070C0"/>
                </a:solidFill>
                <a:latin typeface="Calibri" panose="020F0502020204030204" pitchFamily="34" charset="0"/>
                <a:sym typeface="Calibri" panose="020F0502020204030204" pitchFamily="34" charset="0"/>
              </a:endParaRPr>
            </a:p>
            <a:p>
              <a:pPr algn="ctr"/>
              <a:endParaRPr lang="zh-CN" altLang="zh-CN" b="1">
                <a:solidFill>
                  <a:srgbClr val="0070C0"/>
                </a:solidFill>
                <a:latin typeface="Calibri" panose="020F0502020204030204" pitchFamily="34" charset="0"/>
                <a:sym typeface="Calibri" panose="020F0502020204030204" pitchFamily="34" charset="0"/>
              </a:endParaRPr>
            </a:p>
          </p:txBody>
        </p:sp>
      </p:grpSp>
      <p:grpSp>
        <p:nvGrpSpPr>
          <p:cNvPr id="14344" name="Group 10"/>
          <p:cNvGrpSpPr/>
          <p:nvPr/>
        </p:nvGrpSpPr>
        <p:grpSpPr bwMode="auto">
          <a:xfrm>
            <a:off x="6824663" y="3071813"/>
            <a:ext cx="431800" cy="431800"/>
            <a:chOff x="0" y="0"/>
            <a:chExt cx="432048" cy="432048"/>
          </a:xfrm>
        </p:grpSpPr>
        <p:sp>
          <p:nvSpPr>
            <p:cNvPr id="14352"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b="1">
                <a:solidFill>
                  <a:srgbClr val="FFFFFF"/>
                </a:solidFill>
                <a:latin typeface="Calibri" panose="020F0502020204030204" pitchFamily="34" charset="0"/>
                <a:sym typeface="Calibri" panose="020F0502020204030204" pitchFamily="34" charset="0"/>
              </a:endParaRPr>
            </a:p>
          </p:txBody>
        </p:sp>
      </p:grpSp>
      <p:grpSp>
        <p:nvGrpSpPr>
          <p:cNvPr id="14345" name="Group 13"/>
          <p:cNvGrpSpPr/>
          <p:nvPr/>
        </p:nvGrpSpPr>
        <p:grpSpPr bwMode="auto">
          <a:xfrm>
            <a:off x="7472363" y="3071813"/>
            <a:ext cx="433387" cy="433387"/>
            <a:chOff x="0" y="0"/>
            <a:chExt cx="432833" cy="432834"/>
          </a:xfrm>
        </p:grpSpPr>
        <p:sp>
          <p:nvSpPr>
            <p:cNvPr id="14351"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b="1">
                <a:solidFill>
                  <a:srgbClr val="FFFFFF"/>
                </a:solidFill>
                <a:latin typeface="Calibri" panose="020F0502020204030204" pitchFamily="34" charset="0"/>
                <a:sym typeface="Calibri" panose="020F0502020204030204" pitchFamily="34" charset="0"/>
              </a:endParaRPr>
            </a:p>
          </p:txBody>
        </p:sp>
      </p:grpSp>
      <p:grpSp>
        <p:nvGrpSpPr>
          <p:cNvPr id="14346" name="Group 16"/>
          <p:cNvGrpSpPr/>
          <p:nvPr/>
        </p:nvGrpSpPr>
        <p:grpSpPr bwMode="auto">
          <a:xfrm>
            <a:off x="5527675" y="3071813"/>
            <a:ext cx="433388" cy="433387"/>
            <a:chOff x="0" y="0"/>
            <a:chExt cx="432833" cy="432834"/>
          </a:xfrm>
        </p:grpSpPr>
        <p:sp>
          <p:nvSpPr>
            <p:cNvPr id="1435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b="1">
                <a:solidFill>
                  <a:srgbClr val="FFFFFF"/>
                </a:solidFill>
                <a:latin typeface="Calibri" panose="020F0502020204030204" pitchFamily="34" charset="0"/>
                <a:sym typeface="Calibri" panose="020F0502020204030204" pitchFamily="34" charset="0"/>
              </a:endParaRPr>
            </a:p>
          </p:txBody>
        </p:sp>
      </p:grpSp>
      <p:grpSp>
        <p:nvGrpSpPr>
          <p:cNvPr id="14347" name="Group 19"/>
          <p:cNvGrpSpPr/>
          <p:nvPr/>
        </p:nvGrpSpPr>
        <p:grpSpPr bwMode="auto">
          <a:xfrm>
            <a:off x="6176963" y="3071813"/>
            <a:ext cx="433387" cy="433387"/>
            <a:chOff x="0" y="0"/>
            <a:chExt cx="432833" cy="432834"/>
          </a:xfrm>
        </p:grpSpPr>
        <p:sp>
          <p:nvSpPr>
            <p:cNvPr id="14349"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b="1">
                <a:solidFill>
                  <a:srgbClr val="FFFFFF"/>
                </a:solidFill>
                <a:latin typeface="Calibri" panose="020F0502020204030204" pitchFamily="34" charset="0"/>
                <a:sym typeface="Calibri" panose="020F0502020204030204" pitchFamily="34" charset="0"/>
              </a:endParaRPr>
            </a:p>
          </p:txBody>
        </p:sp>
      </p:grpSp>
      <p:sp>
        <p:nvSpPr>
          <p:cNvPr id="14348" name="TextBox 21"/>
          <p:cNvSpPr>
            <a:spLocks noChangeArrowheads="1"/>
          </p:cNvSpPr>
          <p:nvPr/>
        </p:nvSpPr>
        <p:spPr bwMode="auto">
          <a:xfrm>
            <a:off x="2365375" y="3940175"/>
            <a:ext cx="6589713" cy="954088"/>
          </a:xfrm>
          <a:prstGeom prst="rect">
            <a:avLst/>
          </a:prstGeom>
          <a:noFill/>
          <a:ln w="9525">
            <a:noFill/>
            <a:miter lim="800000"/>
          </a:ln>
        </p:spPr>
        <p:txBody>
          <a:bodyPr>
            <a:spAutoFit/>
          </a:bodyPr>
          <a:lstStyle/>
          <a:p>
            <a:pPr algn="ctr"/>
            <a:r>
              <a:rPr lang="zh-CN" altLang="en-US" sz="28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国家税务总局广州市税务局</a:t>
            </a:r>
            <a:endParaRPr lang="en-US" altLang="zh-CN" sz="28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en-US" altLang="zh-CN" sz="28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2018</a:t>
            </a:r>
            <a:r>
              <a:rPr lang="zh-CN" altLang="en-US" sz="28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28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12</a:t>
            </a:r>
            <a:r>
              <a:rPr lang="zh-CN" altLang="en-US" sz="28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2800" b="1"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26</a:t>
            </a:r>
            <a:r>
              <a:rPr lang="zh-CN" altLang="en-US" sz="2800" b="1"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日</a:t>
            </a:r>
            <a:endParaRPr lang="en-US" b="1" dirty="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Placeholder 4"/>
          <p:cNvSpPr txBox="1">
            <a:spLocks noChangeArrowheads="1"/>
          </p:cNvSpPr>
          <p:nvPr/>
        </p:nvSpPr>
        <p:spPr bwMode="auto">
          <a:xfrm>
            <a:off x="611188" y="430213"/>
            <a:ext cx="2257425" cy="495300"/>
          </a:xfrm>
          <a:prstGeom prst="rect">
            <a:avLst/>
          </a:prstGeom>
          <a:noFill/>
          <a:ln w="9525">
            <a:noFill/>
            <a:miter lim="800000"/>
          </a:ln>
        </p:spPr>
        <p:txBody>
          <a:bodyPr anchor="ctr"/>
          <a:lstStyle/>
          <a:p>
            <a:pPr algn="ctr">
              <a:spcBef>
                <a:spcPct val="20000"/>
              </a:spcBef>
              <a:buFont typeface="Arial" panose="020B0604020202020204" pitchFamily="34" charset="0"/>
              <a:buNone/>
            </a:pPr>
            <a:r>
              <a:rPr lang="zh-CN" altLang="en-US" sz="3200" b="1">
                <a:solidFill>
                  <a:schemeClr val="accent1"/>
                </a:solidFill>
                <a:latin typeface="微软雅黑" panose="020B0503020204020204" pitchFamily="34" charset="-122"/>
                <a:ea typeface="微软雅黑" panose="020B0503020204020204" pitchFamily="34" charset="-122"/>
              </a:rPr>
              <a:t>目录</a:t>
            </a:r>
            <a:r>
              <a:rPr lang="en-US" altLang="zh-CN" sz="3200" b="1">
                <a:solidFill>
                  <a:schemeClr val="accent1"/>
                </a:solidFill>
                <a:latin typeface="微软雅黑" panose="020B0503020204020204" pitchFamily="34" charset="-122"/>
                <a:ea typeface="微软雅黑" panose="020B0503020204020204" pitchFamily="34" charset="-122"/>
              </a:rPr>
              <a:t>/</a:t>
            </a:r>
            <a:r>
              <a:rPr lang="en-US" altLang="zh-CN" b="1">
                <a:solidFill>
                  <a:schemeClr val="accent1"/>
                </a:solidFill>
                <a:latin typeface="微软雅黑" panose="020B0503020204020204" pitchFamily="34" charset="-122"/>
                <a:ea typeface="微软雅黑" panose="020B0503020204020204" pitchFamily="34" charset="-122"/>
              </a:rPr>
              <a:t>Contents</a:t>
            </a:r>
            <a:endParaRPr lang="en-GB" altLang="zh-CN" b="1">
              <a:solidFill>
                <a:schemeClr val="accent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738188" y="1058863"/>
            <a:ext cx="765016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5364" name="组合 44"/>
          <p:cNvGrpSpPr/>
          <p:nvPr/>
        </p:nvGrpSpPr>
        <p:grpSpPr bwMode="auto">
          <a:xfrm>
            <a:off x="2339975" y="1714494"/>
            <a:ext cx="893763" cy="519112"/>
            <a:chOff x="2215144" y="927951"/>
            <a:chExt cx="1244730" cy="953049"/>
          </a:xfrm>
        </p:grpSpPr>
        <p:sp>
          <p:nvSpPr>
            <p:cNvPr id="46" name="平行四边形 45"/>
            <p:cNvSpPr/>
            <p:nvPr/>
          </p:nvSpPr>
          <p:spPr>
            <a:xfrm>
              <a:off x="2215144" y="983326"/>
              <a:ext cx="1120920" cy="842299"/>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latin typeface="Impact" panose="020B0806030902050204" pitchFamily="34" charset="0"/>
              </a:endParaRPr>
            </a:p>
          </p:txBody>
        </p:sp>
        <p:sp>
          <p:nvSpPr>
            <p:cNvPr id="15390" name="文本框 9"/>
            <p:cNvSpPr txBox="1">
              <a:spLocks noChangeArrowheads="1"/>
            </p:cNvSpPr>
            <p:nvPr/>
          </p:nvSpPr>
          <p:spPr bwMode="auto">
            <a:xfrm>
              <a:off x="2392015" y="927951"/>
              <a:ext cx="1067859" cy="953049"/>
            </a:xfrm>
            <a:prstGeom prst="rect">
              <a:avLst/>
            </a:prstGeom>
            <a:noFill/>
            <a:ln w="9525">
              <a:noFill/>
              <a:miter lim="800000"/>
            </a:ln>
          </p:spPr>
          <p:txBody>
            <a:bodyPr>
              <a:spAutoFit/>
            </a:bodyPr>
            <a:lstStyle/>
            <a:p>
              <a:r>
                <a:rPr lang="en-US" altLang="zh-CN" sz="2800" dirty="0">
                  <a:solidFill>
                    <a:schemeClr val="bg1"/>
                  </a:solidFill>
                  <a:latin typeface="Impact" panose="020B0806030902050204" pitchFamily="34" charset="0"/>
                </a:rPr>
                <a:t>01</a:t>
              </a:r>
              <a:endParaRPr lang="zh-CN" altLang="en-US" sz="2800" dirty="0">
                <a:solidFill>
                  <a:schemeClr val="bg1"/>
                </a:solidFill>
                <a:latin typeface="Impact" panose="020B0806030902050204" pitchFamily="34" charset="0"/>
              </a:endParaRPr>
            </a:p>
          </p:txBody>
        </p:sp>
      </p:grpSp>
      <p:grpSp>
        <p:nvGrpSpPr>
          <p:cNvPr id="15365" name="组合 59"/>
          <p:cNvGrpSpPr/>
          <p:nvPr/>
        </p:nvGrpSpPr>
        <p:grpSpPr bwMode="auto">
          <a:xfrm>
            <a:off x="3019425" y="1714494"/>
            <a:ext cx="4505325" cy="460375"/>
            <a:chOff x="4315150" y="953426"/>
            <a:chExt cx="3857250" cy="540057"/>
          </a:xfrm>
        </p:grpSpPr>
        <p:sp>
          <p:nvSpPr>
            <p:cNvPr id="61" name="矩形 60"/>
            <p:cNvSpPr/>
            <p:nvPr/>
          </p:nvSpPr>
          <p:spPr>
            <a:xfrm>
              <a:off x="4572029" y="1035366"/>
              <a:ext cx="3415528" cy="404111"/>
            </a:xfrm>
            <a:prstGeom prst="rect">
              <a:avLst/>
            </a:prstGeom>
            <a:ln w="15875">
              <a:noFill/>
            </a:ln>
          </p:spPr>
          <p:txBody>
            <a:bodyPr lIns="68580" tIns="34290" rIns="68580" bIns="34290">
              <a:spAutoFit/>
            </a:bodyPr>
            <a:lstStyle/>
            <a:p>
              <a:pPr fontAlgn="auto">
                <a:spcBef>
                  <a:spcPts val="0"/>
                </a:spcBef>
                <a:spcAft>
                  <a:spcPts val="0"/>
                </a:spcAft>
                <a:defRPr/>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纳税人识别号</a:t>
              </a:r>
              <a:endParaRPr lang="en-GB"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平行四边形 61"/>
            <p:cNvSpPr/>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fontAlgn="auto">
                <a:spcBef>
                  <a:spcPts val="0"/>
                </a:spcBef>
                <a:spcAft>
                  <a:spcPts val="0"/>
                </a:spcAft>
                <a:defRPr/>
              </a:pPr>
              <a:endParaRPr lang="zh-CN" altLang="en-US" sz="1600" b="1">
                <a:solidFill>
                  <a:schemeClr val="tx1">
                    <a:lumMod val="75000"/>
                    <a:lumOff val="25000"/>
                  </a:schemeClr>
                </a:solidFill>
              </a:endParaRPr>
            </a:p>
          </p:txBody>
        </p:sp>
      </p:grpSp>
      <p:grpSp>
        <p:nvGrpSpPr>
          <p:cNvPr id="15366" name="组合 33"/>
          <p:cNvGrpSpPr/>
          <p:nvPr/>
        </p:nvGrpSpPr>
        <p:grpSpPr bwMode="auto">
          <a:xfrm>
            <a:off x="7956550" y="490538"/>
            <a:ext cx="431800" cy="433387"/>
            <a:chOff x="6084168" y="1274820"/>
            <a:chExt cx="432048" cy="432834"/>
          </a:xfrm>
        </p:grpSpPr>
        <p:sp>
          <p:nvSpPr>
            <p:cNvPr id="15385" name="椭圆 22"/>
            <p:cNvSpPr>
              <a:spLocks noChangeArrowheads="1"/>
            </p:cNvSpPr>
            <p:nvPr/>
          </p:nvSpPr>
          <p:spPr bwMode="auto">
            <a:xfrm>
              <a:off x="6084168" y="1274820"/>
              <a:ext cx="432048" cy="432834"/>
            </a:xfrm>
            <a:prstGeom prst="ellipse">
              <a:avLst/>
            </a:prstGeom>
            <a:solidFill>
              <a:schemeClr val="accent1"/>
            </a:solidFill>
            <a:ln w="9525">
              <a:noFill/>
              <a:round/>
            </a:ln>
          </p:spPr>
          <p:txBody>
            <a:bodyPr anchor="ctr"/>
            <a:lstStyle/>
            <a:p>
              <a:pPr algn="ctr"/>
              <a:endParaRPr lang="zh-CN" altLang="en-US">
                <a:solidFill>
                  <a:srgbClr val="FFFFFF"/>
                </a:solidFill>
                <a:latin typeface="Calibri" panose="020F0502020204030204" pitchFamily="34" charset="0"/>
              </a:endParaRPr>
            </a:p>
          </p:txBody>
        </p:sp>
        <p:sp>
          <p:nvSpPr>
            <p:cNvPr id="15386" name="Freeform 59"/>
            <p:cNvSpPr>
              <a:spLocks noChangeArrowheads="1"/>
            </p:cNvSpPr>
            <p:nvPr/>
          </p:nvSpPr>
          <p:spPr bwMode="auto">
            <a:xfrm>
              <a:off x="6180302" y="136589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2147483647 w 581"/>
                <a:gd name="T21" fmla="*/ 2147483647 h 609"/>
                <a:gd name="T22" fmla="*/ 0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0 h 609"/>
                <a:gd name="T82" fmla="*/ 2147483647 w 581"/>
                <a:gd name="T83" fmla="*/ 2147483647 h 609"/>
                <a:gd name="T84" fmla="*/ 2147483647 w 581"/>
                <a:gd name="T85" fmla="*/ 2147483647 h 609"/>
                <a:gd name="T86" fmla="*/ 2147483647 w 581"/>
                <a:gd name="T87" fmla="*/ 2147483647 h 609"/>
                <a:gd name="T88" fmla="*/ 2147483647 w 581"/>
                <a:gd name="T89" fmla="*/ 0 h 609"/>
                <a:gd name="T90" fmla="*/ 2147483647 w 581"/>
                <a:gd name="T91" fmla="*/ 2147483647 h 609"/>
                <a:gd name="T92" fmla="*/ 2147483647 w 581"/>
                <a:gd name="T93" fmla="*/ 2147483647 h 609"/>
                <a:gd name="T94" fmla="*/ 2147483647 w 581"/>
                <a:gd name="T95" fmla="*/ 2147483647 h 609"/>
                <a:gd name="T96" fmla="*/ 2147483647 w 581"/>
                <a:gd name="T97" fmla="*/ 0 h 609"/>
                <a:gd name="T98" fmla="*/ 2147483647 w 581"/>
                <a:gd name="T99" fmla="*/ 2147483647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81"/>
                <a:gd name="T151" fmla="*/ 0 h 609"/>
                <a:gd name="T152" fmla="*/ 581 w 581"/>
                <a:gd name="T153" fmla="*/ 609 h 60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wrap="none" lIns="34290" tIns="17145" rIns="34290" bIns="17145" anchor="ctr"/>
            <a:lstStyle/>
            <a:p>
              <a:endParaRPr lang="zh-CN" altLang="en-US"/>
            </a:p>
          </p:txBody>
        </p:sp>
      </p:grpSp>
      <p:grpSp>
        <p:nvGrpSpPr>
          <p:cNvPr id="15367" name="组合 36"/>
          <p:cNvGrpSpPr/>
          <p:nvPr/>
        </p:nvGrpSpPr>
        <p:grpSpPr bwMode="auto">
          <a:xfrm>
            <a:off x="6659563" y="490538"/>
            <a:ext cx="433387" cy="433387"/>
            <a:chOff x="4788024" y="1275213"/>
            <a:chExt cx="432048" cy="432048"/>
          </a:xfrm>
        </p:grpSpPr>
        <p:sp>
          <p:nvSpPr>
            <p:cNvPr id="15383" name="椭圆 65"/>
            <p:cNvSpPr>
              <a:spLocks noChangeArrowheads="1"/>
            </p:cNvSpPr>
            <p:nvPr/>
          </p:nvSpPr>
          <p:spPr bwMode="auto">
            <a:xfrm>
              <a:off x="4788024" y="1275213"/>
              <a:ext cx="432048" cy="432048"/>
            </a:xfrm>
            <a:prstGeom prst="ellipse">
              <a:avLst/>
            </a:prstGeom>
            <a:solidFill>
              <a:srgbClr val="F79600"/>
            </a:solidFill>
            <a:ln w="9525">
              <a:noFill/>
              <a:round/>
            </a:ln>
          </p:spPr>
          <p:txBody>
            <a:bodyPr anchor="ctr"/>
            <a:lstStyle/>
            <a:p>
              <a:pPr algn="ctr"/>
              <a:endParaRPr lang="zh-CN" altLang="en-US">
                <a:solidFill>
                  <a:srgbClr val="FFFFFF"/>
                </a:solidFill>
                <a:latin typeface="Calibri" panose="020F0502020204030204" pitchFamily="34" charset="0"/>
              </a:endParaRPr>
            </a:p>
          </p:txBody>
        </p:sp>
        <p:sp>
          <p:nvSpPr>
            <p:cNvPr id="15384" name="Freeform 110"/>
            <p:cNvSpPr>
              <a:spLocks noChangeArrowheads="1"/>
            </p:cNvSpPr>
            <p:nvPr/>
          </p:nvSpPr>
          <p:spPr bwMode="auto">
            <a:xfrm>
              <a:off x="4891102" y="1366806"/>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wrap="none" lIns="34290" tIns="17145" rIns="34290" bIns="17145" anchor="ctr"/>
            <a:lstStyle/>
            <a:p>
              <a:endParaRPr lang="zh-CN" altLang="en-US"/>
            </a:p>
          </p:txBody>
        </p:sp>
      </p:grpSp>
      <p:grpSp>
        <p:nvGrpSpPr>
          <p:cNvPr id="15368" name="组合 39"/>
          <p:cNvGrpSpPr/>
          <p:nvPr/>
        </p:nvGrpSpPr>
        <p:grpSpPr bwMode="auto">
          <a:xfrm>
            <a:off x="7308850" y="490538"/>
            <a:ext cx="431800" cy="433387"/>
            <a:chOff x="5436096" y="1274820"/>
            <a:chExt cx="432833" cy="432834"/>
          </a:xfrm>
        </p:grpSpPr>
        <p:sp>
          <p:nvSpPr>
            <p:cNvPr id="41" name="椭圆 16"/>
            <p:cNvSpPr>
              <a:spLocks noChangeArrowheads="1"/>
            </p:cNvSpPr>
            <p:nvPr/>
          </p:nvSpPr>
          <p:spPr bwMode="auto">
            <a:xfrm>
              <a:off x="5436096" y="1274820"/>
              <a:ext cx="432833" cy="432834"/>
            </a:xfrm>
            <a:prstGeom prst="ellipse">
              <a:avLst/>
            </a:prstGeom>
            <a:solidFill>
              <a:schemeClr val="accent3"/>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en-US">
                <a:solidFill>
                  <a:srgbClr val="FFFFFF"/>
                </a:solidFill>
                <a:latin typeface="Calibri" panose="020F0502020204030204" pitchFamily="34" charset="0"/>
              </a:endParaRPr>
            </a:p>
          </p:txBody>
        </p:sp>
        <p:sp>
          <p:nvSpPr>
            <p:cNvPr id="15382" name="Freeform 16"/>
            <p:cNvSpPr>
              <a:spLocks noChangeArrowheads="1"/>
            </p:cNvSpPr>
            <p:nvPr/>
          </p:nvSpPr>
          <p:spPr bwMode="auto">
            <a:xfrm>
              <a:off x="5554420" y="137770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wrap="none" lIns="34290" tIns="17145" rIns="34290" bIns="17145" anchor="ctr"/>
            <a:lstStyle/>
            <a:p>
              <a:endParaRPr lang="zh-CN" altLang="en-US"/>
            </a:p>
          </p:txBody>
        </p:sp>
      </p:grpSp>
      <p:grpSp>
        <p:nvGrpSpPr>
          <p:cNvPr id="15369" name="组合 43"/>
          <p:cNvGrpSpPr/>
          <p:nvPr/>
        </p:nvGrpSpPr>
        <p:grpSpPr bwMode="auto">
          <a:xfrm>
            <a:off x="5364163" y="490538"/>
            <a:ext cx="433387" cy="433387"/>
            <a:chOff x="3491880" y="1274820"/>
            <a:chExt cx="432833" cy="432834"/>
          </a:xfrm>
        </p:grpSpPr>
        <p:sp>
          <p:nvSpPr>
            <p:cNvPr id="15379" name="椭圆 16"/>
            <p:cNvSpPr>
              <a:spLocks noChangeArrowheads="1"/>
            </p:cNvSpPr>
            <p:nvPr/>
          </p:nvSpPr>
          <p:spPr bwMode="auto">
            <a:xfrm>
              <a:off x="3491880" y="1274820"/>
              <a:ext cx="432833" cy="432834"/>
            </a:xfrm>
            <a:prstGeom prst="ellipse">
              <a:avLst/>
            </a:prstGeom>
            <a:solidFill>
              <a:schemeClr val="accent1"/>
            </a:solidFill>
            <a:ln w="9525">
              <a:noFill/>
              <a:round/>
            </a:ln>
          </p:spPr>
          <p:txBody>
            <a:bodyPr anchor="ctr"/>
            <a:lstStyle/>
            <a:p>
              <a:pPr algn="ctr"/>
              <a:endParaRPr lang="zh-CN" altLang="en-US">
                <a:solidFill>
                  <a:srgbClr val="FFFFFF"/>
                </a:solidFill>
                <a:latin typeface="Calibri" panose="020F0502020204030204" pitchFamily="34" charset="0"/>
              </a:endParaRPr>
            </a:p>
          </p:txBody>
        </p:sp>
        <p:sp>
          <p:nvSpPr>
            <p:cNvPr id="15380" name="Freeform 75"/>
            <p:cNvSpPr>
              <a:spLocks noChangeArrowheads="1"/>
            </p:cNvSpPr>
            <p:nvPr/>
          </p:nvSpPr>
          <p:spPr bwMode="auto">
            <a:xfrm>
              <a:off x="3583864" y="138587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2147483647 w 602"/>
                <a:gd name="T85" fmla="*/ 2147483647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02"/>
                <a:gd name="T130" fmla="*/ 0 h 510"/>
                <a:gd name="T131" fmla="*/ 602 w 602"/>
                <a:gd name="T132" fmla="*/ 510 h 5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wrap="none" lIns="34290" tIns="17145" rIns="34290" bIns="17145" anchor="ctr"/>
            <a:lstStyle/>
            <a:p>
              <a:endParaRPr lang="zh-CN" altLang="en-US"/>
            </a:p>
          </p:txBody>
        </p:sp>
      </p:grpSp>
      <p:grpSp>
        <p:nvGrpSpPr>
          <p:cNvPr id="15370" name="组合 76"/>
          <p:cNvGrpSpPr/>
          <p:nvPr/>
        </p:nvGrpSpPr>
        <p:grpSpPr bwMode="auto">
          <a:xfrm>
            <a:off x="6011863" y="490538"/>
            <a:ext cx="433387" cy="433387"/>
            <a:chOff x="4139952" y="1274820"/>
            <a:chExt cx="432833" cy="432834"/>
          </a:xfrm>
        </p:grpSpPr>
        <p:sp>
          <p:nvSpPr>
            <p:cNvPr id="15377" name="椭圆 16"/>
            <p:cNvSpPr>
              <a:spLocks noChangeArrowheads="1"/>
            </p:cNvSpPr>
            <p:nvPr/>
          </p:nvSpPr>
          <p:spPr bwMode="auto">
            <a:xfrm>
              <a:off x="4139952" y="1274820"/>
              <a:ext cx="432833" cy="432834"/>
            </a:xfrm>
            <a:prstGeom prst="ellipse">
              <a:avLst/>
            </a:prstGeom>
            <a:solidFill>
              <a:srgbClr val="3992DB"/>
            </a:solidFill>
            <a:ln w="9525">
              <a:noFill/>
              <a:round/>
            </a:ln>
          </p:spPr>
          <p:txBody>
            <a:bodyPr anchor="ctr"/>
            <a:lstStyle/>
            <a:p>
              <a:pPr algn="ctr"/>
              <a:endParaRPr lang="zh-CN" altLang="en-US">
                <a:solidFill>
                  <a:srgbClr val="FFFFFF"/>
                </a:solidFill>
                <a:latin typeface="Calibri" panose="020F0502020204030204" pitchFamily="34" charset="0"/>
              </a:endParaRPr>
            </a:p>
          </p:txBody>
        </p:sp>
        <p:sp>
          <p:nvSpPr>
            <p:cNvPr id="15378" name="Freeform 84"/>
            <p:cNvSpPr>
              <a:spLocks noChangeArrowheads="1"/>
            </p:cNvSpPr>
            <p:nvPr/>
          </p:nvSpPr>
          <p:spPr bwMode="auto">
            <a:xfrm>
              <a:off x="4241546" y="136680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wrap="none" lIns="34290" tIns="17145" rIns="34290" bIns="17145" anchor="ctr"/>
            <a:lstStyle/>
            <a:p>
              <a:endParaRPr lang="zh-CN" altLang="en-US"/>
            </a:p>
          </p:txBody>
        </p:sp>
      </p:grpSp>
      <p:grpSp>
        <p:nvGrpSpPr>
          <p:cNvPr id="15371" name="组合 79"/>
          <p:cNvGrpSpPr/>
          <p:nvPr/>
        </p:nvGrpSpPr>
        <p:grpSpPr bwMode="auto">
          <a:xfrm>
            <a:off x="2214546" y="3076575"/>
            <a:ext cx="893763" cy="519113"/>
            <a:chOff x="2215144" y="927951"/>
            <a:chExt cx="1244730" cy="953423"/>
          </a:xfrm>
        </p:grpSpPr>
        <p:sp>
          <p:nvSpPr>
            <p:cNvPr id="81" name="平行四边形 80"/>
            <p:cNvSpPr/>
            <p:nvPr/>
          </p:nvSpPr>
          <p:spPr>
            <a:xfrm>
              <a:off x="2215144" y="983350"/>
              <a:ext cx="1120920" cy="842626"/>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latin typeface="Impact" panose="020B0806030902050204" pitchFamily="34" charset="0"/>
              </a:endParaRPr>
            </a:p>
          </p:txBody>
        </p:sp>
        <p:sp>
          <p:nvSpPr>
            <p:cNvPr id="15376" name="文本框 9"/>
            <p:cNvSpPr txBox="1">
              <a:spLocks noChangeArrowheads="1"/>
            </p:cNvSpPr>
            <p:nvPr/>
          </p:nvSpPr>
          <p:spPr bwMode="auto">
            <a:xfrm>
              <a:off x="2392015" y="927951"/>
              <a:ext cx="1067859" cy="953423"/>
            </a:xfrm>
            <a:prstGeom prst="rect">
              <a:avLst/>
            </a:prstGeom>
            <a:noFill/>
            <a:ln w="9525">
              <a:noFill/>
              <a:miter lim="800000"/>
            </a:ln>
          </p:spPr>
          <p:txBody>
            <a:bodyPr>
              <a:spAutoFit/>
            </a:bodyPr>
            <a:lstStyle/>
            <a:p>
              <a:r>
                <a:rPr lang="en-US" altLang="zh-CN" sz="2800" dirty="0" smtClean="0">
                  <a:solidFill>
                    <a:schemeClr val="bg1"/>
                  </a:solidFill>
                  <a:latin typeface="Impact" panose="020B0806030902050204" pitchFamily="34" charset="0"/>
                </a:rPr>
                <a:t>03</a:t>
              </a:r>
              <a:endParaRPr lang="zh-CN" altLang="en-US" sz="2800" dirty="0">
                <a:solidFill>
                  <a:schemeClr val="bg1"/>
                </a:solidFill>
                <a:latin typeface="Impact" panose="020B0806030902050204" pitchFamily="34" charset="0"/>
              </a:endParaRPr>
            </a:p>
          </p:txBody>
        </p:sp>
      </p:grpSp>
      <p:grpSp>
        <p:nvGrpSpPr>
          <p:cNvPr id="15372" name="组合 82"/>
          <p:cNvGrpSpPr/>
          <p:nvPr/>
        </p:nvGrpSpPr>
        <p:grpSpPr bwMode="auto">
          <a:xfrm>
            <a:off x="2857488" y="3113094"/>
            <a:ext cx="4506912" cy="458788"/>
            <a:chOff x="4315150" y="953426"/>
            <a:chExt cx="3857250" cy="540057"/>
          </a:xfrm>
        </p:grpSpPr>
        <p:sp>
          <p:nvSpPr>
            <p:cNvPr id="84" name="矩形 83"/>
            <p:cNvSpPr/>
            <p:nvPr/>
          </p:nvSpPr>
          <p:spPr>
            <a:xfrm>
              <a:off x="4629028" y="1035649"/>
              <a:ext cx="3415684" cy="407378"/>
            </a:xfrm>
            <a:prstGeom prst="rect">
              <a:avLst/>
            </a:prstGeom>
            <a:ln w="15875">
              <a:noFill/>
            </a:ln>
          </p:spPr>
          <p:txBody>
            <a:bodyPr lIns="68580" tIns="34290" rIns="68580" bIns="34290">
              <a:spAutoFit/>
            </a:bodyPr>
            <a:lstStyle/>
            <a:p>
              <a:pPr fontAlgn="auto">
                <a:spcBef>
                  <a:spcPts val="0"/>
                </a:spcBef>
                <a:spcAft>
                  <a:spcPts val="0"/>
                </a:spcAft>
                <a:defRPr/>
              </a:pPr>
              <a:endParaRPr lang="en-GB"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平行四边形 84"/>
            <p:cNvSpPr/>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fontAlgn="auto">
                <a:spcBef>
                  <a:spcPts val="0"/>
                </a:spcBef>
                <a:spcAft>
                  <a:spcPts val="0"/>
                </a:spcAft>
                <a:defRPr/>
              </a:pPr>
              <a:endParaRPr lang="zh-CN" altLang="en-US" sz="1600" b="1">
                <a:solidFill>
                  <a:schemeClr val="tx1">
                    <a:lumMod val="75000"/>
                    <a:lumOff val="25000"/>
                  </a:schemeClr>
                </a:solidFill>
              </a:endParaRPr>
            </a:p>
          </p:txBody>
        </p:sp>
      </p:grpSp>
      <p:grpSp>
        <p:nvGrpSpPr>
          <p:cNvPr id="32" name="组合 44"/>
          <p:cNvGrpSpPr/>
          <p:nvPr/>
        </p:nvGrpSpPr>
        <p:grpSpPr bwMode="auto">
          <a:xfrm>
            <a:off x="2320915" y="2409828"/>
            <a:ext cx="893763" cy="519112"/>
            <a:chOff x="2215144" y="927951"/>
            <a:chExt cx="1244730" cy="953049"/>
          </a:xfrm>
        </p:grpSpPr>
        <p:sp>
          <p:nvSpPr>
            <p:cNvPr id="33" name="平行四边形 32"/>
            <p:cNvSpPr/>
            <p:nvPr/>
          </p:nvSpPr>
          <p:spPr>
            <a:xfrm>
              <a:off x="2215144" y="983326"/>
              <a:ext cx="1120920" cy="842299"/>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latin typeface="Impact" panose="020B0806030902050204" pitchFamily="34" charset="0"/>
              </a:endParaRPr>
            </a:p>
          </p:txBody>
        </p:sp>
        <p:sp>
          <p:nvSpPr>
            <p:cNvPr id="34" name="文本框 9"/>
            <p:cNvSpPr txBox="1">
              <a:spLocks noChangeArrowheads="1"/>
            </p:cNvSpPr>
            <p:nvPr/>
          </p:nvSpPr>
          <p:spPr bwMode="auto">
            <a:xfrm>
              <a:off x="2392015" y="927951"/>
              <a:ext cx="1067859" cy="953049"/>
            </a:xfrm>
            <a:prstGeom prst="rect">
              <a:avLst/>
            </a:prstGeom>
            <a:noFill/>
            <a:ln w="9525">
              <a:noFill/>
              <a:miter lim="800000"/>
            </a:ln>
          </p:spPr>
          <p:txBody>
            <a:bodyPr>
              <a:spAutoFit/>
            </a:bodyPr>
            <a:lstStyle/>
            <a:p>
              <a:r>
                <a:rPr lang="en-US" altLang="zh-CN" sz="2800" dirty="0" smtClean="0">
                  <a:solidFill>
                    <a:schemeClr val="bg1"/>
                  </a:solidFill>
                  <a:latin typeface="Impact" panose="020B0806030902050204" pitchFamily="34" charset="0"/>
                </a:rPr>
                <a:t>02</a:t>
              </a:r>
              <a:endParaRPr lang="zh-CN" altLang="en-US" sz="2800" dirty="0">
                <a:solidFill>
                  <a:schemeClr val="bg1"/>
                </a:solidFill>
                <a:latin typeface="Impact" panose="020B0806030902050204" pitchFamily="34" charset="0"/>
              </a:endParaRPr>
            </a:p>
          </p:txBody>
        </p:sp>
      </p:grpSp>
      <p:sp>
        <p:nvSpPr>
          <p:cNvPr id="35" name="平行四边形 34"/>
          <p:cNvSpPr/>
          <p:nvPr/>
        </p:nvSpPr>
        <p:spPr bwMode="auto">
          <a:xfrm>
            <a:off x="3000364" y="2428874"/>
            <a:ext cx="4505325" cy="460375"/>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fontAlgn="auto">
              <a:spcBef>
                <a:spcPts val="0"/>
              </a:spcBef>
              <a:spcAft>
                <a:spcPts val="0"/>
              </a:spcAft>
              <a:defRPr/>
            </a:pPr>
            <a:endParaRPr lang="zh-CN" altLang="en-US" sz="1600" b="1">
              <a:solidFill>
                <a:schemeClr val="tx1">
                  <a:lumMod val="75000"/>
                  <a:lumOff val="25000"/>
                </a:schemeClr>
              </a:solidFill>
            </a:endParaRPr>
          </a:p>
        </p:txBody>
      </p:sp>
      <p:sp>
        <p:nvSpPr>
          <p:cNvPr id="36" name="矩形 35"/>
          <p:cNvSpPr/>
          <p:nvPr/>
        </p:nvSpPr>
        <p:spPr bwMode="auto">
          <a:xfrm>
            <a:off x="3286116" y="2500312"/>
            <a:ext cx="3989387" cy="344487"/>
          </a:xfrm>
          <a:prstGeom prst="rect">
            <a:avLst/>
          </a:prstGeom>
          <a:ln w="15875">
            <a:noFill/>
          </a:ln>
        </p:spPr>
        <p:txBody>
          <a:bodyPr lIns="68580" tIns="34290" rIns="68580" bIns="34290">
            <a:spAutoFit/>
          </a:bodyPr>
          <a:lstStyle/>
          <a:p>
            <a:pPr fontAlgn="auto">
              <a:spcBef>
                <a:spcPts val="0"/>
              </a:spcBef>
              <a:spcAft>
                <a:spcPts val="0"/>
              </a:spcAft>
              <a:defRPr/>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综合所得计税规则</a:t>
            </a:r>
            <a:endParaRPr lang="en-GB"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平行四边形 36"/>
          <p:cNvSpPr/>
          <p:nvPr/>
        </p:nvSpPr>
        <p:spPr bwMode="auto">
          <a:xfrm>
            <a:off x="2786050" y="3786196"/>
            <a:ext cx="4506912" cy="458788"/>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fontAlgn="auto">
              <a:spcBef>
                <a:spcPts val="0"/>
              </a:spcBef>
              <a:spcAft>
                <a:spcPts val="0"/>
              </a:spcAft>
              <a:defRPr/>
            </a:pPr>
            <a:endParaRPr lang="zh-CN" altLang="en-US" sz="1600" b="1">
              <a:solidFill>
                <a:schemeClr val="tx1">
                  <a:lumMod val="75000"/>
                  <a:lumOff val="25000"/>
                </a:schemeClr>
              </a:solidFill>
            </a:endParaRPr>
          </a:p>
        </p:txBody>
      </p:sp>
      <p:sp>
        <p:nvSpPr>
          <p:cNvPr id="38" name="平行四边形 37"/>
          <p:cNvSpPr/>
          <p:nvPr/>
        </p:nvSpPr>
        <p:spPr bwMode="auto">
          <a:xfrm>
            <a:off x="2143108" y="3786196"/>
            <a:ext cx="804863" cy="458787"/>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latin typeface="Impact" panose="020B0806030902050204" pitchFamily="34" charset="0"/>
            </a:endParaRPr>
          </a:p>
        </p:txBody>
      </p:sp>
      <p:sp>
        <p:nvSpPr>
          <p:cNvPr id="39" name="文本框 9"/>
          <p:cNvSpPr txBox="1">
            <a:spLocks noChangeArrowheads="1"/>
          </p:cNvSpPr>
          <p:nvPr/>
        </p:nvSpPr>
        <p:spPr bwMode="auto">
          <a:xfrm>
            <a:off x="2285984" y="3714758"/>
            <a:ext cx="766763" cy="519113"/>
          </a:xfrm>
          <a:prstGeom prst="rect">
            <a:avLst/>
          </a:prstGeom>
          <a:noFill/>
          <a:ln w="9525">
            <a:noFill/>
            <a:miter lim="800000"/>
          </a:ln>
        </p:spPr>
        <p:txBody>
          <a:bodyPr>
            <a:spAutoFit/>
          </a:bodyPr>
          <a:lstStyle/>
          <a:p>
            <a:r>
              <a:rPr lang="en-US" altLang="zh-CN" sz="2800" dirty="0" smtClean="0">
                <a:solidFill>
                  <a:schemeClr val="bg1"/>
                </a:solidFill>
                <a:latin typeface="Impact" panose="020B0806030902050204" pitchFamily="34" charset="0"/>
              </a:rPr>
              <a:t>04</a:t>
            </a:r>
            <a:endParaRPr lang="zh-CN" altLang="en-US" sz="2800" dirty="0">
              <a:solidFill>
                <a:schemeClr val="bg1"/>
              </a:solidFill>
              <a:latin typeface="Impact" panose="020B0806030902050204" pitchFamily="34" charset="0"/>
            </a:endParaRPr>
          </a:p>
        </p:txBody>
      </p:sp>
      <p:sp>
        <p:nvSpPr>
          <p:cNvPr id="40" name="矩形 39"/>
          <p:cNvSpPr/>
          <p:nvPr/>
        </p:nvSpPr>
        <p:spPr bwMode="auto">
          <a:xfrm>
            <a:off x="3286116" y="3857634"/>
            <a:ext cx="3990975" cy="623248"/>
          </a:xfrm>
          <a:prstGeom prst="rect">
            <a:avLst/>
          </a:prstGeom>
          <a:ln w="15875">
            <a:noFill/>
          </a:ln>
        </p:spPr>
        <p:txBody>
          <a:bodyPr lIns="68580" tIns="34290" rIns="68580" bIns="34290">
            <a:spAutoFit/>
          </a:bodyPr>
          <a:lstStyle/>
          <a:p>
            <a:pPr fontAlgn="auto">
              <a:spcBef>
                <a:spcPts val="0"/>
              </a:spcBef>
              <a:spcAft>
                <a:spcPts val="0"/>
              </a:spcAft>
              <a:defRPr/>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六项专项附加扣除</a:t>
            </a:r>
            <a:endParaRPr lang="en-GB" altLang="zh-CN"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fontAlgn="auto">
              <a:spcBef>
                <a:spcPts val="0"/>
              </a:spcBef>
              <a:spcAft>
                <a:spcPts val="0"/>
              </a:spcAft>
              <a:defRPr/>
            </a:pPr>
            <a:endParaRPr lang="en-GB"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3286116" y="3143254"/>
            <a:ext cx="1569660" cy="369332"/>
          </a:xfrm>
          <a:prstGeom prst="rect">
            <a:avLst/>
          </a:prstGeom>
        </p:spPr>
        <p:txBody>
          <a:bodyPr wrap="none">
            <a:spAutoFit/>
          </a:bodyPr>
          <a:lstStyle/>
          <a:p>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预扣预缴申报</a:t>
            </a:r>
            <a:endParaRPr lang="zh-CN" altLang="en-US" dirty="0"/>
          </a:p>
        </p:txBody>
      </p:sp>
    </p:spTree>
  </p:cSld>
  <p:clrMapOvr>
    <a:masterClrMapping/>
  </p:clrMapOvr>
  <p:transition spd="med" advTm="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pPr>
              <a:defRPr/>
            </a:pPr>
            <a:fld id="{C4CB047A-2BAB-4AB1-88B2-3C2E425FF4ED}" type="slidenum">
              <a:rPr lang="zh-CN" altLang="en-US"/>
            </a:fld>
            <a:endParaRPr lang="zh-CN" altLang="en-US" sz="1800" dirty="0">
              <a:solidFill>
                <a:schemeClr val="tx1"/>
              </a:solidFill>
              <a:latin typeface="Arial" panose="020B0604020202020204" pitchFamily="34" charset="0"/>
            </a:endParaRPr>
          </a:p>
        </p:txBody>
      </p:sp>
      <p:grpSp>
        <p:nvGrpSpPr>
          <p:cNvPr id="16387" name="Group 2"/>
          <p:cNvGrpSpPr/>
          <p:nvPr/>
        </p:nvGrpSpPr>
        <p:grpSpPr bwMode="auto">
          <a:xfrm>
            <a:off x="2779713" y="779463"/>
            <a:ext cx="3584575" cy="3584575"/>
            <a:chOff x="0" y="0"/>
            <a:chExt cx="4778077" cy="4778077"/>
          </a:xfrm>
        </p:grpSpPr>
        <p:sp>
          <p:nvSpPr>
            <p:cNvPr id="16391" name="椭圆 1"/>
            <p:cNvSpPr>
              <a:spLocks noChangeArrowheads="1"/>
            </p:cNvSpPr>
            <p:nvPr/>
          </p:nvSpPr>
          <p:spPr bwMode="auto">
            <a:xfrm>
              <a:off x="67714" y="67714"/>
              <a:ext cx="4642649" cy="4642649"/>
            </a:xfrm>
            <a:prstGeom prst="ellipse">
              <a:avLst/>
            </a:prstGeom>
            <a:solidFill>
              <a:srgbClr val="005A9C"/>
            </a:solidFill>
            <a:ln w="9525">
              <a:noFill/>
              <a:round/>
            </a:ln>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92" name="椭圆 10"/>
            <p:cNvSpPr>
              <a:spLocks noChangeArrowheads="1"/>
            </p:cNvSpPr>
            <p:nvPr/>
          </p:nvSpPr>
          <p:spPr bwMode="auto">
            <a:xfrm>
              <a:off x="0" y="0"/>
              <a:ext cx="4778077" cy="4778077"/>
            </a:xfrm>
            <a:prstGeom prst="ellipse">
              <a:avLst/>
            </a:prstGeom>
            <a:noFill/>
            <a:ln w="25400">
              <a:solidFill>
                <a:srgbClr val="005A9C"/>
              </a:solidFill>
              <a:prstDash val="lgDash"/>
              <a:round/>
            </a:ln>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388" name="文本框 11"/>
          <p:cNvSpPr>
            <a:spLocks noChangeArrowheads="1"/>
          </p:cNvSpPr>
          <p:nvPr/>
        </p:nvSpPr>
        <p:spPr bwMode="auto">
          <a:xfrm>
            <a:off x="3711575" y="1736725"/>
            <a:ext cx="2003425" cy="700088"/>
          </a:xfrm>
          <a:prstGeom prst="rect">
            <a:avLst/>
          </a:prstGeom>
          <a:noFill/>
          <a:ln w="9525">
            <a:noFill/>
            <a:miter lim="800000"/>
          </a:ln>
        </p:spPr>
        <p:txBody>
          <a:bodyPr lIns="68579" tIns="34289" rIns="68579" bIns="34289">
            <a:spAutoFit/>
          </a:bodyPr>
          <a:lstStyle/>
          <a:p>
            <a:r>
              <a:rPr lang="en-US" altLang="zh-CN" sz="4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Part 01</a:t>
            </a:r>
            <a:endParaRPr lang="zh-CN" altLang="en-US"/>
          </a:p>
        </p:txBody>
      </p:sp>
      <p:sp>
        <p:nvSpPr>
          <p:cNvPr id="16389" name="直接连接符 12"/>
          <p:cNvSpPr>
            <a:spLocks noChangeShapeType="1"/>
          </p:cNvSpPr>
          <p:nvPr/>
        </p:nvSpPr>
        <p:spPr bwMode="auto">
          <a:xfrm>
            <a:off x="4410075" y="2433638"/>
            <a:ext cx="323850" cy="1587"/>
          </a:xfrm>
          <a:prstGeom prst="line">
            <a:avLst/>
          </a:prstGeom>
          <a:noFill/>
          <a:ln w="12700">
            <a:solidFill>
              <a:schemeClr val="bg1"/>
            </a:solidFill>
            <a:round/>
          </a:ln>
        </p:spPr>
        <p:txBody>
          <a:bodyPr/>
          <a:lstStyle/>
          <a:p>
            <a:endParaRPr lang="zh-CN" altLang="en-US"/>
          </a:p>
        </p:txBody>
      </p:sp>
      <p:sp>
        <p:nvSpPr>
          <p:cNvPr id="16390" name="文本框 20"/>
          <p:cNvSpPr>
            <a:spLocks noChangeArrowheads="1"/>
          </p:cNvSpPr>
          <p:nvPr/>
        </p:nvSpPr>
        <p:spPr bwMode="auto">
          <a:xfrm>
            <a:off x="3429000" y="2589213"/>
            <a:ext cx="2500313" cy="1323437"/>
          </a:xfrm>
          <a:prstGeom prst="rect">
            <a:avLst/>
          </a:prstGeom>
          <a:noFill/>
          <a:ln w="9525">
            <a:noFill/>
            <a:miter lim="800000"/>
          </a:ln>
        </p:spPr>
        <p:txBody>
          <a:bodyPr lIns="91438" tIns="45719" rIns="91438" bIns="45719">
            <a:spAutoFit/>
          </a:bodyPr>
          <a:lstStyle/>
          <a:p>
            <a:pPr algn="ctr"/>
            <a:r>
              <a:rPr lang="zh-CN" altLang="en-US" sz="40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纳税人识别号</a:t>
            </a:r>
            <a:endParaRPr lang="en-US" dirty="0"/>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组合 48"/>
          <p:cNvGrpSpPr/>
          <p:nvPr/>
        </p:nvGrpSpPr>
        <p:grpSpPr bwMode="auto">
          <a:xfrm>
            <a:off x="7785100" y="354013"/>
            <a:ext cx="323850" cy="325437"/>
            <a:chOff x="0" y="0"/>
            <a:chExt cx="432048" cy="432834"/>
          </a:xfrm>
        </p:grpSpPr>
        <p:sp>
          <p:nvSpPr>
            <p:cNvPr id="17431"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7432"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grpSp>
        <p:nvGrpSpPr>
          <p:cNvPr id="17411" name="组合 51"/>
          <p:cNvGrpSpPr/>
          <p:nvPr/>
        </p:nvGrpSpPr>
        <p:grpSpPr bwMode="auto">
          <a:xfrm>
            <a:off x="6811963" y="354013"/>
            <a:ext cx="323850" cy="323850"/>
            <a:chOff x="0" y="0"/>
            <a:chExt cx="432048" cy="432048"/>
          </a:xfrm>
        </p:grpSpPr>
        <p:sp>
          <p:nvSpPr>
            <p:cNvPr id="17429"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7430"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17412" name="组合 54"/>
          <p:cNvGrpSpPr/>
          <p:nvPr/>
        </p:nvGrpSpPr>
        <p:grpSpPr bwMode="auto">
          <a:xfrm>
            <a:off x="7297738" y="354013"/>
            <a:ext cx="325437" cy="325437"/>
            <a:chOff x="0" y="0"/>
            <a:chExt cx="432833" cy="432834"/>
          </a:xfrm>
        </p:grpSpPr>
        <p:sp>
          <p:nvSpPr>
            <p:cNvPr id="17427"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7428"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17413" name="组合 57"/>
          <p:cNvGrpSpPr/>
          <p:nvPr/>
        </p:nvGrpSpPr>
        <p:grpSpPr bwMode="auto">
          <a:xfrm>
            <a:off x="5840413" y="354013"/>
            <a:ext cx="325437" cy="325437"/>
            <a:chOff x="0" y="0"/>
            <a:chExt cx="432833" cy="432834"/>
          </a:xfrm>
        </p:grpSpPr>
        <p:sp>
          <p:nvSpPr>
            <p:cNvPr id="17425"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7426"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17414" name="组合 60"/>
          <p:cNvGrpSpPr/>
          <p:nvPr/>
        </p:nvGrpSpPr>
        <p:grpSpPr bwMode="auto">
          <a:xfrm>
            <a:off x="6326188" y="354013"/>
            <a:ext cx="325437" cy="325437"/>
            <a:chOff x="0" y="0"/>
            <a:chExt cx="432833" cy="432834"/>
          </a:xfrm>
        </p:grpSpPr>
        <p:sp>
          <p:nvSpPr>
            <p:cNvPr id="17423"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7424"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17415" name="Group 7"/>
          <p:cNvGrpSpPr/>
          <p:nvPr/>
        </p:nvGrpSpPr>
        <p:grpSpPr bwMode="auto">
          <a:xfrm>
            <a:off x="323850" y="292100"/>
            <a:ext cx="390525" cy="206375"/>
            <a:chOff x="0" y="0"/>
            <a:chExt cx="1041399" cy="549275"/>
          </a:xfrm>
        </p:grpSpPr>
        <p:sp>
          <p:nvSpPr>
            <p:cNvPr id="17420"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17421"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17422"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graphicFrame>
        <p:nvGraphicFramePr>
          <p:cNvPr id="24" name="图示 23"/>
          <p:cNvGraphicFramePr/>
          <p:nvPr/>
        </p:nvGraphicFramePr>
        <p:xfrm>
          <a:off x="428596" y="1071552"/>
          <a:ext cx="8572560" cy="342902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7418" name="TextBox 24"/>
          <p:cNvSpPr txBox="1">
            <a:spLocks noChangeArrowheads="1"/>
          </p:cNvSpPr>
          <p:nvPr/>
        </p:nvSpPr>
        <p:spPr bwMode="auto">
          <a:xfrm>
            <a:off x="857224" y="142858"/>
            <a:ext cx="4286250" cy="461665"/>
          </a:xfrm>
          <a:prstGeom prst="rect">
            <a:avLst/>
          </a:prstGeom>
          <a:noFill/>
          <a:ln w="9525">
            <a:noFill/>
            <a:miter lim="800000"/>
          </a:ln>
        </p:spPr>
        <p:txBody>
          <a:bodyPr>
            <a:spAutoFit/>
          </a:bodyPr>
          <a:lstStyle/>
          <a:p>
            <a:r>
              <a:rPr lang="zh-CN" altLang="en-US" sz="2400" b="1" dirty="0">
                <a:latin typeface="黑体" panose="02010609060101010101" pitchFamily="49" charset="-122"/>
                <a:ea typeface="黑体" panose="02010609060101010101" pitchFamily="49" charset="-122"/>
              </a:rPr>
              <a:t>个人所得税法第九条</a:t>
            </a:r>
            <a:endParaRPr lang="zh-CN" altLang="en-US" sz="2400" b="1" dirty="0">
              <a:latin typeface="黑体" panose="02010609060101010101" pitchFamily="49" charset="-122"/>
              <a:ea typeface="黑体" panose="02010609060101010101" pitchFamily="49" charset="-122"/>
            </a:endParaRPr>
          </a:p>
        </p:txBody>
      </p:sp>
      <p:sp>
        <p:nvSpPr>
          <p:cNvPr id="25" name="灯片编号占位符 5"/>
          <p:cNvSpPr>
            <a:spLocks noGrp="1"/>
          </p:cNvSpPr>
          <p:nvPr>
            <p:ph type="sldNum" sz="quarter" idx="12"/>
          </p:nvPr>
        </p:nvSpPr>
        <p:spPr/>
        <p:txBody>
          <a:bodyPr/>
          <a:lstStyle/>
          <a:p>
            <a:pPr>
              <a:defRPr/>
            </a:pPr>
            <a:fld id="{E79D59AC-F506-413D-8357-C1F9C53CE918}" type="slidenum">
              <a:rPr lang="zh-CN" altLang="en-US"/>
            </a:fld>
            <a:endParaRPr lang="zh-CN" altLang="en-US" sz="1800" dirty="0">
              <a:solidFill>
                <a:schemeClr val="tx1"/>
              </a:solidFill>
              <a:latin typeface="Arial" panose="020B0604020202020204" pitchFamily="34" charset="0"/>
            </a:endParaRPr>
          </a:p>
        </p:txBody>
      </p:sp>
      <p:sp>
        <p:nvSpPr>
          <p:cNvPr id="26" name="直接连接符 6"/>
          <p:cNvSpPr>
            <a:spLocks noChangeShapeType="1"/>
          </p:cNvSpPr>
          <p:nvPr/>
        </p:nvSpPr>
        <p:spPr bwMode="auto">
          <a:xfrm>
            <a:off x="755650" y="625475"/>
            <a:ext cx="7848600" cy="0"/>
          </a:xfrm>
          <a:prstGeom prst="line">
            <a:avLst/>
          </a:prstGeom>
          <a:noFill/>
          <a:ln w="9525">
            <a:solidFill>
              <a:srgbClr val="7F7F7F"/>
            </a:solidFill>
            <a:bevel/>
          </a:ln>
        </p:spPr>
        <p:txBody>
          <a:bodyPr/>
          <a:lstStyle/>
          <a:p>
            <a:endParaRPr lang="zh-CN" altLang="en-US"/>
          </a:p>
        </p:txBody>
      </p:sp>
    </p:spTree>
  </p:cSld>
  <p:clrMapOvr>
    <a:masterClrMapping/>
  </p:clrMapOvr>
  <p:transition spd="slow" advTm="0">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8"/>
          <p:cNvGrpSpPr/>
          <p:nvPr/>
        </p:nvGrpSpPr>
        <p:grpSpPr bwMode="auto">
          <a:xfrm>
            <a:off x="7785100" y="214296"/>
            <a:ext cx="323850" cy="325437"/>
            <a:chOff x="0" y="0"/>
            <a:chExt cx="432048" cy="432834"/>
          </a:xfrm>
        </p:grpSpPr>
        <p:sp>
          <p:nvSpPr>
            <p:cNvPr id="19478"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9479"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grpSp>
        <p:nvGrpSpPr>
          <p:cNvPr id="3" name="组合 51"/>
          <p:cNvGrpSpPr/>
          <p:nvPr/>
        </p:nvGrpSpPr>
        <p:grpSpPr bwMode="auto">
          <a:xfrm>
            <a:off x="6811963" y="214296"/>
            <a:ext cx="323850" cy="323850"/>
            <a:chOff x="0" y="0"/>
            <a:chExt cx="432048" cy="432048"/>
          </a:xfrm>
        </p:grpSpPr>
        <p:sp>
          <p:nvSpPr>
            <p:cNvPr id="19476"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9477"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4" name="组合 54"/>
          <p:cNvGrpSpPr/>
          <p:nvPr/>
        </p:nvGrpSpPr>
        <p:grpSpPr bwMode="auto">
          <a:xfrm>
            <a:off x="7297738" y="214296"/>
            <a:ext cx="325437" cy="325437"/>
            <a:chOff x="0" y="0"/>
            <a:chExt cx="432833" cy="432834"/>
          </a:xfrm>
        </p:grpSpPr>
        <p:sp>
          <p:nvSpPr>
            <p:cNvPr id="19474"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9475"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5" name="组合 57"/>
          <p:cNvGrpSpPr/>
          <p:nvPr/>
        </p:nvGrpSpPr>
        <p:grpSpPr bwMode="auto">
          <a:xfrm>
            <a:off x="5840413" y="214296"/>
            <a:ext cx="325437" cy="325437"/>
            <a:chOff x="0" y="0"/>
            <a:chExt cx="432833" cy="432834"/>
          </a:xfrm>
        </p:grpSpPr>
        <p:sp>
          <p:nvSpPr>
            <p:cNvPr id="19472"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9473"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6" name="组合 60"/>
          <p:cNvGrpSpPr/>
          <p:nvPr/>
        </p:nvGrpSpPr>
        <p:grpSpPr bwMode="auto">
          <a:xfrm>
            <a:off x="6326188" y="214296"/>
            <a:ext cx="325437" cy="325437"/>
            <a:chOff x="0" y="0"/>
            <a:chExt cx="432833" cy="432834"/>
          </a:xfrm>
        </p:grpSpPr>
        <p:sp>
          <p:nvSpPr>
            <p:cNvPr id="19470"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9471"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7" name="Group 7"/>
          <p:cNvGrpSpPr/>
          <p:nvPr/>
        </p:nvGrpSpPr>
        <p:grpSpPr bwMode="auto">
          <a:xfrm>
            <a:off x="323850" y="292100"/>
            <a:ext cx="390525" cy="206375"/>
            <a:chOff x="0" y="0"/>
            <a:chExt cx="1041399" cy="549275"/>
          </a:xfrm>
        </p:grpSpPr>
        <p:sp>
          <p:nvSpPr>
            <p:cNvPr id="19467"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19468"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19469"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graphicFrame>
        <p:nvGraphicFramePr>
          <p:cNvPr id="25" name="图示 24"/>
          <p:cNvGraphicFramePr/>
          <p:nvPr/>
        </p:nvGraphicFramePr>
        <p:xfrm>
          <a:off x="500034" y="714362"/>
          <a:ext cx="7929618" cy="414340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9465" name="直接连接符 6"/>
          <p:cNvSpPr>
            <a:spLocks noChangeShapeType="1"/>
          </p:cNvSpPr>
          <p:nvPr/>
        </p:nvSpPr>
        <p:spPr bwMode="auto">
          <a:xfrm>
            <a:off x="755650" y="625475"/>
            <a:ext cx="7848600" cy="0"/>
          </a:xfrm>
          <a:prstGeom prst="line">
            <a:avLst/>
          </a:prstGeom>
          <a:noFill/>
          <a:ln w="9525">
            <a:solidFill>
              <a:srgbClr val="7F7F7F"/>
            </a:solidFill>
            <a:bevel/>
          </a:ln>
        </p:spPr>
        <p:txBody>
          <a:bodyPr/>
          <a:lstStyle/>
          <a:p>
            <a:endParaRPr lang="zh-CN" altLang="en-US"/>
          </a:p>
        </p:txBody>
      </p:sp>
      <p:sp>
        <p:nvSpPr>
          <p:cNvPr id="24" name="灯片编号占位符 5"/>
          <p:cNvSpPr>
            <a:spLocks noGrp="1"/>
          </p:cNvSpPr>
          <p:nvPr>
            <p:ph type="sldNum" sz="quarter" idx="12"/>
          </p:nvPr>
        </p:nvSpPr>
        <p:spPr/>
        <p:txBody>
          <a:bodyPr/>
          <a:lstStyle/>
          <a:p>
            <a:pPr>
              <a:defRPr/>
            </a:pPr>
            <a:fld id="{05405750-3D1D-4E74-9E13-45C49F8FBEE2}" type="slidenum">
              <a:rPr lang="zh-CN" altLang="en-US"/>
            </a:fld>
            <a:endParaRPr lang="zh-CN" altLang="en-US" sz="1800" dirty="0">
              <a:solidFill>
                <a:schemeClr val="tx1"/>
              </a:solidFill>
              <a:latin typeface="Arial" panose="020B0604020202020204" pitchFamily="34" charset="0"/>
            </a:endParaRPr>
          </a:p>
        </p:txBody>
      </p:sp>
      <p:sp>
        <p:nvSpPr>
          <p:cNvPr id="26" name="TextBox 24"/>
          <p:cNvSpPr txBox="1">
            <a:spLocks noChangeArrowheads="1"/>
          </p:cNvSpPr>
          <p:nvPr/>
        </p:nvSpPr>
        <p:spPr bwMode="auto">
          <a:xfrm>
            <a:off x="785786" y="142858"/>
            <a:ext cx="4286250" cy="461665"/>
          </a:xfrm>
          <a:prstGeom prst="rect">
            <a:avLst/>
          </a:prstGeom>
          <a:noFill/>
          <a:ln w="9525">
            <a:noFill/>
            <a:miter lim="800000"/>
          </a:ln>
        </p:spPr>
        <p:txBody>
          <a:bodyPr>
            <a:spAutoFit/>
          </a:bodyPr>
          <a:lstStyle/>
          <a:p>
            <a:r>
              <a:rPr lang="zh-CN" altLang="en-US" sz="2400" b="1" dirty="0" smtClean="0">
                <a:latin typeface="黑体" panose="02010609060101010101" pitchFamily="49" charset="-122"/>
                <a:ea typeface="黑体" panose="02010609060101010101" pitchFamily="49" charset="-122"/>
              </a:rPr>
              <a:t>纳税人识别号作用</a:t>
            </a:r>
            <a:endParaRPr lang="zh-CN" altLang="en-US" sz="2400" b="1" dirty="0">
              <a:latin typeface="黑体" panose="02010609060101010101" pitchFamily="49" charset="-122"/>
              <a:ea typeface="黑体" panose="02010609060101010101"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graphicEl>
                                              <a:dgm id="{B5F85DCD-F63F-4018-B528-FA02473DE08B}"/>
                                            </p:graphicEl>
                                          </p:spTgt>
                                        </p:tgtEl>
                                        <p:attrNameLst>
                                          <p:attrName>style.visibility</p:attrName>
                                        </p:attrNameLst>
                                      </p:cBhvr>
                                      <p:to>
                                        <p:strVal val="visible"/>
                                      </p:to>
                                    </p:set>
                                    <p:animEffect transition="in" filter="wipe(down)">
                                      <p:cBhvr>
                                        <p:cTn id="7" dur="500"/>
                                        <p:tgtEl>
                                          <p:spTgt spid="25">
                                            <p:graphicEl>
                                              <a:dgm id="{B5F85DCD-F63F-4018-B528-FA02473DE08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5">
                                            <p:graphicEl>
                                              <a:dgm id="{8773DB85-573D-4257-B18E-14BA8E63400F}"/>
                                            </p:graphicEl>
                                          </p:spTgt>
                                        </p:tgtEl>
                                        <p:attrNameLst>
                                          <p:attrName>style.visibility</p:attrName>
                                        </p:attrNameLst>
                                      </p:cBhvr>
                                      <p:to>
                                        <p:strVal val="visible"/>
                                      </p:to>
                                    </p:set>
                                    <p:animEffect transition="in" filter="wipe(down)">
                                      <p:cBhvr>
                                        <p:cTn id="12" dur="500"/>
                                        <p:tgtEl>
                                          <p:spTgt spid="25">
                                            <p:graphicEl>
                                              <a:dgm id="{8773DB85-573D-4257-B18E-14BA8E63400F}"/>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5">
                                            <p:graphicEl>
                                              <a:dgm id="{1687507B-EFC9-48F7-AA56-1B0614AEBD2A}"/>
                                            </p:graphicEl>
                                          </p:spTgt>
                                        </p:tgtEl>
                                        <p:attrNameLst>
                                          <p:attrName>style.visibility</p:attrName>
                                        </p:attrNameLst>
                                      </p:cBhvr>
                                      <p:to>
                                        <p:strVal val="visible"/>
                                      </p:to>
                                    </p:set>
                                    <p:animEffect transition="in" filter="wipe(down)">
                                      <p:cBhvr>
                                        <p:cTn id="15" dur="500"/>
                                        <p:tgtEl>
                                          <p:spTgt spid="25">
                                            <p:graphicEl>
                                              <a:dgm id="{1687507B-EFC9-48F7-AA56-1B0614AEBD2A}"/>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5">
                                            <p:graphicEl>
                                              <a:dgm id="{38ED7CE5-0411-4A4D-8666-5FAF81A24F56}"/>
                                            </p:graphicEl>
                                          </p:spTgt>
                                        </p:tgtEl>
                                        <p:attrNameLst>
                                          <p:attrName>style.visibility</p:attrName>
                                        </p:attrNameLst>
                                      </p:cBhvr>
                                      <p:to>
                                        <p:strVal val="visible"/>
                                      </p:to>
                                    </p:set>
                                    <p:animEffect transition="in" filter="wipe(down)">
                                      <p:cBhvr>
                                        <p:cTn id="20" dur="500"/>
                                        <p:tgtEl>
                                          <p:spTgt spid="25">
                                            <p:graphicEl>
                                              <a:dgm id="{38ED7CE5-0411-4A4D-8666-5FAF81A24F56}"/>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5">
                                            <p:graphicEl>
                                              <a:dgm id="{A0D9F5DA-38F6-40BE-84AD-E5A602E0B94A}"/>
                                            </p:graphicEl>
                                          </p:spTgt>
                                        </p:tgtEl>
                                        <p:attrNameLst>
                                          <p:attrName>style.visibility</p:attrName>
                                        </p:attrNameLst>
                                      </p:cBhvr>
                                      <p:to>
                                        <p:strVal val="visible"/>
                                      </p:to>
                                    </p:set>
                                    <p:animEffect transition="in" filter="wipe(down)">
                                      <p:cBhvr>
                                        <p:cTn id="23" dur="500"/>
                                        <p:tgtEl>
                                          <p:spTgt spid="25">
                                            <p:graphicEl>
                                              <a:dgm id="{A0D9F5DA-38F6-40BE-84AD-E5A602E0B94A}"/>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5">
                                            <p:graphicEl>
                                              <a:dgm id="{0ECBB58A-02AA-47F1-8C19-188078C47C85}"/>
                                            </p:graphicEl>
                                          </p:spTgt>
                                        </p:tgtEl>
                                        <p:attrNameLst>
                                          <p:attrName>style.visibility</p:attrName>
                                        </p:attrNameLst>
                                      </p:cBhvr>
                                      <p:to>
                                        <p:strVal val="visible"/>
                                      </p:to>
                                    </p:set>
                                    <p:animEffect transition="in" filter="wipe(down)">
                                      <p:cBhvr>
                                        <p:cTn id="28" dur="500"/>
                                        <p:tgtEl>
                                          <p:spTgt spid="25">
                                            <p:graphicEl>
                                              <a:dgm id="{0ECBB58A-02AA-47F1-8C19-188078C47C85}"/>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5">
                                            <p:graphicEl>
                                              <a:dgm id="{9B7CD173-E6E5-46B1-AEC9-0496E4EB70F4}"/>
                                            </p:graphicEl>
                                          </p:spTgt>
                                        </p:tgtEl>
                                        <p:attrNameLst>
                                          <p:attrName>style.visibility</p:attrName>
                                        </p:attrNameLst>
                                      </p:cBhvr>
                                      <p:to>
                                        <p:strVal val="visible"/>
                                      </p:to>
                                    </p:set>
                                    <p:animEffect transition="in" filter="wipe(down)">
                                      <p:cBhvr>
                                        <p:cTn id="31" dur="500"/>
                                        <p:tgtEl>
                                          <p:spTgt spid="25">
                                            <p:graphicEl>
                                              <a:dgm id="{9B7CD173-E6E5-46B1-AEC9-0496E4EB70F4}"/>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25">
                                            <p:graphicEl>
                                              <a:dgm id="{EF2ED0FE-D583-4E14-856B-C7224550B2F0}"/>
                                            </p:graphicEl>
                                          </p:spTgt>
                                        </p:tgtEl>
                                        <p:attrNameLst>
                                          <p:attrName>style.visibility</p:attrName>
                                        </p:attrNameLst>
                                      </p:cBhvr>
                                      <p:to>
                                        <p:strVal val="visible"/>
                                      </p:to>
                                    </p:set>
                                    <p:animEffect transition="in" filter="wipe(down)">
                                      <p:cBhvr>
                                        <p:cTn id="36" dur="500"/>
                                        <p:tgtEl>
                                          <p:spTgt spid="25">
                                            <p:graphicEl>
                                              <a:dgm id="{EF2ED0FE-D583-4E14-856B-C7224550B2F0}"/>
                                            </p:graphic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5">
                                            <p:graphicEl>
                                              <a:dgm id="{8F62C50B-8515-4991-8A05-CEF0D98F3EEA}"/>
                                            </p:graphicEl>
                                          </p:spTgt>
                                        </p:tgtEl>
                                        <p:attrNameLst>
                                          <p:attrName>style.visibility</p:attrName>
                                        </p:attrNameLst>
                                      </p:cBhvr>
                                      <p:to>
                                        <p:strVal val="visible"/>
                                      </p:to>
                                    </p:set>
                                    <p:animEffect transition="in" filter="wipe(down)">
                                      <p:cBhvr>
                                        <p:cTn id="39" dur="500"/>
                                        <p:tgtEl>
                                          <p:spTgt spid="25">
                                            <p:graphicEl>
                                              <a:dgm id="{8F62C50B-8515-4991-8A05-CEF0D98F3EE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Sub>
          <a:bldDgm bld="lvl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500034" y="928676"/>
            <a:ext cx="8237538" cy="3786188"/>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3765" fontAlgn="auto">
              <a:spcBef>
                <a:spcPts val="0"/>
              </a:spcBef>
              <a:spcAft>
                <a:spcPts val="0"/>
              </a:spcAft>
              <a:defRPr/>
            </a:pPr>
            <a:r>
              <a:rPr lang="zh-CN" altLang="en-US" sz="3200" dirty="0"/>
              <a:t>　</a:t>
            </a:r>
            <a:r>
              <a:rPr lang="zh-CN" altLang="en-US" sz="3200" dirty="0">
                <a:latin typeface="黑体" panose="02010609060101010101" pitchFamily="49" charset="-122"/>
                <a:ea typeface="黑体" panose="02010609060101010101" pitchFamily="49" charset="-122"/>
              </a:rPr>
              <a:t>纳税人有中国公民身份号码的，以中国公民身份号码为纳税人识别号；纳税人没有中国公民身份号码的，由税务机关赋予其纳税人识别号。扣缴义务人扣缴税款时，纳税人应当向扣缴义务人提供纳税人识别号</a:t>
            </a:r>
            <a:r>
              <a:rPr lang="zh-CN" altLang="en-US" sz="3200" dirty="0" smtClean="0">
                <a:latin typeface="黑体" panose="02010609060101010101" pitchFamily="49" charset="-122"/>
                <a:ea typeface="黑体" panose="02010609060101010101" pitchFamily="49" charset="-122"/>
              </a:rPr>
              <a:t>。</a:t>
            </a:r>
            <a:endParaRPr lang="en-US" altLang="zh-CN" sz="3200" dirty="0">
              <a:latin typeface="黑体" panose="02010609060101010101" pitchFamily="49" charset="-122"/>
              <a:ea typeface="黑体" panose="02010609060101010101" pitchFamily="49" charset="-122"/>
            </a:endParaRPr>
          </a:p>
        </p:txBody>
      </p:sp>
      <p:grpSp>
        <p:nvGrpSpPr>
          <p:cNvPr id="18435" name="组合 48"/>
          <p:cNvGrpSpPr/>
          <p:nvPr/>
        </p:nvGrpSpPr>
        <p:grpSpPr bwMode="auto">
          <a:xfrm>
            <a:off x="7785100" y="354013"/>
            <a:ext cx="323850" cy="325437"/>
            <a:chOff x="0" y="0"/>
            <a:chExt cx="432048" cy="432834"/>
          </a:xfrm>
        </p:grpSpPr>
        <p:sp>
          <p:nvSpPr>
            <p:cNvPr id="18454"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8455"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grpSp>
        <p:nvGrpSpPr>
          <p:cNvPr id="18436" name="组合 51"/>
          <p:cNvGrpSpPr/>
          <p:nvPr/>
        </p:nvGrpSpPr>
        <p:grpSpPr bwMode="auto">
          <a:xfrm>
            <a:off x="6811963" y="354013"/>
            <a:ext cx="323850" cy="323850"/>
            <a:chOff x="0" y="0"/>
            <a:chExt cx="432048" cy="432048"/>
          </a:xfrm>
        </p:grpSpPr>
        <p:sp>
          <p:nvSpPr>
            <p:cNvPr id="18452"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8453"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18437" name="组合 54"/>
          <p:cNvGrpSpPr/>
          <p:nvPr/>
        </p:nvGrpSpPr>
        <p:grpSpPr bwMode="auto">
          <a:xfrm>
            <a:off x="7297738" y="354013"/>
            <a:ext cx="325437" cy="325437"/>
            <a:chOff x="0" y="0"/>
            <a:chExt cx="432833" cy="432834"/>
          </a:xfrm>
        </p:grpSpPr>
        <p:sp>
          <p:nvSpPr>
            <p:cNvPr id="18450"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8451"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18438" name="组合 57"/>
          <p:cNvGrpSpPr/>
          <p:nvPr/>
        </p:nvGrpSpPr>
        <p:grpSpPr bwMode="auto">
          <a:xfrm>
            <a:off x="5840413" y="354013"/>
            <a:ext cx="325437" cy="325437"/>
            <a:chOff x="0" y="0"/>
            <a:chExt cx="432833" cy="432834"/>
          </a:xfrm>
        </p:grpSpPr>
        <p:sp>
          <p:nvSpPr>
            <p:cNvPr id="18448"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8449"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18439" name="组合 60"/>
          <p:cNvGrpSpPr/>
          <p:nvPr/>
        </p:nvGrpSpPr>
        <p:grpSpPr bwMode="auto">
          <a:xfrm>
            <a:off x="6326188" y="354013"/>
            <a:ext cx="325437" cy="325437"/>
            <a:chOff x="0" y="0"/>
            <a:chExt cx="432833" cy="432834"/>
          </a:xfrm>
        </p:grpSpPr>
        <p:sp>
          <p:nvSpPr>
            <p:cNvPr id="18446"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8447"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18440" name="Group 7"/>
          <p:cNvGrpSpPr/>
          <p:nvPr/>
        </p:nvGrpSpPr>
        <p:grpSpPr bwMode="auto">
          <a:xfrm>
            <a:off x="323850" y="365111"/>
            <a:ext cx="390525" cy="206375"/>
            <a:chOff x="0" y="0"/>
            <a:chExt cx="1041399" cy="549275"/>
          </a:xfrm>
        </p:grpSpPr>
        <p:sp>
          <p:nvSpPr>
            <p:cNvPr id="18443"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18444"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18445"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
        <p:nvSpPr>
          <p:cNvPr id="25" name="灯片编号占位符 5"/>
          <p:cNvSpPr>
            <a:spLocks noGrp="1"/>
          </p:cNvSpPr>
          <p:nvPr>
            <p:ph type="sldNum" sz="quarter" idx="12"/>
          </p:nvPr>
        </p:nvSpPr>
        <p:spPr/>
        <p:txBody>
          <a:bodyPr/>
          <a:lstStyle/>
          <a:p>
            <a:pPr>
              <a:defRPr/>
            </a:pPr>
            <a:fld id="{07F1A82C-CB71-4534-B298-4C9BCCD6C651}" type="slidenum">
              <a:rPr lang="zh-CN" altLang="en-US"/>
            </a:fld>
            <a:endParaRPr lang="zh-CN" altLang="en-US" sz="1800" dirty="0">
              <a:solidFill>
                <a:schemeClr val="tx1"/>
              </a:solidFill>
              <a:latin typeface="Arial" panose="020B0604020202020204" pitchFamily="34" charset="0"/>
            </a:endParaRPr>
          </a:p>
        </p:txBody>
      </p:sp>
      <p:cxnSp>
        <p:nvCxnSpPr>
          <p:cNvPr id="24" name="直接连接符 23"/>
          <p:cNvCxnSpPr/>
          <p:nvPr/>
        </p:nvCxnSpPr>
        <p:spPr>
          <a:xfrm>
            <a:off x="642910" y="714362"/>
            <a:ext cx="7650162"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4"/>
          <p:cNvSpPr txBox="1">
            <a:spLocks noChangeArrowheads="1"/>
          </p:cNvSpPr>
          <p:nvPr/>
        </p:nvSpPr>
        <p:spPr bwMode="auto">
          <a:xfrm>
            <a:off x="785816" y="273036"/>
            <a:ext cx="4286250" cy="461665"/>
          </a:xfrm>
          <a:prstGeom prst="rect">
            <a:avLst/>
          </a:prstGeom>
          <a:noFill/>
          <a:ln w="9525">
            <a:noFill/>
            <a:miter lim="800000"/>
          </a:ln>
        </p:spPr>
        <p:txBody>
          <a:bodyPr>
            <a:spAutoFit/>
          </a:bodyPr>
          <a:lstStyle/>
          <a:p>
            <a:r>
              <a:rPr lang="zh-CN" altLang="en-US" sz="2400" b="1" dirty="0" smtClean="0">
                <a:latin typeface="黑体" panose="02010609060101010101" pitchFamily="49" charset="-122"/>
                <a:ea typeface="黑体" panose="02010609060101010101" pitchFamily="49" charset="-122"/>
              </a:rPr>
              <a:t>纳税人识别号</a:t>
            </a:r>
            <a:endParaRPr lang="zh-CN" altLang="en-US" sz="2400" b="1" dirty="0">
              <a:latin typeface="黑体" panose="02010609060101010101" pitchFamily="49" charset="-122"/>
              <a:ea typeface="黑体" panose="02010609060101010101"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 calcmode="lin" valueType="num">
                                      <p:cBhvr additive="base">
                                        <p:cTn id="7" dur="500" fill="hold"/>
                                        <p:tgtEl>
                                          <p:spTgt spid="7">
                                            <p:bg/>
                                          </p:spTgt>
                                        </p:tgtEl>
                                        <p:attrNameLst>
                                          <p:attrName>ppt_x</p:attrName>
                                        </p:attrNameLst>
                                      </p:cBhvr>
                                      <p:tavLst>
                                        <p:tav tm="0">
                                          <p:val>
                                            <p:strVal val="#ppt_x"/>
                                          </p:val>
                                        </p:tav>
                                        <p:tav tm="100000">
                                          <p:val>
                                            <p:strVal val="#ppt_x"/>
                                          </p:val>
                                        </p:tav>
                                      </p:tavLst>
                                    </p:anim>
                                    <p:anim calcmode="lin" valueType="num">
                                      <p:cBhvr additive="base">
                                        <p:cTn id="8" dur="500" fill="hold"/>
                                        <p:tgtEl>
                                          <p:spTgt spid="7">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bwMode="auto">
          <a:xfrm>
            <a:off x="315913" y="395288"/>
            <a:ext cx="390525" cy="206375"/>
            <a:chOff x="0" y="0"/>
            <a:chExt cx="1041399" cy="549275"/>
          </a:xfrm>
        </p:grpSpPr>
        <p:sp>
          <p:nvSpPr>
            <p:cNvPr id="50181"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50182"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50183"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
        <p:nvSpPr>
          <p:cNvPr id="8" name="直接连接符 6"/>
          <p:cNvSpPr>
            <a:spLocks noChangeShapeType="1"/>
          </p:cNvSpPr>
          <p:nvPr/>
        </p:nvSpPr>
        <p:spPr bwMode="auto">
          <a:xfrm>
            <a:off x="755650" y="625475"/>
            <a:ext cx="7848600" cy="0"/>
          </a:xfrm>
          <a:prstGeom prst="line">
            <a:avLst/>
          </a:prstGeom>
          <a:noFill/>
          <a:ln w="9525">
            <a:solidFill>
              <a:srgbClr val="7F7F7F"/>
            </a:solidFill>
            <a:bevel/>
          </a:ln>
        </p:spPr>
        <p:txBody>
          <a:bodyPr/>
          <a:lstStyle/>
          <a:p>
            <a:endParaRPr lang="zh-CN" altLang="en-US"/>
          </a:p>
        </p:txBody>
      </p:sp>
      <p:grpSp>
        <p:nvGrpSpPr>
          <p:cNvPr id="3" name="组合 57"/>
          <p:cNvGrpSpPr/>
          <p:nvPr/>
        </p:nvGrpSpPr>
        <p:grpSpPr bwMode="auto">
          <a:xfrm>
            <a:off x="5840413" y="354013"/>
            <a:ext cx="325437" cy="325437"/>
            <a:chOff x="0" y="0"/>
            <a:chExt cx="432833" cy="432834"/>
          </a:xfrm>
        </p:grpSpPr>
        <p:sp>
          <p:nvSpPr>
            <p:cNvPr id="1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1" name="Freeform 75"/>
            <p:cNvSpPr>
              <a:spLocks noChangeArrowheads="1"/>
            </p:cNvSpPr>
            <p:nvPr/>
          </p:nvSpPr>
          <p:spPr bwMode="auto">
            <a:xfrm>
              <a:off x="91984" y="111059"/>
              <a:ext cx="248863" cy="210716"/>
            </a:xfrm>
            <a:custGeom>
              <a:avLst/>
              <a:gdLst>
                <a:gd name="T0" fmla="*/ 572 w 602"/>
                <a:gd name="T1" fmla="*/ 509 h 510"/>
                <a:gd name="T2" fmla="*/ 572 w 602"/>
                <a:gd name="T3" fmla="*/ 509 h 510"/>
                <a:gd name="T4" fmla="*/ 28 w 602"/>
                <a:gd name="T5" fmla="*/ 509 h 510"/>
                <a:gd name="T6" fmla="*/ 0 w 602"/>
                <a:gd name="T7" fmla="*/ 481 h 510"/>
                <a:gd name="T8" fmla="*/ 0 w 602"/>
                <a:gd name="T9" fmla="*/ 28 h 510"/>
                <a:gd name="T10" fmla="*/ 28 w 602"/>
                <a:gd name="T11" fmla="*/ 0 h 510"/>
                <a:gd name="T12" fmla="*/ 56 w 602"/>
                <a:gd name="T13" fmla="*/ 28 h 510"/>
                <a:gd name="T14" fmla="*/ 56 w 602"/>
                <a:gd name="T15" fmla="*/ 389 h 510"/>
                <a:gd name="T16" fmla="*/ 56 w 602"/>
                <a:gd name="T17" fmla="*/ 452 h 510"/>
                <a:gd name="T18" fmla="*/ 572 w 602"/>
                <a:gd name="T19" fmla="*/ 452 h 510"/>
                <a:gd name="T20" fmla="*/ 601 w 602"/>
                <a:gd name="T21" fmla="*/ 481 h 510"/>
                <a:gd name="T22" fmla="*/ 572 w 602"/>
                <a:gd name="T23" fmla="*/ 509 h 510"/>
                <a:gd name="T24" fmla="*/ 509 w 602"/>
                <a:gd name="T25" fmla="*/ 424 h 510"/>
                <a:gd name="T26" fmla="*/ 509 w 602"/>
                <a:gd name="T27" fmla="*/ 424 h 510"/>
                <a:gd name="T28" fmla="*/ 452 w 602"/>
                <a:gd name="T29" fmla="*/ 424 h 510"/>
                <a:gd name="T30" fmla="*/ 424 w 602"/>
                <a:gd name="T31" fmla="*/ 396 h 510"/>
                <a:gd name="T32" fmla="*/ 424 w 602"/>
                <a:gd name="T33" fmla="*/ 198 h 510"/>
                <a:gd name="T34" fmla="*/ 452 w 602"/>
                <a:gd name="T35" fmla="*/ 170 h 510"/>
                <a:gd name="T36" fmla="*/ 509 w 602"/>
                <a:gd name="T37" fmla="*/ 170 h 510"/>
                <a:gd name="T38" fmla="*/ 537 w 602"/>
                <a:gd name="T39" fmla="*/ 198 h 510"/>
                <a:gd name="T40" fmla="*/ 537 w 602"/>
                <a:gd name="T41" fmla="*/ 396 h 510"/>
                <a:gd name="T42" fmla="*/ 509 w 602"/>
                <a:gd name="T43" fmla="*/ 424 h 510"/>
                <a:gd name="T44" fmla="*/ 346 w 602"/>
                <a:gd name="T45" fmla="*/ 424 h 510"/>
                <a:gd name="T46" fmla="*/ 346 w 602"/>
                <a:gd name="T47" fmla="*/ 424 h 510"/>
                <a:gd name="T48" fmla="*/ 290 w 602"/>
                <a:gd name="T49" fmla="*/ 424 h 510"/>
                <a:gd name="T50" fmla="*/ 261 w 602"/>
                <a:gd name="T51" fmla="*/ 396 h 510"/>
                <a:gd name="T52" fmla="*/ 261 w 602"/>
                <a:gd name="T53" fmla="*/ 85 h 510"/>
                <a:gd name="T54" fmla="*/ 290 w 602"/>
                <a:gd name="T55" fmla="*/ 57 h 510"/>
                <a:gd name="T56" fmla="*/ 346 w 602"/>
                <a:gd name="T57" fmla="*/ 57 h 510"/>
                <a:gd name="T58" fmla="*/ 374 w 602"/>
                <a:gd name="T59" fmla="*/ 85 h 510"/>
                <a:gd name="T60" fmla="*/ 374 w 602"/>
                <a:gd name="T61" fmla="*/ 396 h 510"/>
                <a:gd name="T62" fmla="*/ 346 w 602"/>
                <a:gd name="T63" fmla="*/ 424 h 510"/>
                <a:gd name="T64" fmla="*/ 191 w 602"/>
                <a:gd name="T65" fmla="*/ 424 h 510"/>
                <a:gd name="T66" fmla="*/ 191 w 602"/>
                <a:gd name="T67" fmla="*/ 424 h 510"/>
                <a:gd name="T68" fmla="*/ 134 w 602"/>
                <a:gd name="T69" fmla="*/ 424 h 510"/>
                <a:gd name="T70" fmla="*/ 106 w 602"/>
                <a:gd name="T71" fmla="*/ 396 h 510"/>
                <a:gd name="T72" fmla="*/ 106 w 602"/>
                <a:gd name="T73" fmla="*/ 339 h 510"/>
                <a:gd name="T74" fmla="*/ 134 w 602"/>
                <a:gd name="T75" fmla="*/ 311 h 510"/>
                <a:gd name="T76" fmla="*/ 191 w 602"/>
                <a:gd name="T77" fmla="*/ 311 h 510"/>
                <a:gd name="T78" fmla="*/ 219 w 602"/>
                <a:gd name="T79" fmla="*/ 339 h 510"/>
                <a:gd name="T80" fmla="*/ 219 w 602"/>
                <a:gd name="T81" fmla="*/ 396 h 510"/>
                <a:gd name="T82" fmla="*/ 191 w 602"/>
                <a:gd name="T83" fmla="*/ 424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4" name="组合 60"/>
          <p:cNvGrpSpPr/>
          <p:nvPr/>
        </p:nvGrpSpPr>
        <p:grpSpPr bwMode="auto">
          <a:xfrm>
            <a:off x="6326188" y="354013"/>
            <a:ext cx="325437" cy="325437"/>
            <a:chOff x="0" y="0"/>
            <a:chExt cx="432833" cy="432834"/>
          </a:xfrm>
        </p:grpSpPr>
        <p:sp>
          <p:nvSpPr>
            <p:cNvPr id="13"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4" name="Freeform 84"/>
            <p:cNvSpPr>
              <a:spLocks noChangeArrowheads="1"/>
            </p:cNvSpPr>
            <p:nvPr/>
          </p:nvSpPr>
          <p:spPr bwMode="auto">
            <a:xfrm>
              <a:off x="101594" y="91986"/>
              <a:ext cx="248863" cy="248863"/>
            </a:xfrm>
            <a:custGeom>
              <a:avLst/>
              <a:gdLst>
                <a:gd name="T0" fmla="*/ 332 w 602"/>
                <a:gd name="T1" fmla="*/ 268 h 602"/>
                <a:gd name="T2" fmla="*/ 332 w 602"/>
                <a:gd name="T3" fmla="*/ 268 h 602"/>
                <a:gd name="T4" fmla="*/ 332 w 602"/>
                <a:gd name="T5" fmla="*/ 0 h 602"/>
                <a:gd name="T6" fmla="*/ 601 w 602"/>
                <a:gd name="T7" fmla="*/ 268 h 602"/>
                <a:gd name="T8" fmla="*/ 332 w 602"/>
                <a:gd name="T9" fmla="*/ 268 h 602"/>
                <a:gd name="T10" fmla="*/ 276 w 602"/>
                <a:gd name="T11" fmla="*/ 601 h 602"/>
                <a:gd name="T12" fmla="*/ 276 w 602"/>
                <a:gd name="T13" fmla="*/ 601 h 602"/>
                <a:gd name="T14" fmla="*/ 0 w 602"/>
                <a:gd name="T15" fmla="*/ 325 h 602"/>
                <a:gd name="T16" fmla="*/ 276 w 602"/>
                <a:gd name="T17" fmla="*/ 56 h 602"/>
                <a:gd name="T18" fmla="*/ 276 w 602"/>
                <a:gd name="T19" fmla="*/ 325 h 602"/>
                <a:gd name="T20" fmla="*/ 544 w 602"/>
                <a:gd name="T21" fmla="*/ 325 h 602"/>
                <a:gd name="T22" fmla="*/ 276 w 602"/>
                <a:gd name="T23" fmla="*/ 601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5" name="组合 51"/>
          <p:cNvGrpSpPr/>
          <p:nvPr/>
        </p:nvGrpSpPr>
        <p:grpSpPr bwMode="auto">
          <a:xfrm>
            <a:off x="6811963" y="354013"/>
            <a:ext cx="323850" cy="323850"/>
            <a:chOff x="0" y="0"/>
            <a:chExt cx="432048" cy="432048"/>
          </a:xfrm>
        </p:grpSpPr>
        <p:sp>
          <p:nvSpPr>
            <p:cNvPr id="16"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7" name="Freeform 110"/>
            <p:cNvSpPr>
              <a:spLocks noChangeArrowheads="1"/>
            </p:cNvSpPr>
            <p:nvPr/>
          </p:nvSpPr>
          <p:spPr bwMode="auto">
            <a:xfrm>
              <a:off x="103078" y="91593"/>
              <a:ext cx="250679" cy="248862"/>
            </a:xfrm>
            <a:custGeom>
              <a:avLst/>
              <a:gdLst>
                <a:gd name="T0" fmla="*/ 608 w 609"/>
                <a:gd name="T1" fmla="*/ 544 h 602"/>
                <a:gd name="T2" fmla="*/ 608 w 609"/>
                <a:gd name="T3" fmla="*/ 544 h 602"/>
                <a:gd name="T4" fmla="*/ 551 w 609"/>
                <a:gd name="T5" fmla="*/ 601 h 602"/>
                <a:gd name="T6" fmla="*/ 509 w 609"/>
                <a:gd name="T7" fmla="*/ 587 h 602"/>
                <a:gd name="T8" fmla="*/ 346 w 609"/>
                <a:gd name="T9" fmla="*/ 417 h 602"/>
                <a:gd name="T10" fmla="*/ 226 w 609"/>
                <a:gd name="T11" fmla="*/ 453 h 602"/>
                <a:gd name="T12" fmla="*/ 0 w 609"/>
                <a:gd name="T13" fmla="*/ 226 h 602"/>
                <a:gd name="T14" fmla="*/ 226 w 609"/>
                <a:gd name="T15" fmla="*/ 0 h 602"/>
                <a:gd name="T16" fmla="*/ 452 w 609"/>
                <a:gd name="T17" fmla="*/ 226 h 602"/>
                <a:gd name="T18" fmla="*/ 424 w 609"/>
                <a:gd name="T19" fmla="*/ 340 h 602"/>
                <a:gd name="T20" fmla="*/ 587 w 609"/>
                <a:gd name="T21" fmla="*/ 502 h 602"/>
                <a:gd name="T22" fmla="*/ 608 w 609"/>
                <a:gd name="T23" fmla="*/ 544 h 602"/>
                <a:gd name="T24" fmla="*/ 226 w 609"/>
                <a:gd name="T25" fmla="*/ 57 h 602"/>
                <a:gd name="T26" fmla="*/ 226 w 609"/>
                <a:gd name="T27" fmla="*/ 57 h 602"/>
                <a:gd name="T28" fmla="*/ 56 w 609"/>
                <a:gd name="T29" fmla="*/ 226 h 602"/>
                <a:gd name="T30" fmla="*/ 226 w 609"/>
                <a:gd name="T31" fmla="*/ 396 h 602"/>
                <a:gd name="T32" fmla="*/ 396 w 609"/>
                <a:gd name="T33" fmla="*/ 226 h 602"/>
                <a:gd name="T34" fmla="*/ 226 w 609"/>
                <a:gd name="T35" fmla="*/ 57 h 602"/>
                <a:gd name="T36" fmla="*/ 325 w 609"/>
                <a:gd name="T37" fmla="*/ 255 h 602"/>
                <a:gd name="T38" fmla="*/ 325 w 609"/>
                <a:gd name="T39" fmla="*/ 255 h 602"/>
                <a:gd name="T40" fmla="*/ 254 w 609"/>
                <a:gd name="T41" fmla="*/ 255 h 602"/>
                <a:gd name="T42" fmla="*/ 254 w 609"/>
                <a:gd name="T43" fmla="*/ 318 h 602"/>
                <a:gd name="T44" fmla="*/ 226 w 609"/>
                <a:gd name="T45" fmla="*/ 347 h 602"/>
                <a:gd name="T46" fmla="*/ 198 w 609"/>
                <a:gd name="T47" fmla="*/ 318 h 602"/>
                <a:gd name="T48" fmla="*/ 198 w 609"/>
                <a:gd name="T49" fmla="*/ 255 h 602"/>
                <a:gd name="T50" fmla="*/ 134 w 609"/>
                <a:gd name="T51" fmla="*/ 255 h 602"/>
                <a:gd name="T52" fmla="*/ 106 w 609"/>
                <a:gd name="T53" fmla="*/ 226 h 602"/>
                <a:gd name="T54" fmla="*/ 134 w 609"/>
                <a:gd name="T55" fmla="*/ 198 h 602"/>
                <a:gd name="T56" fmla="*/ 198 w 609"/>
                <a:gd name="T57" fmla="*/ 198 h 602"/>
                <a:gd name="T58" fmla="*/ 198 w 609"/>
                <a:gd name="T59" fmla="*/ 127 h 602"/>
                <a:gd name="T60" fmla="*/ 226 w 609"/>
                <a:gd name="T61" fmla="*/ 99 h 602"/>
                <a:gd name="T62" fmla="*/ 254 w 609"/>
                <a:gd name="T63" fmla="*/ 127 h 602"/>
                <a:gd name="T64" fmla="*/ 254 w 609"/>
                <a:gd name="T65" fmla="*/ 198 h 602"/>
                <a:gd name="T66" fmla="*/ 325 w 609"/>
                <a:gd name="T67" fmla="*/ 198 h 602"/>
                <a:gd name="T68" fmla="*/ 353 w 609"/>
                <a:gd name="T69" fmla="*/ 226 h 602"/>
                <a:gd name="T70" fmla="*/ 325 w 609"/>
                <a:gd name="T71" fmla="*/ 25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6" name="组合 54"/>
          <p:cNvGrpSpPr/>
          <p:nvPr/>
        </p:nvGrpSpPr>
        <p:grpSpPr bwMode="auto">
          <a:xfrm>
            <a:off x="7297738" y="354013"/>
            <a:ext cx="325437" cy="325437"/>
            <a:chOff x="0" y="0"/>
            <a:chExt cx="432833" cy="432834"/>
          </a:xfrm>
        </p:grpSpPr>
        <p:sp>
          <p:nvSpPr>
            <p:cNvPr id="19"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0" name="Freeform 16"/>
            <p:cNvSpPr>
              <a:spLocks noChangeArrowheads="1"/>
            </p:cNvSpPr>
            <p:nvPr/>
          </p:nvSpPr>
          <p:spPr bwMode="auto">
            <a:xfrm>
              <a:off x="118324" y="102885"/>
              <a:ext cx="196183" cy="227065"/>
            </a:xfrm>
            <a:custGeom>
              <a:avLst/>
              <a:gdLst>
                <a:gd name="T0" fmla="*/ 446 w 475"/>
                <a:gd name="T1" fmla="*/ 551 h 552"/>
                <a:gd name="T2" fmla="*/ 446 w 475"/>
                <a:gd name="T3" fmla="*/ 551 h 552"/>
                <a:gd name="T4" fmla="*/ 417 w 475"/>
                <a:gd name="T5" fmla="*/ 551 h 552"/>
                <a:gd name="T6" fmla="*/ 417 w 475"/>
                <a:gd name="T7" fmla="*/ 0 h 552"/>
                <a:gd name="T8" fmla="*/ 446 w 475"/>
                <a:gd name="T9" fmla="*/ 0 h 552"/>
                <a:gd name="T10" fmla="*/ 474 w 475"/>
                <a:gd name="T11" fmla="*/ 28 h 552"/>
                <a:gd name="T12" fmla="*/ 474 w 475"/>
                <a:gd name="T13" fmla="*/ 523 h 552"/>
                <a:gd name="T14" fmla="*/ 446 w 475"/>
                <a:gd name="T15" fmla="*/ 551 h 552"/>
                <a:gd name="T16" fmla="*/ 57 w 475"/>
                <a:gd name="T17" fmla="*/ 523 h 552"/>
                <a:gd name="T18" fmla="*/ 57 w 475"/>
                <a:gd name="T19" fmla="*/ 523 h 552"/>
                <a:gd name="T20" fmla="*/ 57 w 475"/>
                <a:gd name="T21" fmla="*/ 495 h 552"/>
                <a:gd name="T22" fmla="*/ 106 w 475"/>
                <a:gd name="T23" fmla="*/ 495 h 552"/>
                <a:gd name="T24" fmla="*/ 163 w 475"/>
                <a:gd name="T25" fmla="*/ 438 h 552"/>
                <a:gd name="T26" fmla="*/ 106 w 475"/>
                <a:gd name="T27" fmla="*/ 381 h 552"/>
                <a:gd name="T28" fmla="*/ 57 w 475"/>
                <a:gd name="T29" fmla="*/ 381 h 552"/>
                <a:gd name="T30" fmla="*/ 57 w 475"/>
                <a:gd name="T31" fmla="*/ 332 h 552"/>
                <a:gd name="T32" fmla="*/ 106 w 475"/>
                <a:gd name="T33" fmla="*/ 332 h 552"/>
                <a:gd name="T34" fmla="*/ 163 w 475"/>
                <a:gd name="T35" fmla="*/ 275 h 552"/>
                <a:gd name="T36" fmla="*/ 106 w 475"/>
                <a:gd name="T37" fmla="*/ 219 h 552"/>
                <a:gd name="T38" fmla="*/ 57 w 475"/>
                <a:gd name="T39" fmla="*/ 219 h 552"/>
                <a:gd name="T40" fmla="*/ 57 w 475"/>
                <a:gd name="T41" fmla="*/ 169 h 552"/>
                <a:gd name="T42" fmla="*/ 106 w 475"/>
                <a:gd name="T43" fmla="*/ 169 h 552"/>
                <a:gd name="T44" fmla="*/ 163 w 475"/>
                <a:gd name="T45" fmla="*/ 113 h 552"/>
                <a:gd name="T46" fmla="*/ 106 w 475"/>
                <a:gd name="T47" fmla="*/ 56 h 552"/>
                <a:gd name="T48" fmla="*/ 57 w 475"/>
                <a:gd name="T49" fmla="*/ 56 h 552"/>
                <a:gd name="T50" fmla="*/ 57 w 475"/>
                <a:gd name="T51" fmla="*/ 28 h 552"/>
                <a:gd name="T52" fmla="*/ 85 w 475"/>
                <a:gd name="T53" fmla="*/ 0 h 552"/>
                <a:gd name="T54" fmla="*/ 389 w 475"/>
                <a:gd name="T55" fmla="*/ 0 h 552"/>
                <a:gd name="T56" fmla="*/ 389 w 475"/>
                <a:gd name="T57" fmla="*/ 551 h 552"/>
                <a:gd name="T58" fmla="*/ 85 w 475"/>
                <a:gd name="T59" fmla="*/ 551 h 552"/>
                <a:gd name="T60" fmla="*/ 57 w 475"/>
                <a:gd name="T61" fmla="*/ 523 h 552"/>
                <a:gd name="T62" fmla="*/ 135 w 475"/>
                <a:gd name="T63" fmla="*/ 113 h 552"/>
                <a:gd name="T64" fmla="*/ 135 w 475"/>
                <a:gd name="T65" fmla="*/ 113 h 552"/>
                <a:gd name="T66" fmla="*/ 106 w 475"/>
                <a:gd name="T67" fmla="*/ 141 h 552"/>
                <a:gd name="T68" fmla="*/ 29 w 475"/>
                <a:gd name="T69" fmla="*/ 141 h 552"/>
                <a:gd name="T70" fmla="*/ 0 w 475"/>
                <a:gd name="T71" fmla="*/ 113 h 552"/>
                <a:gd name="T72" fmla="*/ 29 w 475"/>
                <a:gd name="T73" fmla="*/ 85 h 552"/>
                <a:gd name="T74" fmla="*/ 106 w 475"/>
                <a:gd name="T75" fmla="*/ 85 h 552"/>
                <a:gd name="T76" fmla="*/ 135 w 475"/>
                <a:gd name="T77" fmla="*/ 113 h 552"/>
                <a:gd name="T78" fmla="*/ 29 w 475"/>
                <a:gd name="T79" fmla="*/ 247 h 552"/>
                <a:gd name="T80" fmla="*/ 29 w 475"/>
                <a:gd name="T81" fmla="*/ 247 h 552"/>
                <a:gd name="T82" fmla="*/ 106 w 475"/>
                <a:gd name="T83" fmla="*/ 247 h 552"/>
                <a:gd name="T84" fmla="*/ 135 w 475"/>
                <a:gd name="T85" fmla="*/ 275 h 552"/>
                <a:gd name="T86" fmla="*/ 106 w 475"/>
                <a:gd name="T87" fmla="*/ 304 h 552"/>
                <a:gd name="T88" fmla="*/ 29 w 475"/>
                <a:gd name="T89" fmla="*/ 304 h 552"/>
                <a:gd name="T90" fmla="*/ 0 w 475"/>
                <a:gd name="T91" fmla="*/ 275 h 552"/>
                <a:gd name="T92" fmla="*/ 29 w 475"/>
                <a:gd name="T93" fmla="*/ 247 h 552"/>
                <a:gd name="T94" fmla="*/ 29 w 475"/>
                <a:gd name="T95" fmla="*/ 410 h 552"/>
                <a:gd name="T96" fmla="*/ 29 w 475"/>
                <a:gd name="T97" fmla="*/ 410 h 552"/>
                <a:gd name="T98" fmla="*/ 106 w 475"/>
                <a:gd name="T99" fmla="*/ 410 h 552"/>
                <a:gd name="T100" fmla="*/ 135 w 475"/>
                <a:gd name="T101" fmla="*/ 438 h 552"/>
                <a:gd name="T102" fmla="*/ 106 w 475"/>
                <a:gd name="T103" fmla="*/ 466 h 552"/>
                <a:gd name="T104" fmla="*/ 29 w 475"/>
                <a:gd name="T105" fmla="*/ 466 h 552"/>
                <a:gd name="T106" fmla="*/ 0 w 475"/>
                <a:gd name="T107" fmla="*/ 438 h 552"/>
                <a:gd name="T108" fmla="*/ 29 w 475"/>
                <a:gd name="T109" fmla="*/ 410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7" name="组合 48"/>
          <p:cNvGrpSpPr/>
          <p:nvPr/>
        </p:nvGrpSpPr>
        <p:grpSpPr bwMode="auto">
          <a:xfrm>
            <a:off x="7785100" y="354013"/>
            <a:ext cx="323850" cy="325437"/>
            <a:chOff x="0" y="0"/>
            <a:chExt cx="432048" cy="432834"/>
          </a:xfrm>
        </p:grpSpPr>
        <p:sp>
          <p:nvSpPr>
            <p:cNvPr id="22"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3" name="Freeform 59"/>
            <p:cNvSpPr>
              <a:spLocks noChangeArrowheads="1"/>
            </p:cNvSpPr>
            <p:nvPr/>
          </p:nvSpPr>
          <p:spPr bwMode="auto">
            <a:xfrm>
              <a:off x="96134" y="91078"/>
              <a:ext cx="239780" cy="250679"/>
            </a:xfrm>
            <a:custGeom>
              <a:avLst/>
              <a:gdLst>
                <a:gd name="T0" fmla="*/ 566 w 581"/>
                <a:gd name="T1" fmla="*/ 523 h 609"/>
                <a:gd name="T2" fmla="*/ 474 w 581"/>
                <a:gd name="T3" fmla="*/ 608 h 609"/>
                <a:gd name="T4" fmla="*/ 417 w 581"/>
                <a:gd name="T5" fmla="*/ 558 h 609"/>
                <a:gd name="T6" fmla="*/ 439 w 581"/>
                <a:gd name="T7" fmla="*/ 509 h 609"/>
                <a:gd name="T8" fmla="*/ 474 w 581"/>
                <a:gd name="T9" fmla="*/ 537 h 609"/>
                <a:gd name="T10" fmla="*/ 552 w 581"/>
                <a:gd name="T11" fmla="*/ 474 h 609"/>
                <a:gd name="T12" fmla="*/ 566 w 581"/>
                <a:gd name="T13" fmla="*/ 523 h 609"/>
                <a:gd name="T14" fmla="*/ 474 w 581"/>
                <a:gd name="T15" fmla="*/ 495 h 609"/>
                <a:gd name="T16" fmla="*/ 382 w 581"/>
                <a:gd name="T17" fmla="*/ 537 h 609"/>
                <a:gd name="T18" fmla="*/ 424 w 581"/>
                <a:gd name="T19" fmla="*/ 608 h 609"/>
                <a:gd name="T20" fmla="*/ 0 w 581"/>
                <a:gd name="T21" fmla="*/ 580 h 609"/>
                <a:gd name="T22" fmla="*/ 29 w 581"/>
                <a:gd name="T23" fmla="*/ 56 h 609"/>
                <a:gd name="T24" fmla="*/ 78 w 581"/>
                <a:gd name="T25" fmla="*/ 85 h 609"/>
                <a:gd name="T26" fmla="*/ 191 w 581"/>
                <a:gd name="T27" fmla="*/ 85 h 609"/>
                <a:gd name="T28" fmla="*/ 219 w 581"/>
                <a:gd name="T29" fmla="*/ 56 h 609"/>
                <a:gd name="T30" fmla="*/ 276 w 581"/>
                <a:gd name="T31" fmla="*/ 141 h 609"/>
                <a:gd name="T32" fmla="*/ 333 w 581"/>
                <a:gd name="T33" fmla="*/ 56 h 609"/>
                <a:gd name="T34" fmla="*/ 361 w 581"/>
                <a:gd name="T35" fmla="*/ 85 h 609"/>
                <a:gd name="T36" fmla="*/ 474 w 581"/>
                <a:gd name="T37" fmla="*/ 85 h 609"/>
                <a:gd name="T38" fmla="*/ 523 w 581"/>
                <a:gd name="T39" fmla="*/ 56 h 609"/>
                <a:gd name="T40" fmla="*/ 552 w 581"/>
                <a:gd name="T41" fmla="*/ 445 h 609"/>
                <a:gd name="T42" fmla="*/ 474 w 581"/>
                <a:gd name="T43" fmla="*/ 495 h 609"/>
                <a:gd name="T44" fmla="*/ 78 w 581"/>
                <a:gd name="T45" fmla="*/ 488 h 609"/>
                <a:gd name="T46" fmla="*/ 283 w 581"/>
                <a:gd name="T47" fmla="*/ 509 h 609"/>
                <a:gd name="T48" fmla="*/ 283 w 581"/>
                <a:gd name="T49" fmla="*/ 467 h 609"/>
                <a:gd name="T50" fmla="*/ 78 w 581"/>
                <a:gd name="T51" fmla="*/ 488 h 609"/>
                <a:gd name="T52" fmla="*/ 446 w 581"/>
                <a:gd name="T53" fmla="*/ 219 h 609"/>
                <a:gd name="T54" fmla="*/ 78 w 581"/>
                <a:gd name="T55" fmla="*/ 247 h 609"/>
                <a:gd name="T56" fmla="*/ 446 w 581"/>
                <a:gd name="T57" fmla="*/ 276 h 609"/>
                <a:gd name="T58" fmla="*/ 446 w 581"/>
                <a:gd name="T59" fmla="*/ 219 h 609"/>
                <a:gd name="T60" fmla="*/ 446 w 581"/>
                <a:gd name="T61" fmla="*/ 339 h 609"/>
                <a:gd name="T62" fmla="*/ 226 w 581"/>
                <a:gd name="T63" fmla="*/ 339 h 609"/>
                <a:gd name="T64" fmla="*/ 78 w 581"/>
                <a:gd name="T65" fmla="*/ 367 h 609"/>
                <a:gd name="T66" fmla="*/ 226 w 581"/>
                <a:gd name="T67" fmla="*/ 396 h 609"/>
                <a:gd name="T68" fmla="*/ 446 w 581"/>
                <a:gd name="T69" fmla="*/ 396 h 609"/>
                <a:gd name="T70" fmla="*/ 446 w 581"/>
                <a:gd name="T71" fmla="*/ 339 h 609"/>
                <a:gd name="T72" fmla="*/ 417 w 581"/>
                <a:gd name="T73" fmla="*/ 113 h 609"/>
                <a:gd name="T74" fmla="*/ 389 w 581"/>
                <a:gd name="T75" fmla="*/ 28 h 609"/>
                <a:gd name="T76" fmla="*/ 446 w 581"/>
                <a:gd name="T77" fmla="*/ 28 h 609"/>
                <a:gd name="T78" fmla="*/ 417 w 581"/>
                <a:gd name="T79" fmla="*/ 113 h 609"/>
                <a:gd name="T80" fmla="*/ 276 w 581"/>
                <a:gd name="T81" fmla="*/ 113 h 609"/>
                <a:gd name="T82" fmla="*/ 248 w 581"/>
                <a:gd name="T83" fmla="*/ 28 h 609"/>
                <a:gd name="T84" fmla="*/ 304 w 581"/>
                <a:gd name="T85" fmla="*/ 28 h 609"/>
                <a:gd name="T86" fmla="*/ 276 w 581"/>
                <a:gd name="T87" fmla="*/ 113 h 609"/>
                <a:gd name="T88" fmla="*/ 135 w 581"/>
                <a:gd name="T89" fmla="*/ 113 h 609"/>
                <a:gd name="T90" fmla="*/ 106 w 581"/>
                <a:gd name="T91" fmla="*/ 28 h 609"/>
                <a:gd name="T92" fmla="*/ 163 w 581"/>
                <a:gd name="T93" fmla="*/ 28 h 609"/>
                <a:gd name="T94" fmla="*/ 135 w 581"/>
                <a:gd name="T95" fmla="*/ 113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sp>
        <p:nvSpPr>
          <p:cNvPr id="24" name="TextBox 24"/>
          <p:cNvSpPr txBox="1">
            <a:spLocks noChangeArrowheads="1"/>
          </p:cNvSpPr>
          <p:nvPr/>
        </p:nvSpPr>
        <p:spPr bwMode="auto">
          <a:xfrm>
            <a:off x="785786" y="142858"/>
            <a:ext cx="4286250" cy="461665"/>
          </a:xfrm>
          <a:prstGeom prst="rect">
            <a:avLst/>
          </a:prstGeom>
          <a:noFill/>
          <a:ln w="9525">
            <a:noFill/>
            <a:miter lim="800000"/>
          </a:ln>
        </p:spPr>
        <p:txBody>
          <a:bodyPr>
            <a:spAutoFit/>
          </a:bodyPr>
          <a:lstStyle/>
          <a:p>
            <a:r>
              <a:rPr lang="zh-CN" altLang="en-US" sz="2400" b="1" dirty="0" smtClean="0">
                <a:latin typeface="黑体" panose="02010609060101010101" pitchFamily="49" charset="-122"/>
                <a:ea typeface="黑体" panose="02010609060101010101" pitchFamily="49" charset="-122"/>
              </a:rPr>
              <a:t>有效身份证件</a:t>
            </a:r>
            <a:endParaRPr lang="zh-CN" altLang="en-US" sz="2400" b="1" dirty="0">
              <a:latin typeface="黑体" panose="02010609060101010101" pitchFamily="49" charset="-122"/>
              <a:ea typeface="黑体" panose="02010609060101010101" pitchFamily="49" charset="-122"/>
            </a:endParaRPr>
          </a:p>
        </p:txBody>
      </p:sp>
      <p:sp>
        <p:nvSpPr>
          <p:cNvPr id="26" name="灯片编号占位符 5"/>
          <p:cNvSpPr>
            <a:spLocks noGrp="1"/>
          </p:cNvSpPr>
          <p:nvPr>
            <p:ph type="sldNum" sz="quarter" idx="12"/>
          </p:nvPr>
        </p:nvSpPr>
        <p:spPr>
          <a:xfrm>
            <a:off x="6553200" y="4767264"/>
            <a:ext cx="2133600" cy="274637"/>
          </a:xfrm>
        </p:spPr>
        <p:txBody>
          <a:bodyPr/>
          <a:lstStyle/>
          <a:p>
            <a:pPr>
              <a:defRPr/>
            </a:pPr>
            <a:fld id="{34608FA4-42F2-4632-98AE-12CAE29767E4}" type="slidenum">
              <a:rPr lang="zh-CN" altLang="en-US"/>
            </a:fld>
            <a:endParaRPr lang="zh-CN" altLang="en-US" sz="1800" dirty="0">
              <a:solidFill>
                <a:schemeClr val="tx1"/>
              </a:solidFill>
              <a:latin typeface="Arial" panose="020B0604020202020204" pitchFamily="34" charset="0"/>
              <a:ea typeface="宋体" panose="02010600030101010101" pitchFamily="2" charset="-122"/>
            </a:endParaRPr>
          </a:p>
        </p:txBody>
      </p:sp>
      <p:sp>
        <p:nvSpPr>
          <p:cNvPr id="29" name="TextBox 38"/>
          <p:cNvSpPr>
            <a:spLocks noChangeArrowheads="1"/>
          </p:cNvSpPr>
          <p:nvPr/>
        </p:nvSpPr>
        <p:spPr bwMode="auto">
          <a:xfrm>
            <a:off x="642910" y="785800"/>
            <a:ext cx="1143040" cy="307777"/>
          </a:xfrm>
          <a:prstGeom prst="rect">
            <a:avLst/>
          </a:prstGeom>
          <a:noFill/>
          <a:ln w="9525">
            <a:noFill/>
            <a:miter lim="800000"/>
          </a:ln>
        </p:spPr>
        <p:txBody>
          <a:bodyPr wrap="square" lIns="0" tIns="0" rIns="0" bIns="0">
            <a:spAutoFit/>
          </a:bodyPr>
          <a:lstStyle/>
          <a:p>
            <a:pPr algn="just"/>
            <a:r>
              <a:rPr lang="zh-CN" altLang="en-US" sz="2000" b="1" u="sng" dirty="0" smtClean="0">
                <a:latin typeface="微软雅黑" panose="020B0503020204020204" pitchFamily="34" charset="-122"/>
                <a:ea typeface="微软雅黑" panose="020B0503020204020204" pitchFamily="34" charset="-122"/>
              </a:rPr>
              <a:t>中国公民</a:t>
            </a:r>
            <a:endParaRPr lang="zh-CN" altLang="en-US" sz="2000" b="1" u="sng" dirty="0" smtClean="0">
              <a:latin typeface="微软雅黑" panose="020B0503020204020204" pitchFamily="34" charset="-122"/>
              <a:ea typeface="微软雅黑" panose="020B0503020204020204" pitchFamily="34" charset="-122"/>
            </a:endParaRPr>
          </a:p>
        </p:txBody>
      </p:sp>
      <p:sp>
        <p:nvSpPr>
          <p:cNvPr id="30" name="TextBox 38"/>
          <p:cNvSpPr>
            <a:spLocks noChangeArrowheads="1"/>
          </p:cNvSpPr>
          <p:nvPr/>
        </p:nvSpPr>
        <p:spPr bwMode="auto">
          <a:xfrm>
            <a:off x="642910" y="1785932"/>
            <a:ext cx="1214446" cy="307777"/>
          </a:xfrm>
          <a:prstGeom prst="rect">
            <a:avLst/>
          </a:prstGeom>
          <a:noFill/>
          <a:ln w="9525">
            <a:noFill/>
            <a:miter lim="800000"/>
          </a:ln>
        </p:spPr>
        <p:txBody>
          <a:bodyPr wrap="square" lIns="0" tIns="0" rIns="0" bIns="0">
            <a:spAutoFit/>
          </a:bodyPr>
          <a:lstStyle/>
          <a:p>
            <a:pPr algn="just"/>
            <a:r>
              <a:rPr lang="zh-CN" altLang="en-US" sz="2000" b="1" u="sng" dirty="0" smtClean="0">
                <a:latin typeface="微软雅黑" panose="020B0503020204020204" pitchFamily="34" charset="-122"/>
                <a:ea typeface="微软雅黑" panose="020B0503020204020204" pitchFamily="34" charset="-122"/>
              </a:rPr>
              <a:t>港澳居民</a:t>
            </a:r>
            <a:endParaRPr lang="zh-CN" altLang="en-US" sz="2000" b="1" u="sng" dirty="0" smtClean="0">
              <a:latin typeface="微软雅黑" panose="020B0503020204020204" pitchFamily="34" charset="-122"/>
              <a:ea typeface="微软雅黑" panose="020B0503020204020204" pitchFamily="34" charset="-122"/>
            </a:endParaRPr>
          </a:p>
        </p:txBody>
      </p:sp>
      <p:sp>
        <p:nvSpPr>
          <p:cNvPr id="31" name="TextBox 38"/>
          <p:cNvSpPr>
            <a:spLocks noChangeArrowheads="1"/>
          </p:cNvSpPr>
          <p:nvPr/>
        </p:nvSpPr>
        <p:spPr bwMode="auto">
          <a:xfrm>
            <a:off x="642910" y="2285998"/>
            <a:ext cx="1071570" cy="307777"/>
          </a:xfrm>
          <a:prstGeom prst="rect">
            <a:avLst/>
          </a:prstGeom>
          <a:noFill/>
          <a:ln w="9525">
            <a:noFill/>
            <a:miter lim="800000"/>
          </a:ln>
        </p:spPr>
        <p:txBody>
          <a:bodyPr wrap="square" lIns="0" tIns="0" rIns="0" bIns="0">
            <a:spAutoFit/>
          </a:bodyPr>
          <a:lstStyle/>
          <a:p>
            <a:pPr algn="just"/>
            <a:r>
              <a:rPr lang="zh-CN" altLang="en-US" sz="2000" b="1" u="sng" dirty="0" smtClean="0">
                <a:latin typeface="微软雅黑" panose="020B0503020204020204" pitchFamily="34" charset="-122"/>
                <a:ea typeface="微软雅黑" panose="020B0503020204020204" pitchFamily="34" charset="-122"/>
              </a:rPr>
              <a:t>台湾居民</a:t>
            </a:r>
            <a:endParaRPr lang="zh-CN" altLang="en-US" sz="2000" b="1" u="sng" dirty="0" smtClean="0">
              <a:latin typeface="微软雅黑" panose="020B0503020204020204" pitchFamily="34" charset="-122"/>
              <a:ea typeface="微软雅黑" panose="020B0503020204020204" pitchFamily="34" charset="-122"/>
            </a:endParaRPr>
          </a:p>
        </p:txBody>
      </p:sp>
      <p:sp>
        <p:nvSpPr>
          <p:cNvPr id="33" name="TextBox 38"/>
          <p:cNvSpPr>
            <a:spLocks noChangeArrowheads="1"/>
          </p:cNvSpPr>
          <p:nvPr/>
        </p:nvSpPr>
        <p:spPr bwMode="auto">
          <a:xfrm>
            <a:off x="642910" y="2786064"/>
            <a:ext cx="1285884" cy="307777"/>
          </a:xfrm>
          <a:prstGeom prst="rect">
            <a:avLst/>
          </a:prstGeom>
          <a:noFill/>
          <a:ln w="9525">
            <a:noFill/>
            <a:miter lim="800000"/>
          </a:ln>
        </p:spPr>
        <p:txBody>
          <a:bodyPr wrap="square" lIns="0" tIns="0" rIns="0" bIns="0">
            <a:spAutoFit/>
          </a:bodyPr>
          <a:lstStyle/>
          <a:p>
            <a:pPr algn="just"/>
            <a:r>
              <a:rPr lang="zh-CN" altLang="en-US" sz="2000" b="1" u="sng" dirty="0" smtClean="0">
                <a:latin typeface="微软雅黑" panose="020B0503020204020204" pitchFamily="34" charset="-122"/>
                <a:ea typeface="微软雅黑" panose="020B0503020204020204" pitchFamily="34" charset="-122"/>
              </a:rPr>
              <a:t>外籍个人</a:t>
            </a:r>
            <a:endParaRPr lang="zh-CN" altLang="en-US" sz="2000" b="1" u="sng" dirty="0" smtClean="0">
              <a:latin typeface="微软雅黑" panose="020B0503020204020204" pitchFamily="34" charset="-122"/>
              <a:ea typeface="微软雅黑" panose="020B0503020204020204" pitchFamily="34" charset="-122"/>
            </a:endParaRPr>
          </a:p>
        </p:txBody>
      </p:sp>
      <p:sp>
        <p:nvSpPr>
          <p:cNvPr id="37" name="圆角矩形 36"/>
          <p:cNvSpPr/>
          <p:nvPr/>
        </p:nvSpPr>
        <p:spPr>
          <a:xfrm>
            <a:off x="1857356" y="785800"/>
            <a:ext cx="4714908"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持有有效居民身份证的，为居民身份证</a:t>
            </a:r>
            <a:endParaRPr lang="zh-CN" altLang="en-US" dirty="0"/>
          </a:p>
        </p:txBody>
      </p:sp>
      <p:sp>
        <p:nvSpPr>
          <p:cNvPr id="39" name="圆角矩形 38"/>
          <p:cNvSpPr/>
          <p:nvPr/>
        </p:nvSpPr>
        <p:spPr>
          <a:xfrm>
            <a:off x="1857356" y="1285866"/>
            <a:ext cx="4786346"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没有居民身份证的，为护照和华侨身份证明</a:t>
            </a:r>
            <a:endParaRPr lang="zh-CN" altLang="en-US" dirty="0"/>
          </a:p>
        </p:txBody>
      </p:sp>
      <p:sp>
        <p:nvSpPr>
          <p:cNvPr id="40" name="圆角矩形 39"/>
          <p:cNvSpPr/>
          <p:nvPr/>
        </p:nvSpPr>
        <p:spPr>
          <a:xfrm>
            <a:off x="1857356" y="1785932"/>
            <a:ext cx="6286544"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港澳居民来往内地通行证或港澳居民居住证</a:t>
            </a:r>
            <a:endParaRPr lang="zh-CN" altLang="en-US" dirty="0"/>
          </a:p>
        </p:txBody>
      </p:sp>
      <p:sp>
        <p:nvSpPr>
          <p:cNvPr id="41" name="圆角矩形 40"/>
          <p:cNvSpPr/>
          <p:nvPr/>
        </p:nvSpPr>
        <p:spPr>
          <a:xfrm>
            <a:off x="1857356" y="2285998"/>
            <a:ext cx="6286544"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台湾居民来往大陆通行证或台湾居民居住证</a:t>
            </a:r>
            <a:endParaRPr lang="zh-CN" altLang="en-US" dirty="0"/>
          </a:p>
        </p:txBody>
      </p:sp>
      <p:sp>
        <p:nvSpPr>
          <p:cNvPr id="46" name="TextBox 38"/>
          <p:cNvSpPr>
            <a:spLocks noChangeArrowheads="1"/>
          </p:cNvSpPr>
          <p:nvPr/>
        </p:nvSpPr>
        <p:spPr bwMode="auto">
          <a:xfrm>
            <a:off x="642910" y="1285866"/>
            <a:ext cx="1143040" cy="307777"/>
          </a:xfrm>
          <a:prstGeom prst="rect">
            <a:avLst/>
          </a:prstGeom>
          <a:noFill/>
          <a:ln w="9525">
            <a:noFill/>
            <a:miter lim="800000"/>
          </a:ln>
        </p:spPr>
        <p:txBody>
          <a:bodyPr wrap="square" lIns="0" tIns="0" rIns="0" bIns="0">
            <a:spAutoFit/>
          </a:bodyPr>
          <a:lstStyle/>
          <a:p>
            <a:pPr algn="just"/>
            <a:r>
              <a:rPr lang="zh-CN" altLang="en-US" sz="2000" b="1" u="sng" dirty="0" smtClean="0">
                <a:latin typeface="微软雅黑" panose="020B0503020204020204" pitchFamily="34" charset="-122"/>
                <a:ea typeface="微软雅黑" panose="020B0503020204020204" pitchFamily="34" charset="-122"/>
              </a:rPr>
              <a:t>华侨</a:t>
            </a:r>
            <a:endParaRPr lang="zh-CN" altLang="en-US" sz="2000" b="1" u="sng" dirty="0" smtClean="0">
              <a:latin typeface="微软雅黑" panose="020B0503020204020204" pitchFamily="34" charset="-122"/>
              <a:ea typeface="微软雅黑" panose="020B0503020204020204" pitchFamily="34" charset="-122"/>
            </a:endParaRPr>
          </a:p>
        </p:txBody>
      </p:sp>
      <p:sp>
        <p:nvSpPr>
          <p:cNvPr id="47" name="圆角矩形 46"/>
          <p:cNvSpPr/>
          <p:nvPr/>
        </p:nvSpPr>
        <p:spPr>
          <a:xfrm>
            <a:off x="1857356" y="2786064"/>
            <a:ext cx="571504" cy="2071702"/>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2000" dirty="0" smtClean="0"/>
              <a:t>永久居留身份证</a:t>
            </a:r>
            <a:endParaRPr lang="zh-CN" altLang="en-US" sz="2000" dirty="0"/>
          </a:p>
        </p:txBody>
      </p:sp>
      <p:sp>
        <p:nvSpPr>
          <p:cNvPr id="48" name="灯片编号占位符 5"/>
          <p:cNvSpPr txBox="1"/>
          <p:nvPr/>
        </p:nvSpPr>
        <p:spPr>
          <a:xfrm>
            <a:off x="6553200" y="4767264"/>
            <a:ext cx="2133600" cy="274637"/>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34608FA4-42F2-4632-98AE-12CAE29767E4}"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800" b="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 name="圆角矩形 49"/>
          <p:cNvSpPr/>
          <p:nvPr/>
        </p:nvSpPr>
        <p:spPr>
          <a:xfrm>
            <a:off x="2857488" y="2786064"/>
            <a:ext cx="785818"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有</a:t>
            </a:r>
            <a:endParaRPr lang="zh-CN" altLang="en-US" sz="2000" dirty="0"/>
          </a:p>
        </p:txBody>
      </p:sp>
      <p:sp>
        <p:nvSpPr>
          <p:cNvPr id="51" name="圆角矩形 50"/>
          <p:cNvSpPr/>
          <p:nvPr/>
        </p:nvSpPr>
        <p:spPr>
          <a:xfrm>
            <a:off x="2857488" y="3571882"/>
            <a:ext cx="785818"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无</a:t>
            </a:r>
            <a:endParaRPr lang="zh-CN" altLang="en-US" sz="2000" dirty="0"/>
          </a:p>
        </p:txBody>
      </p:sp>
      <p:sp>
        <p:nvSpPr>
          <p:cNvPr id="52" name="圆角矩形 51"/>
          <p:cNvSpPr/>
          <p:nvPr/>
        </p:nvSpPr>
        <p:spPr>
          <a:xfrm>
            <a:off x="4143372" y="2786064"/>
            <a:ext cx="2143140"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永久居留身份证</a:t>
            </a:r>
            <a:endParaRPr lang="zh-CN" altLang="en-US" dirty="0"/>
          </a:p>
        </p:txBody>
      </p:sp>
      <p:sp>
        <p:nvSpPr>
          <p:cNvPr id="53" name="圆角矩形 52"/>
          <p:cNvSpPr/>
          <p:nvPr/>
        </p:nvSpPr>
        <p:spPr>
          <a:xfrm>
            <a:off x="2786050" y="4429138"/>
            <a:ext cx="2357454" cy="428628"/>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外国人工作许可证</a:t>
            </a:r>
            <a:endParaRPr lang="zh-CN" altLang="en-US" sz="2000" dirty="0"/>
          </a:p>
        </p:txBody>
      </p:sp>
      <p:sp>
        <p:nvSpPr>
          <p:cNvPr id="56" name="圆角矩形 55"/>
          <p:cNvSpPr/>
          <p:nvPr/>
        </p:nvSpPr>
        <p:spPr>
          <a:xfrm>
            <a:off x="5500694" y="3286130"/>
            <a:ext cx="2714612"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工作许可证和外国护照</a:t>
            </a:r>
            <a:endParaRPr lang="zh-CN" altLang="en-US" dirty="0"/>
          </a:p>
        </p:txBody>
      </p:sp>
      <p:sp>
        <p:nvSpPr>
          <p:cNvPr id="57" name="右箭头 56"/>
          <p:cNvSpPr/>
          <p:nvPr/>
        </p:nvSpPr>
        <p:spPr>
          <a:xfrm>
            <a:off x="5000628" y="3929072"/>
            <a:ext cx="357190"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左大括号 57"/>
          <p:cNvSpPr/>
          <p:nvPr/>
        </p:nvSpPr>
        <p:spPr>
          <a:xfrm>
            <a:off x="2500298" y="2928940"/>
            <a:ext cx="285752" cy="857256"/>
          </a:xfrm>
          <a:prstGeom prst="leftBrace">
            <a:avLst/>
          </a:prstGeom>
          <a:ln w="19050" cmpd="sng">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9" name="左大括号 58"/>
          <p:cNvSpPr/>
          <p:nvPr/>
        </p:nvSpPr>
        <p:spPr>
          <a:xfrm>
            <a:off x="3714744" y="3429006"/>
            <a:ext cx="285752" cy="642942"/>
          </a:xfrm>
          <a:prstGeom prst="leftBrace">
            <a:avLst/>
          </a:prstGeom>
          <a:ln w="19050" cmpd="sng">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0" name="下箭头 59"/>
          <p:cNvSpPr/>
          <p:nvPr/>
        </p:nvSpPr>
        <p:spPr>
          <a:xfrm>
            <a:off x="3214678" y="4000510"/>
            <a:ext cx="142876"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右箭头 60"/>
          <p:cNvSpPr/>
          <p:nvPr/>
        </p:nvSpPr>
        <p:spPr>
          <a:xfrm>
            <a:off x="3714744" y="2857502"/>
            <a:ext cx="357190"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右箭头 61"/>
          <p:cNvSpPr/>
          <p:nvPr/>
        </p:nvSpPr>
        <p:spPr>
          <a:xfrm>
            <a:off x="5000628" y="3429006"/>
            <a:ext cx="357190"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4143372" y="3286130"/>
            <a:ext cx="785818"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有</a:t>
            </a:r>
            <a:endParaRPr lang="zh-CN" altLang="en-US" sz="2000" dirty="0"/>
          </a:p>
        </p:txBody>
      </p:sp>
      <p:sp>
        <p:nvSpPr>
          <p:cNvPr id="64" name="圆角矩形 63"/>
          <p:cNvSpPr/>
          <p:nvPr/>
        </p:nvSpPr>
        <p:spPr>
          <a:xfrm>
            <a:off x="4143372" y="3857634"/>
            <a:ext cx="785818"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无</a:t>
            </a:r>
            <a:endParaRPr lang="zh-CN" altLang="en-US" sz="2000" dirty="0"/>
          </a:p>
        </p:txBody>
      </p:sp>
      <p:sp>
        <p:nvSpPr>
          <p:cNvPr id="65" name="圆角矩形 64"/>
          <p:cNvSpPr/>
          <p:nvPr/>
        </p:nvSpPr>
        <p:spPr>
          <a:xfrm>
            <a:off x="5500694" y="3857634"/>
            <a:ext cx="1857356"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外国护照</a:t>
            </a:r>
            <a:endParaRPr lang="zh-CN" altLang="en-US" dirty="0"/>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pPr>
              <a:defRPr/>
            </a:pPr>
            <a:fld id="{C4CB047A-2BAB-4AB1-88B2-3C2E425FF4ED}" type="slidenum">
              <a:rPr lang="zh-CN" altLang="en-US"/>
            </a:fld>
            <a:endParaRPr lang="zh-CN" altLang="en-US" sz="1800" dirty="0">
              <a:solidFill>
                <a:schemeClr val="tx1"/>
              </a:solidFill>
              <a:latin typeface="Arial" panose="020B0604020202020204" pitchFamily="34" charset="0"/>
            </a:endParaRPr>
          </a:p>
        </p:txBody>
      </p:sp>
      <p:grpSp>
        <p:nvGrpSpPr>
          <p:cNvPr id="2" name="Group 2"/>
          <p:cNvGrpSpPr/>
          <p:nvPr/>
        </p:nvGrpSpPr>
        <p:grpSpPr bwMode="auto">
          <a:xfrm>
            <a:off x="2779713" y="779463"/>
            <a:ext cx="3584575" cy="3584575"/>
            <a:chOff x="0" y="0"/>
            <a:chExt cx="4778077" cy="4778077"/>
          </a:xfrm>
        </p:grpSpPr>
        <p:sp>
          <p:nvSpPr>
            <p:cNvPr id="16391" name="椭圆 1"/>
            <p:cNvSpPr>
              <a:spLocks noChangeArrowheads="1"/>
            </p:cNvSpPr>
            <p:nvPr/>
          </p:nvSpPr>
          <p:spPr bwMode="auto">
            <a:xfrm>
              <a:off x="67714" y="67714"/>
              <a:ext cx="4642649" cy="4642649"/>
            </a:xfrm>
            <a:prstGeom prst="ellipse">
              <a:avLst/>
            </a:prstGeom>
            <a:solidFill>
              <a:srgbClr val="005A9C"/>
            </a:solidFill>
            <a:ln w="9525">
              <a:noFill/>
              <a:round/>
            </a:ln>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92" name="椭圆 10"/>
            <p:cNvSpPr>
              <a:spLocks noChangeArrowheads="1"/>
            </p:cNvSpPr>
            <p:nvPr/>
          </p:nvSpPr>
          <p:spPr bwMode="auto">
            <a:xfrm>
              <a:off x="0" y="0"/>
              <a:ext cx="4778077" cy="4778077"/>
            </a:xfrm>
            <a:prstGeom prst="ellipse">
              <a:avLst/>
            </a:prstGeom>
            <a:noFill/>
            <a:ln w="25400">
              <a:solidFill>
                <a:srgbClr val="005A9C"/>
              </a:solidFill>
              <a:prstDash val="lgDash"/>
              <a:round/>
            </a:ln>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388" name="文本框 11"/>
          <p:cNvSpPr>
            <a:spLocks noChangeArrowheads="1"/>
          </p:cNvSpPr>
          <p:nvPr/>
        </p:nvSpPr>
        <p:spPr bwMode="auto">
          <a:xfrm>
            <a:off x="3711575" y="1736725"/>
            <a:ext cx="2003425" cy="700088"/>
          </a:xfrm>
          <a:prstGeom prst="rect">
            <a:avLst/>
          </a:prstGeom>
          <a:noFill/>
          <a:ln w="9525">
            <a:noFill/>
            <a:miter lim="800000"/>
          </a:ln>
        </p:spPr>
        <p:txBody>
          <a:bodyPr lIns="68579" tIns="34289" rIns="68579" bIns="34289">
            <a:spAutoFit/>
          </a:bodyPr>
          <a:lstStyle/>
          <a:p>
            <a:r>
              <a:rPr lang="en-US" altLang="zh-CN" sz="41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Part </a:t>
            </a:r>
            <a:r>
              <a:rPr lang="en-US" altLang="zh-CN" sz="4100"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dirty="0"/>
          </a:p>
        </p:txBody>
      </p:sp>
      <p:sp>
        <p:nvSpPr>
          <p:cNvPr id="16389" name="直接连接符 12"/>
          <p:cNvSpPr>
            <a:spLocks noChangeShapeType="1"/>
          </p:cNvSpPr>
          <p:nvPr/>
        </p:nvSpPr>
        <p:spPr bwMode="auto">
          <a:xfrm>
            <a:off x="4410075" y="2433638"/>
            <a:ext cx="323850" cy="1587"/>
          </a:xfrm>
          <a:prstGeom prst="line">
            <a:avLst/>
          </a:prstGeom>
          <a:noFill/>
          <a:ln w="12700">
            <a:solidFill>
              <a:schemeClr val="bg1"/>
            </a:solidFill>
            <a:round/>
          </a:ln>
        </p:spPr>
        <p:txBody>
          <a:bodyPr/>
          <a:lstStyle/>
          <a:p>
            <a:endParaRPr lang="zh-CN" altLang="en-US"/>
          </a:p>
        </p:txBody>
      </p:sp>
      <p:sp>
        <p:nvSpPr>
          <p:cNvPr id="16390" name="文本框 20"/>
          <p:cNvSpPr>
            <a:spLocks noChangeArrowheads="1"/>
          </p:cNvSpPr>
          <p:nvPr/>
        </p:nvSpPr>
        <p:spPr bwMode="auto">
          <a:xfrm>
            <a:off x="3429000" y="2589213"/>
            <a:ext cx="2500313" cy="1323437"/>
          </a:xfrm>
          <a:prstGeom prst="rect">
            <a:avLst/>
          </a:prstGeom>
          <a:noFill/>
          <a:ln w="9525">
            <a:noFill/>
            <a:miter lim="800000"/>
          </a:ln>
        </p:spPr>
        <p:txBody>
          <a:bodyPr lIns="91438" tIns="45719" rIns="91438" bIns="45719">
            <a:spAutoFit/>
          </a:bodyPr>
          <a:lstStyle/>
          <a:p>
            <a:pPr algn="ctr"/>
            <a:r>
              <a:rPr lang="zh-CN" altLang="en-US" sz="40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综合所得计税规则</a:t>
            </a:r>
            <a:endParaRPr lang="en-US" dirty="0"/>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矩形 19"/>
          <p:cNvSpPr>
            <a:spLocks noChangeArrowheads="1"/>
          </p:cNvSpPr>
          <p:nvPr/>
        </p:nvSpPr>
        <p:spPr bwMode="auto">
          <a:xfrm>
            <a:off x="4645025" y="4000500"/>
            <a:ext cx="1092200" cy="690563"/>
          </a:xfrm>
          <a:prstGeom prst="rect">
            <a:avLst/>
          </a:prstGeom>
          <a:noFill/>
          <a:ln w="9525">
            <a:noFill/>
            <a:miter lim="800000"/>
          </a:ln>
        </p:spPr>
        <p:txBody>
          <a:bodyPr lIns="0" tIns="34289" rIns="0" bIns="34289"/>
          <a:lstStyle/>
          <a:p>
            <a:pPr algn="ctr"/>
            <a:r>
              <a:rPr lang="zh-CN" altLang="en-US" b="1">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经营所得</a:t>
            </a:r>
            <a:endParaRPr lang="zh-CN" altLang="en-US"/>
          </a:p>
        </p:txBody>
      </p:sp>
      <p:pic>
        <p:nvPicPr>
          <p:cNvPr id="1028" name="文本框 13"/>
          <p:cNvPicPr>
            <a:picLocks noChangeArrowheads="1"/>
          </p:cNvPicPr>
          <p:nvPr/>
        </p:nvPicPr>
        <p:blipFill>
          <a:blip r:embed="rId1" cstate="print"/>
          <a:srcRect/>
          <a:stretch>
            <a:fillRect/>
          </a:stretch>
        </p:blipFill>
        <p:spPr bwMode="auto">
          <a:xfrm>
            <a:off x="2786063" y="576263"/>
            <a:ext cx="3652837" cy="709612"/>
          </a:xfrm>
          <a:prstGeom prst="rect">
            <a:avLst/>
          </a:prstGeom>
          <a:noFill/>
          <a:ln w="9525">
            <a:noFill/>
            <a:miter lim="800000"/>
            <a:headEnd/>
            <a:tailEnd/>
          </a:ln>
        </p:spPr>
      </p:pic>
      <p:grpSp>
        <p:nvGrpSpPr>
          <p:cNvPr id="1029" name="Group 4"/>
          <p:cNvGrpSpPr/>
          <p:nvPr/>
        </p:nvGrpSpPr>
        <p:grpSpPr bwMode="auto">
          <a:xfrm>
            <a:off x="323850" y="1238250"/>
            <a:ext cx="8429625" cy="3476625"/>
            <a:chOff x="0" y="0"/>
            <a:chExt cx="8429652" cy="3477828"/>
          </a:xfrm>
        </p:grpSpPr>
        <p:sp>
          <p:nvSpPr>
            <p:cNvPr id="1052" name="圆角矩形 38"/>
            <p:cNvSpPr>
              <a:spLocks noChangeArrowheads="1"/>
            </p:cNvSpPr>
            <p:nvPr/>
          </p:nvSpPr>
          <p:spPr bwMode="auto">
            <a:xfrm>
              <a:off x="0" y="0"/>
              <a:ext cx="4286264" cy="3428598"/>
            </a:xfrm>
            <a:prstGeom prst="roundRect">
              <a:avLst>
                <a:gd name="adj" fmla="val 16667"/>
              </a:avLst>
            </a:prstGeom>
            <a:solidFill>
              <a:srgbClr val="9BBB59">
                <a:alpha val="61176"/>
              </a:srgbClr>
            </a:solidFill>
            <a:ln w="9525">
              <a:noFill/>
              <a:round/>
            </a:ln>
          </p:spPr>
          <p:txBody>
            <a:bodyPr lIns="68580" tIns="34290" rIns="68580" bIns="34290" anchor="ctr"/>
            <a:lstStyle/>
            <a:p>
              <a:pPr algn="ctr"/>
              <a:endParaRPr lang="zh-CN" altLang="zh-CN">
                <a:solidFill>
                  <a:srgbClr val="1D1B1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3" name="椭圆 2"/>
            <p:cNvSpPr>
              <a:spLocks noChangeArrowheads="1"/>
            </p:cNvSpPr>
            <p:nvPr/>
          </p:nvSpPr>
          <p:spPr bwMode="auto">
            <a:xfrm>
              <a:off x="1115595" y="2302681"/>
              <a:ext cx="456009" cy="456010"/>
            </a:xfrm>
            <a:prstGeom prst="ellipse">
              <a:avLst/>
            </a:prstGeom>
            <a:solidFill>
              <a:schemeClr val="accent1"/>
            </a:solidFill>
            <a:ln w="9525">
              <a:noFill/>
              <a:round/>
            </a:ln>
          </p:spPr>
          <p:txBody>
            <a:bodyPr lIns="68579" tIns="34289" rIns="68579" bIns="34289" anchor="ctr"/>
            <a:lstStyle/>
            <a:p>
              <a:pPr algn="ctr">
                <a:lnSpc>
                  <a:spcPct val="80000"/>
                </a:lnSpc>
              </a:pPr>
              <a:r>
                <a:rPr lang="en-US" altLang="zh-CN"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a:p>
          </p:txBody>
        </p:sp>
        <p:sp>
          <p:nvSpPr>
            <p:cNvPr id="1054" name="矩形 15"/>
            <p:cNvSpPr>
              <a:spLocks noChangeArrowheads="1"/>
            </p:cNvSpPr>
            <p:nvPr/>
          </p:nvSpPr>
          <p:spPr bwMode="auto">
            <a:xfrm>
              <a:off x="571454" y="2786074"/>
              <a:ext cx="1643092" cy="691754"/>
            </a:xfrm>
            <a:prstGeom prst="rect">
              <a:avLst/>
            </a:prstGeom>
            <a:noFill/>
            <a:ln w="9525">
              <a:noFill/>
              <a:miter lim="800000"/>
            </a:ln>
          </p:spPr>
          <p:txBody>
            <a:bodyPr lIns="0" tIns="34289" rIns="0" bIns="34289"/>
            <a:lstStyle/>
            <a:p>
              <a:pPr algn="ctr"/>
              <a:r>
                <a:rPr lang="zh-CN" altLang="en-US">
                  <a:latin typeface="微软雅黑" panose="020B0503020204020204" pitchFamily="34" charset="-122"/>
                  <a:ea typeface="微软雅黑" panose="020B0503020204020204" pitchFamily="34" charset="-122"/>
                  <a:sym typeface="微软雅黑" panose="020B0503020204020204" pitchFamily="34" charset="-122"/>
                </a:rPr>
                <a:t>工资、薪金所得</a:t>
              </a:r>
              <a:endParaRPr lang="zh-CN" altLang="en-US"/>
            </a:p>
          </p:txBody>
        </p:sp>
        <p:sp>
          <p:nvSpPr>
            <p:cNvPr id="1055" name="椭圆 16"/>
            <p:cNvSpPr>
              <a:spLocks noChangeArrowheads="1"/>
            </p:cNvSpPr>
            <p:nvPr/>
          </p:nvSpPr>
          <p:spPr bwMode="auto">
            <a:xfrm>
              <a:off x="2571736" y="2258634"/>
              <a:ext cx="456010" cy="456010"/>
            </a:xfrm>
            <a:prstGeom prst="ellipse">
              <a:avLst/>
            </a:prstGeom>
            <a:solidFill>
              <a:srgbClr val="C00000"/>
            </a:solidFill>
            <a:ln w="9525">
              <a:noFill/>
              <a:round/>
            </a:ln>
          </p:spPr>
          <p:txBody>
            <a:bodyPr lIns="68579" tIns="34289" rIns="68579" bIns="34289" anchor="ctr"/>
            <a:lstStyle/>
            <a:p>
              <a:pPr algn="ctr">
                <a:lnSpc>
                  <a:spcPct val="80000"/>
                </a:lnSpc>
              </a:pPr>
              <a:r>
                <a:rPr lang="en-US" altLang="zh-CN"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a:p>
          </p:txBody>
        </p:sp>
        <p:sp>
          <p:nvSpPr>
            <p:cNvPr id="1056" name="矩形 17"/>
            <p:cNvSpPr>
              <a:spLocks noChangeArrowheads="1"/>
            </p:cNvSpPr>
            <p:nvPr/>
          </p:nvSpPr>
          <p:spPr bwMode="auto">
            <a:xfrm>
              <a:off x="2406245" y="2786074"/>
              <a:ext cx="1094185" cy="691754"/>
            </a:xfrm>
            <a:prstGeom prst="rect">
              <a:avLst/>
            </a:prstGeom>
            <a:noFill/>
            <a:ln w="9525">
              <a:noFill/>
              <a:miter lim="800000"/>
            </a:ln>
          </p:spPr>
          <p:txBody>
            <a:bodyPr lIns="0" tIns="34289" rIns="0" bIns="34289"/>
            <a:lstStyle/>
            <a:p>
              <a:pPr algn="ctr"/>
              <a:r>
                <a:rPr lang="zh-CN" altLang="en-US">
                  <a:latin typeface="微软雅黑" panose="020B0503020204020204" pitchFamily="34" charset="-122"/>
                  <a:ea typeface="微软雅黑" panose="020B0503020204020204" pitchFamily="34" charset="-122"/>
                  <a:sym typeface="微软雅黑" panose="020B0503020204020204" pitchFamily="34" charset="-122"/>
                </a:rPr>
                <a:t>稿酬所得</a:t>
              </a:r>
              <a:endParaRPr lang="zh-CN" altLang="en-US"/>
            </a:p>
          </p:txBody>
        </p:sp>
        <p:sp>
          <p:nvSpPr>
            <p:cNvPr id="1057" name="椭圆 18"/>
            <p:cNvSpPr>
              <a:spLocks noChangeArrowheads="1"/>
            </p:cNvSpPr>
            <p:nvPr/>
          </p:nvSpPr>
          <p:spPr bwMode="auto">
            <a:xfrm>
              <a:off x="4687495" y="2281250"/>
              <a:ext cx="456009" cy="456010"/>
            </a:xfrm>
            <a:prstGeom prst="ellipse">
              <a:avLst/>
            </a:prstGeom>
            <a:solidFill>
              <a:srgbClr val="FFC000"/>
            </a:solidFill>
            <a:ln w="9525">
              <a:noFill/>
              <a:round/>
            </a:ln>
          </p:spPr>
          <p:txBody>
            <a:bodyPr lIns="68579" tIns="34289" rIns="68579" bIns="34289" anchor="ctr"/>
            <a:lstStyle/>
            <a:p>
              <a:pPr algn="ctr">
                <a:lnSpc>
                  <a:spcPct val="80000"/>
                </a:lnSpc>
              </a:pPr>
              <a:r>
                <a:rPr lang="en-US" altLang="zh-CN"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a:p>
          </p:txBody>
        </p:sp>
        <p:sp>
          <p:nvSpPr>
            <p:cNvPr id="1058" name="矩形 23"/>
            <p:cNvSpPr>
              <a:spLocks noChangeArrowheads="1"/>
            </p:cNvSpPr>
            <p:nvPr/>
          </p:nvSpPr>
          <p:spPr bwMode="auto">
            <a:xfrm>
              <a:off x="1434703" y="226231"/>
              <a:ext cx="1094184" cy="690563"/>
            </a:xfrm>
            <a:prstGeom prst="rect">
              <a:avLst/>
            </a:prstGeom>
            <a:noFill/>
            <a:ln w="9525">
              <a:noFill/>
              <a:miter lim="800000"/>
            </a:ln>
          </p:spPr>
          <p:txBody>
            <a:bodyPr lIns="0" tIns="34289" rIns="0" bIns="34289" anchor="b"/>
            <a:lstStyle/>
            <a:p>
              <a:pPr algn="ctr"/>
              <a:r>
                <a:rPr lang="zh-CN" altLang="en-US">
                  <a:latin typeface="微软雅黑" panose="020B0503020204020204" pitchFamily="34" charset="-122"/>
                  <a:ea typeface="微软雅黑" panose="020B0503020204020204" pitchFamily="34" charset="-122"/>
                  <a:sym typeface="微软雅黑" panose="020B0503020204020204" pitchFamily="34" charset="-122"/>
                </a:rPr>
                <a:t>劳务报酬所得</a:t>
              </a:r>
              <a:endParaRPr lang="zh-CN" altLang="en-US"/>
            </a:p>
          </p:txBody>
        </p:sp>
        <p:sp>
          <p:nvSpPr>
            <p:cNvPr id="1059" name="椭圆 24"/>
            <p:cNvSpPr>
              <a:spLocks noChangeArrowheads="1"/>
            </p:cNvSpPr>
            <p:nvPr/>
          </p:nvSpPr>
          <p:spPr bwMode="auto">
            <a:xfrm>
              <a:off x="3308746" y="1006091"/>
              <a:ext cx="456009" cy="456009"/>
            </a:xfrm>
            <a:prstGeom prst="ellipse">
              <a:avLst/>
            </a:prstGeom>
            <a:solidFill>
              <a:schemeClr val="accent1"/>
            </a:solidFill>
            <a:ln w="9525">
              <a:noFill/>
              <a:round/>
            </a:ln>
          </p:spPr>
          <p:txBody>
            <a:bodyPr lIns="68579" tIns="34289" rIns="68579" bIns="34289" anchor="ctr"/>
            <a:lstStyle/>
            <a:p>
              <a:pPr algn="ctr">
                <a:lnSpc>
                  <a:spcPct val="80000"/>
                </a:lnSpc>
              </a:pPr>
              <a:r>
                <a:rPr lang="en-US" altLang="zh-CN"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a:p>
          </p:txBody>
        </p:sp>
        <p:sp>
          <p:nvSpPr>
            <p:cNvPr id="1060" name="矩形 25"/>
            <p:cNvSpPr>
              <a:spLocks noChangeArrowheads="1"/>
            </p:cNvSpPr>
            <p:nvPr/>
          </p:nvSpPr>
          <p:spPr bwMode="auto">
            <a:xfrm>
              <a:off x="2826542" y="211943"/>
              <a:ext cx="1406129" cy="690563"/>
            </a:xfrm>
            <a:prstGeom prst="rect">
              <a:avLst/>
            </a:prstGeom>
            <a:noFill/>
            <a:ln w="9525">
              <a:noFill/>
              <a:miter lim="800000"/>
            </a:ln>
          </p:spPr>
          <p:txBody>
            <a:bodyPr lIns="0" tIns="34289" rIns="0" bIns="34289" anchor="b"/>
            <a:lstStyle/>
            <a:p>
              <a:pPr algn="ctr"/>
              <a:r>
                <a:rPr lang="zh-CN" altLang="en-US">
                  <a:latin typeface="微软雅黑" panose="020B0503020204020204" pitchFamily="34" charset="-122"/>
                  <a:ea typeface="微软雅黑" panose="020B0503020204020204" pitchFamily="34" charset="-122"/>
                  <a:sym typeface="微软雅黑" panose="020B0503020204020204" pitchFamily="34" charset="-122"/>
                </a:rPr>
                <a:t>特许权使用费所得</a:t>
              </a:r>
              <a:endParaRPr lang="zh-CN" altLang="en-US"/>
            </a:p>
          </p:txBody>
        </p:sp>
        <p:sp>
          <p:nvSpPr>
            <p:cNvPr id="1061" name="矩形 27"/>
            <p:cNvSpPr>
              <a:spLocks noChangeArrowheads="1"/>
            </p:cNvSpPr>
            <p:nvPr/>
          </p:nvSpPr>
          <p:spPr bwMode="auto">
            <a:xfrm>
              <a:off x="4547011" y="223849"/>
              <a:ext cx="1953815" cy="690563"/>
            </a:xfrm>
            <a:prstGeom prst="rect">
              <a:avLst/>
            </a:prstGeom>
            <a:noFill/>
            <a:ln w="9525">
              <a:noFill/>
              <a:miter lim="800000"/>
            </a:ln>
          </p:spPr>
          <p:txBody>
            <a:bodyPr lIns="0" tIns="34289" rIns="0" bIns="34289" anchor="b"/>
            <a:lstStyle/>
            <a:p>
              <a:pPr algn="ctr"/>
              <a:r>
                <a:rPr lang="zh-CN" altLang="en-US">
                  <a:latin typeface="微软雅黑" panose="020B0503020204020204" pitchFamily="34" charset="-122"/>
                  <a:ea typeface="微软雅黑" panose="020B0503020204020204" pitchFamily="34" charset="-122"/>
                  <a:sym typeface="微软雅黑" panose="020B0503020204020204" pitchFamily="34" charset="-122"/>
                </a:rPr>
                <a:t>利息、股息、红利所得</a:t>
              </a:r>
              <a:endParaRPr lang="zh-CN" altLang="en-US"/>
            </a:p>
          </p:txBody>
        </p:sp>
        <p:sp>
          <p:nvSpPr>
            <p:cNvPr id="1062" name="直接连接符 4"/>
            <p:cNvSpPr>
              <a:spLocks noChangeShapeType="1"/>
            </p:cNvSpPr>
            <p:nvPr/>
          </p:nvSpPr>
          <p:spPr bwMode="auto">
            <a:xfrm flipV="1">
              <a:off x="1357290" y="1643074"/>
              <a:ext cx="642942" cy="541551"/>
            </a:xfrm>
            <a:prstGeom prst="line">
              <a:avLst/>
            </a:prstGeom>
            <a:noFill/>
            <a:ln w="38100">
              <a:solidFill>
                <a:schemeClr val="accent1"/>
              </a:solidFill>
              <a:round/>
              <a:headEnd type="oval" w="lg" len="lg"/>
            </a:ln>
          </p:spPr>
          <p:txBody>
            <a:bodyPr/>
            <a:lstStyle/>
            <a:p>
              <a:endParaRPr lang="zh-CN" altLang="en-US"/>
            </a:p>
          </p:txBody>
        </p:sp>
        <p:sp>
          <p:nvSpPr>
            <p:cNvPr id="1063" name="直接连接符 48"/>
            <p:cNvSpPr>
              <a:spLocks noChangeShapeType="1"/>
            </p:cNvSpPr>
            <p:nvPr/>
          </p:nvSpPr>
          <p:spPr bwMode="auto">
            <a:xfrm rot="2100000" flipV="1">
              <a:off x="1909762" y="1858578"/>
              <a:ext cx="942975" cy="1"/>
            </a:xfrm>
            <a:prstGeom prst="line">
              <a:avLst/>
            </a:prstGeom>
            <a:noFill/>
            <a:ln w="38100">
              <a:solidFill>
                <a:srgbClr val="FFC000"/>
              </a:solidFill>
              <a:round/>
              <a:headEnd type="oval" w="lg" len="lg"/>
            </a:ln>
          </p:spPr>
          <p:txBody>
            <a:bodyPr/>
            <a:lstStyle/>
            <a:p>
              <a:endParaRPr lang="zh-CN" altLang="en-US"/>
            </a:p>
          </p:txBody>
        </p:sp>
        <p:sp>
          <p:nvSpPr>
            <p:cNvPr id="1064" name="直接连接符 49"/>
            <p:cNvSpPr>
              <a:spLocks noChangeShapeType="1"/>
            </p:cNvSpPr>
            <p:nvPr/>
          </p:nvSpPr>
          <p:spPr bwMode="auto">
            <a:xfrm rot="-2100000">
              <a:off x="2684859" y="1851434"/>
              <a:ext cx="942975" cy="1"/>
            </a:xfrm>
            <a:prstGeom prst="line">
              <a:avLst/>
            </a:prstGeom>
            <a:noFill/>
            <a:ln w="38100">
              <a:solidFill>
                <a:srgbClr val="C00000"/>
              </a:solidFill>
              <a:round/>
              <a:headEnd type="oval" w="lg" len="lg"/>
            </a:ln>
          </p:spPr>
          <p:txBody>
            <a:bodyPr/>
            <a:lstStyle/>
            <a:p>
              <a:endParaRPr lang="zh-CN" altLang="en-US"/>
            </a:p>
          </p:txBody>
        </p:sp>
        <p:sp>
          <p:nvSpPr>
            <p:cNvPr id="1065" name="直接连接符 50"/>
            <p:cNvSpPr>
              <a:spLocks noChangeShapeType="1"/>
            </p:cNvSpPr>
            <p:nvPr/>
          </p:nvSpPr>
          <p:spPr bwMode="auto">
            <a:xfrm>
              <a:off x="3547605" y="1581000"/>
              <a:ext cx="1367895" cy="700250"/>
            </a:xfrm>
            <a:prstGeom prst="line">
              <a:avLst/>
            </a:prstGeom>
            <a:noFill/>
            <a:ln w="38100">
              <a:solidFill>
                <a:schemeClr val="accent1"/>
              </a:solidFill>
              <a:round/>
              <a:headEnd type="oval" w="lg" len="lg"/>
            </a:ln>
          </p:spPr>
          <p:txBody>
            <a:bodyPr/>
            <a:lstStyle/>
            <a:p>
              <a:endParaRPr lang="zh-CN" altLang="en-US"/>
            </a:p>
          </p:txBody>
        </p:sp>
        <p:sp>
          <p:nvSpPr>
            <p:cNvPr id="1066" name="直接连接符 51"/>
            <p:cNvSpPr>
              <a:spLocks noChangeShapeType="1"/>
            </p:cNvSpPr>
            <p:nvPr/>
          </p:nvSpPr>
          <p:spPr bwMode="auto">
            <a:xfrm rot="5400000" flipH="1" flipV="1">
              <a:off x="4929190" y="1571636"/>
              <a:ext cx="642942" cy="642942"/>
            </a:xfrm>
            <a:prstGeom prst="line">
              <a:avLst/>
            </a:prstGeom>
            <a:noFill/>
            <a:ln w="38100">
              <a:solidFill>
                <a:srgbClr val="FFC000"/>
              </a:solidFill>
              <a:round/>
              <a:headEnd type="oval" w="lg" len="lg"/>
              <a:tailEnd type="oval" w="lg" len="lg"/>
            </a:ln>
          </p:spPr>
          <p:txBody>
            <a:bodyPr/>
            <a:lstStyle/>
            <a:p>
              <a:endParaRPr lang="zh-CN" altLang="en-US"/>
            </a:p>
          </p:txBody>
        </p:sp>
        <p:sp>
          <p:nvSpPr>
            <p:cNvPr id="1067" name="椭圆 7"/>
            <p:cNvSpPr>
              <a:spLocks noChangeArrowheads="1"/>
            </p:cNvSpPr>
            <p:nvPr/>
          </p:nvSpPr>
          <p:spPr bwMode="auto">
            <a:xfrm>
              <a:off x="6043626" y="2315778"/>
              <a:ext cx="457200" cy="456009"/>
            </a:xfrm>
            <a:prstGeom prst="ellipse">
              <a:avLst/>
            </a:prstGeom>
            <a:solidFill>
              <a:schemeClr val="accent1"/>
            </a:solidFill>
            <a:ln w="9525">
              <a:noFill/>
              <a:round/>
            </a:ln>
          </p:spPr>
          <p:txBody>
            <a:bodyPr lIns="68579" tIns="34289" rIns="68579" bIns="34289" anchor="ctr"/>
            <a:lstStyle/>
            <a:p>
              <a:pPr algn="ctr">
                <a:lnSpc>
                  <a:spcPct val="80000"/>
                </a:lnSpc>
              </a:pPr>
              <a:r>
                <a:rPr lang="en-US" altLang="zh-CN"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7</a:t>
              </a:r>
              <a:endParaRPr lang="zh-CN" altLang="en-US"/>
            </a:p>
          </p:txBody>
        </p:sp>
        <p:sp>
          <p:nvSpPr>
            <p:cNvPr id="1068" name="矩形 8"/>
            <p:cNvSpPr>
              <a:spLocks noChangeArrowheads="1"/>
            </p:cNvSpPr>
            <p:nvPr/>
          </p:nvSpPr>
          <p:spPr bwMode="auto">
            <a:xfrm>
              <a:off x="5429256" y="2786074"/>
              <a:ext cx="1571636" cy="691754"/>
            </a:xfrm>
            <a:prstGeom prst="rect">
              <a:avLst/>
            </a:prstGeom>
            <a:noFill/>
            <a:ln w="9525">
              <a:noFill/>
              <a:miter lim="800000"/>
            </a:ln>
          </p:spPr>
          <p:txBody>
            <a:bodyPr lIns="0" tIns="34289" rIns="0" bIns="34289"/>
            <a:lstStyle/>
            <a:p>
              <a:pPr algn="ctr"/>
              <a:r>
                <a:rPr lang="zh-CN" altLang="en-US">
                  <a:latin typeface="微软雅黑" panose="020B0503020204020204" pitchFamily="34" charset="-122"/>
                  <a:ea typeface="微软雅黑" panose="020B0503020204020204" pitchFamily="34" charset="-122"/>
                  <a:sym typeface="微软雅黑" panose="020B0503020204020204" pitchFamily="34" charset="-122"/>
                </a:rPr>
                <a:t>财产租赁所得</a:t>
              </a:r>
              <a:endParaRPr lang="zh-CN" altLang="en-US"/>
            </a:p>
          </p:txBody>
        </p:sp>
        <p:sp>
          <p:nvSpPr>
            <p:cNvPr id="1069" name="矩形 10"/>
            <p:cNvSpPr>
              <a:spLocks noChangeArrowheads="1"/>
            </p:cNvSpPr>
            <p:nvPr/>
          </p:nvSpPr>
          <p:spPr bwMode="auto">
            <a:xfrm>
              <a:off x="7335467" y="2786074"/>
              <a:ext cx="1094185" cy="691754"/>
            </a:xfrm>
            <a:prstGeom prst="rect">
              <a:avLst/>
            </a:prstGeom>
            <a:noFill/>
            <a:ln w="9525">
              <a:noFill/>
              <a:miter lim="800000"/>
            </a:ln>
          </p:spPr>
          <p:txBody>
            <a:bodyPr lIns="0" tIns="34289" rIns="0" bIns="34289"/>
            <a:lstStyle/>
            <a:p>
              <a:pPr algn="ctr"/>
              <a:r>
                <a:rPr lang="zh-CN" altLang="en-US">
                  <a:latin typeface="微软雅黑" panose="020B0503020204020204" pitchFamily="34" charset="-122"/>
                  <a:ea typeface="微软雅黑" panose="020B0503020204020204" pitchFamily="34" charset="-122"/>
                  <a:sym typeface="微软雅黑" panose="020B0503020204020204" pitchFamily="34" charset="-122"/>
                </a:rPr>
                <a:t>偶然所得</a:t>
              </a:r>
              <a:endParaRPr lang="zh-CN" altLang="en-US"/>
            </a:p>
          </p:txBody>
        </p:sp>
        <p:sp>
          <p:nvSpPr>
            <p:cNvPr id="1070" name="矩形 14"/>
            <p:cNvSpPr>
              <a:spLocks noChangeArrowheads="1"/>
            </p:cNvSpPr>
            <p:nvPr/>
          </p:nvSpPr>
          <p:spPr bwMode="auto">
            <a:xfrm>
              <a:off x="6500826" y="226231"/>
              <a:ext cx="1094184" cy="690563"/>
            </a:xfrm>
            <a:prstGeom prst="rect">
              <a:avLst/>
            </a:prstGeom>
            <a:noFill/>
            <a:ln w="9525">
              <a:noFill/>
              <a:miter lim="800000"/>
            </a:ln>
          </p:spPr>
          <p:txBody>
            <a:bodyPr lIns="0" tIns="34289" rIns="0" bIns="34289" anchor="b"/>
            <a:lstStyle/>
            <a:p>
              <a:pPr algn="ctr"/>
              <a:r>
                <a:rPr lang="zh-CN" altLang="en-US">
                  <a:latin typeface="微软雅黑" panose="020B0503020204020204" pitchFamily="34" charset="-122"/>
                  <a:ea typeface="微软雅黑" panose="020B0503020204020204" pitchFamily="34" charset="-122"/>
                  <a:sym typeface="微软雅黑" panose="020B0503020204020204" pitchFamily="34" charset="-122"/>
                </a:rPr>
                <a:t>财产转让所得</a:t>
              </a:r>
              <a:endParaRPr lang="zh-CN" altLang="en-US"/>
            </a:p>
          </p:txBody>
        </p:sp>
        <p:sp>
          <p:nvSpPr>
            <p:cNvPr id="1071" name="直接连接符 30"/>
            <p:cNvSpPr>
              <a:spLocks noChangeShapeType="1"/>
            </p:cNvSpPr>
            <p:nvPr/>
          </p:nvSpPr>
          <p:spPr bwMode="auto">
            <a:xfrm rot="2100000" flipV="1">
              <a:off x="5500242" y="1872866"/>
              <a:ext cx="942975" cy="1"/>
            </a:xfrm>
            <a:prstGeom prst="line">
              <a:avLst/>
            </a:prstGeom>
            <a:noFill/>
            <a:ln w="38100">
              <a:solidFill>
                <a:srgbClr val="C00000"/>
              </a:solidFill>
              <a:round/>
              <a:headEnd type="oval" w="lg" len="lg"/>
            </a:ln>
          </p:spPr>
          <p:txBody>
            <a:bodyPr/>
            <a:lstStyle/>
            <a:p>
              <a:endParaRPr lang="zh-CN" altLang="en-US"/>
            </a:p>
          </p:txBody>
        </p:sp>
        <p:sp>
          <p:nvSpPr>
            <p:cNvPr id="1072" name="直接连接符 31"/>
            <p:cNvSpPr>
              <a:spLocks noChangeShapeType="1"/>
            </p:cNvSpPr>
            <p:nvPr/>
          </p:nvSpPr>
          <p:spPr bwMode="auto">
            <a:xfrm rot="-2100000">
              <a:off x="6286060" y="1885962"/>
              <a:ext cx="942975" cy="1"/>
            </a:xfrm>
            <a:prstGeom prst="line">
              <a:avLst/>
            </a:prstGeom>
            <a:noFill/>
            <a:ln w="38100">
              <a:solidFill>
                <a:schemeClr val="accent1"/>
              </a:solidFill>
              <a:round/>
              <a:headEnd type="oval" w="lg" len="lg"/>
            </a:ln>
          </p:spPr>
          <p:txBody>
            <a:bodyPr/>
            <a:lstStyle/>
            <a:p>
              <a:endParaRPr lang="zh-CN" altLang="en-US"/>
            </a:p>
          </p:txBody>
        </p:sp>
        <p:sp>
          <p:nvSpPr>
            <p:cNvPr id="1073" name="直接连接符 32"/>
            <p:cNvSpPr>
              <a:spLocks noChangeShapeType="1"/>
            </p:cNvSpPr>
            <p:nvPr/>
          </p:nvSpPr>
          <p:spPr bwMode="auto">
            <a:xfrm rot="2100000" flipV="1">
              <a:off x="7000440" y="1872866"/>
              <a:ext cx="942975" cy="1"/>
            </a:xfrm>
            <a:prstGeom prst="line">
              <a:avLst/>
            </a:prstGeom>
            <a:noFill/>
            <a:ln w="38100">
              <a:solidFill>
                <a:srgbClr val="FFC000"/>
              </a:solidFill>
              <a:round/>
              <a:headEnd type="oval" w="lg" len="lg"/>
            </a:ln>
          </p:spPr>
          <p:txBody>
            <a:bodyPr/>
            <a:lstStyle/>
            <a:p>
              <a:endParaRPr lang="zh-CN" altLang="en-US"/>
            </a:p>
          </p:txBody>
        </p:sp>
        <p:sp>
          <p:nvSpPr>
            <p:cNvPr id="1074" name="椭圆 38"/>
            <p:cNvSpPr>
              <a:spLocks noChangeArrowheads="1"/>
            </p:cNvSpPr>
            <p:nvPr/>
          </p:nvSpPr>
          <p:spPr bwMode="auto">
            <a:xfrm>
              <a:off x="1765696" y="1023950"/>
              <a:ext cx="456009" cy="456010"/>
            </a:xfrm>
            <a:prstGeom prst="ellipse">
              <a:avLst/>
            </a:prstGeom>
            <a:solidFill>
              <a:srgbClr val="FFC000"/>
            </a:solidFill>
            <a:ln w="9525">
              <a:noFill/>
              <a:round/>
            </a:ln>
          </p:spPr>
          <p:txBody>
            <a:bodyPr lIns="68579" tIns="34289" rIns="68579" bIns="34289" anchor="ctr"/>
            <a:lstStyle/>
            <a:p>
              <a:pPr algn="ctr">
                <a:lnSpc>
                  <a:spcPct val="80000"/>
                </a:lnSpc>
              </a:pPr>
              <a:r>
                <a:rPr lang="en-US" altLang="zh-CN"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a:p>
          </p:txBody>
        </p:sp>
        <p:sp>
          <p:nvSpPr>
            <p:cNvPr id="1075" name="椭圆 39"/>
            <p:cNvSpPr>
              <a:spLocks noChangeArrowheads="1"/>
            </p:cNvSpPr>
            <p:nvPr/>
          </p:nvSpPr>
          <p:spPr bwMode="auto">
            <a:xfrm>
              <a:off x="5319737" y="1032229"/>
              <a:ext cx="456010" cy="456010"/>
            </a:xfrm>
            <a:prstGeom prst="ellipse">
              <a:avLst/>
            </a:prstGeom>
            <a:solidFill>
              <a:srgbClr val="C00000"/>
            </a:solidFill>
            <a:ln w="9525">
              <a:noFill/>
              <a:round/>
            </a:ln>
          </p:spPr>
          <p:txBody>
            <a:bodyPr lIns="68579" tIns="34289" rIns="68579" bIns="34289" anchor="ctr"/>
            <a:lstStyle/>
            <a:p>
              <a:pPr algn="ctr">
                <a:lnSpc>
                  <a:spcPct val="80000"/>
                </a:lnSpc>
              </a:pPr>
              <a:r>
                <a:rPr lang="en-US" altLang="zh-CN"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6</a:t>
              </a:r>
              <a:endParaRPr lang="zh-CN" altLang="en-US"/>
            </a:p>
          </p:txBody>
        </p:sp>
        <p:sp>
          <p:nvSpPr>
            <p:cNvPr id="1076" name="椭圆 40"/>
            <p:cNvSpPr>
              <a:spLocks noChangeArrowheads="1"/>
            </p:cNvSpPr>
            <p:nvPr/>
          </p:nvSpPr>
          <p:spPr bwMode="auto">
            <a:xfrm>
              <a:off x="6830634" y="1028712"/>
              <a:ext cx="456010" cy="456010"/>
            </a:xfrm>
            <a:prstGeom prst="ellipse">
              <a:avLst/>
            </a:prstGeom>
            <a:solidFill>
              <a:srgbClr val="FFC000"/>
            </a:solidFill>
            <a:ln w="9525">
              <a:noFill/>
              <a:round/>
            </a:ln>
          </p:spPr>
          <p:txBody>
            <a:bodyPr lIns="68579" tIns="34289" rIns="68579" bIns="34289" anchor="ctr"/>
            <a:lstStyle/>
            <a:p>
              <a:pPr algn="ctr">
                <a:lnSpc>
                  <a:spcPct val="80000"/>
                </a:lnSpc>
              </a:pPr>
              <a:r>
                <a:rPr lang="en-US" altLang="zh-CN"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8</a:t>
              </a:r>
              <a:endParaRPr lang="zh-CN" altLang="en-US"/>
            </a:p>
          </p:txBody>
        </p:sp>
        <p:sp>
          <p:nvSpPr>
            <p:cNvPr id="1077" name="椭圆 41"/>
            <p:cNvSpPr>
              <a:spLocks noChangeArrowheads="1"/>
            </p:cNvSpPr>
            <p:nvPr/>
          </p:nvSpPr>
          <p:spPr bwMode="auto">
            <a:xfrm>
              <a:off x="7616453" y="2293156"/>
              <a:ext cx="456009" cy="456010"/>
            </a:xfrm>
            <a:prstGeom prst="ellipse">
              <a:avLst/>
            </a:prstGeom>
            <a:solidFill>
              <a:srgbClr val="C00000"/>
            </a:solidFill>
            <a:ln w="9525">
              <a:noFill/>
              <a:round/>
            </a:ln>
          </p:spPr>
          <p:txBody>
            <a:bodyPr lIns="68579" tIns="34289" rIns="68579" bIns="34289" anchor="ctr"/>
            <a:lstStyle/>
            <a:p>
              <a:pPr algn="ctr">
                <a:lnSpc>
                  <a:spcPct val="80000"/>
                </a:lnSpc>
              </a:pPr>
              <a:r>
                <a:rPr lang="en-US" altLang="zh-CN"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9</a:t>
              </a:r>
              <a:endParaRPr lang="zh-CN" altLang="en-US"/>
            </a:p>
          </p:txBody>
        </p:sp>
        <p:sp>
          <p:nvSpPr>
            <p:cNvPr id="1078" name="直接连接符 42"/>
            <p:cNvSpPr>
              <a:spLocks noChangeShapeType="1"/>
            </p:cNvSpPr>
            <p:nvPr/>
          </p:nvSpPr>
          <p:spPr bwMode="auto">
            <a:xfrm flipH="1" flipV="1">
              <a:off x="7143768" y="1643074"/>
              <a:ext cx="727472" cy="517922"/>
            </a:xfrm>
            <a:prstGeom prst="line">
              <a:avLst/>
            </a:prstGeom>
            <a:noFill/>
            <a:ln w="38100">
              <a:solidFill>
                <a:srgbClr val="FFC000"/>
              </a:solidFill>
              <a:round/>
              <a:headEnd type="oval" w="lg" len="lg"/>
            </a:ln>
          </p:spPr>
          <p:txBody>
            <a:bodyPr/>
            <a:lstStyle/>
            <a:p>
              <a:endParaRPr lang="zh-CN" altLang="en-US"/>
            </a:p>
          </p:txBody>
        </p:sp>
        <p:pic>
          <p:nvPicPr>
            <p:cNvPr id="1079" name="圆角矩形 44"/>
            <p:cNvPicPr>
              <a:picLocks noChangeArrowheads="1"/>
            </p:cNvPicPr>
            <p:nvPr/>
          </p:nvPicPr>
          <p:blipFill>
            <a:blip r:embed="rId2" cstate="print"/>
            <a:srcRect/>
            <a:stretch>
              <a:fillRect/>
            </a:stretch>
          </p:blipFill>
          <p:spPr bwMode="auto">
            <a:xfrm>
              <a:off x="71406" y="785818"/>
              <a:ext cx="648890" cy="1764506"/>
            </a:xfrm>
            <a:prstGeom prst="rect">
              <a:avLst/>
            </a:prstGeom>
            <a:noFill/>
            <a:ln w="9525">
              <a:noFill/>
              <a:miter lim="800000"/>
              <a:headEnd/>
              <a:tailEnd/>
            </a:ln>
          </p:spPr>
        </p:pic>
      </p:grpSp>
      <p:sp>
        <p:nvSpPr>
          <p:cNvPr id="1030" name="矩形 1"/>
          <p:cNvSpPr>
            <a:spLocks noChangeArrowheads="1"/>
          </p:cNvSpPr>
          <p:nvPr/>
        </p:nvSpPr>
        <p:spPr bwMode="auto">
          <a:xfrm>
            <a:off x="806450" y="131763"/>
            <a:ext cx="7510463" cy="823912"/>
          </a:xfrm>
          <a:prstGeom prst="rect">
            <a:avLst/>
          </a:prstGeom>
          <a:noFill/>
          <a:ln w="9525">
            <a:noFill/>
            <a:miter lim="800000"/>
          </a:ln>
        </p:spPr>
        <p:txBody>
          <a:bodyPr>
            <a:spAutoFit/>
          </a:bodyPr>
          <a:lstStyle/>
          <a:p>
            <a:r>
              <a:rPr lang="zh-CN" altLang="en-US" sz="2400" b="1">
                <a:latin typeface="微软雅黑" panose="020B0503020204020204" pitchFamily="34" charset="-122"/>
                <a:ea typeface="微软雅黑" panose="020B0503020204020204" pitchFamily="34" charset="-122"/>
                <a:sym typeface="微软雅黑" panose="020B0503020204020204" pitchFamily="34" charset="-122"/>
              </a:rPr>
              <a:t>综合所得范围</a:t>
            </a:r>
            <a:endParaRPr lang="zh-CN" altLang="en-US" sz="2400" b="1">
              <a:latin typeface="微软雅黑" panose="020B0503020204020204" pitchFamily="34" charset="-122"/>
              <a:ea typeface="微软雅黑" panose="020B0503020204020204" pitchFamily="34" charset="-122"/>
              <a:sym typeface="微软雅黑" panose="020B0503020204020204" pitchFamily="34" charset="-122"/>
            </a:endParaRPr>
          </a:p>
          <a:p>
            <a:r>
              <a:rPr lang="en-US" altLang="zh-CN" sz="2400" b="1">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a:p>
        </p:txBody>
      </p:sp>
      <p:sp>
        <p:nvSpPr>
          <p:cNvPr id="1031" name="直接连接符 6"/>
          <p:cNvSpPr>
            <a:spLocks noChangeShapeType="1"/>
          </p:cNvSpPr>
          <p:nvPr/>
        </p:nvSpPr>
        <p:spPr bwMode="auto">
          <a:xfrm>
            <a:off x="642938" y="641350"/>
            <a:ext cx="7848600" cy="1588"/>
          </a:xfrm>
          <a:prstGeom prst="line">
            <a:avLst/>
          </a:prstGeom>
          <a:noFill/>
          <a:ln w="9525">
            <a:solidFill>
              <a:srgbClr val="7F7F7F"/>
            </a:solidFill>
            <a:round/>
          </a:ln>
        </p:spPr>
        <p:txBody>
          <a:bodyPr/>
          <a:lstStyle/>
          <a:p>
            <a:endParaRPr lang="zh-CN" altLang="en-US"/>
          </a:p>
        </p:txBody>
      </p:sp>
      <p:sp>
        <p:nvSpPr>
          <p:cNvPr id="37" name="灯片编号占位符 5"/>
          <p:cNvSpPr>
            <a:spLocks noGrp="1"/>
          </p:cNvSpPr>
          <p:nvPr>
            <p:ph type="sldNum" sz="quarter" idx="12"/>
          </p:nvPr>
        </p:nvSpPr>
        <p:spPr>
          <a:xfrm>
            <a:off x="6724650" y="4786313"/>
            <a:ext cx="2133600" cy="274637"/>
          </a:xfrm>
        </p:spPr>
        <p:txBody>
          <a:bodyPr/>
          <a:lstStyle/>
          <a:p>
            <a:pPr>
              <a:defRPr/>
            </a:pPr>
            <a:fld id="{4F683B47-42B5-4718-B63D-7884FD15D3AF}" type="slidenum">
              <a:rPr lang="zh-CN" altLang="en-US"/>
            </a:fld>
            <a:endParaRPr lang="zh-CN" altLang="en-US" sz="1800" dirty="0">
              <a:solidFill>
                <a:schemeClr val="tx1"/>
              </a:solidFill>
              <a:latin typeface="Arial" panose="020B0604020202020204" pitchFamily="34" charset="0"/>
            </a:endParaRPr>
          </a:p>
        </p:txBody>
      </p:sp>
      <p:grpSp>
        <p:nvGrpSpPr>
          <p:cNvPr id="1033" name="组合 48"/>
          <p:cNvGrpSpPr/>
          <p:nvPr/>
        </p:nvGrpSpPr>
        <p:grpSpPr bwMode="auto">
          <a:xfrm>
            <a:off x="8104188" y="214313"/>
            <a:ext cx="323850" cy="325437"/>
            <a:chOff x="0" y="0"/>
            <a:chExt cx="432048" cy="432834"/>
          </a:xfrm>
        </p:grpSpPr>
        <p:sp>
          <p:nvSpPr>
            <p:cNvPr id="1050"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051"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grpSp>
        <p:nvGrpSpPr>
          <p:cNvPr id="1034" name="组合 51"/>
          <p:cNvGrpSpPr/>
          <p:nvPr/>
        </p:nvGrpSpPr>
        <p:grpSpPr bwMode="auto">
          <a:xfrm>
            <a:off x="7132638" y="214313"/>
            <a:ext cx="323850" cy="323850"/>
            <a:chOff x="0" y="0"/>
            <a:chExt cx="432048" cy="432048"/>
          </a:xfrm>
        </p:grpSpPr>
        <p:sp>
          <p:nvSpPr>
            <p:cNvPr id="1048"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049"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1035" name="组合 54"/>
          <p:cNvGrpSpPr/>
          <p:nvPr/>
        </p:nvGrpSpPr>
        <p:grpSpPr bwMode="auto">
          <a:xfrm>
            <a:off x="7618413" y="214313"/>
            <a:ext cx="323850" cy="325437"/>
            <a:chOff x="0" y="0"/>
            <a:chExt cx="432833" cy="432834"/>
          </a:xfrm>
        </p:grpSpPr>
        <p:sp>
          <p:nvSpPr>
            <p:cNvPr id="1046"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047"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1036" name="组合 57"/>
          <p:cNvGrpSpPr/>
          <p:nvPr/>
        </p:nvGrpSpPr>
        <p:grpSpPr bwMode="auto">
          <a:xfrm>
            <a:off x="6159500" y="214313"/>
            <a:ext cx="325438" cy="325437"/>
            <a:chOff x="0" y="0"/>
            <a:chExt cx="432833" cy="432834"/>
          </a:xfrm>
        </p:grpSpPr>
        <p:sp>
          <p:nvSpPr>
            <p:cNvPr id="1044" name="椭圆 3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045"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1037" name="组合 60"/>
          <p:cNvGrpSpPr/>
          <p:nvPr/>
        </p:nvGrpSpPr>
        <p:grpSpPr bwMode="auto">
          <a:xfrm>
            <a:off x="6646863" y="214313"/>
            <a:ext cx="323850" cy="325437"/>
            <a:chOff x="0" y="0"/>
            <a:chExt cx="432833" cy="432834"/>
          </a:xfrm>
        </p:grpSpPr>
        <p:sp>
          <p:nvSpPr>
            <p:cNvPr id="1042"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043"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1038" name="Group 7"/>
          <p:cNvGrpSpPr/>
          <p:nvPr/>
        </p:nvGrpSpPr>
        <p:grpSpPr bwMode="auto">
          <a:xfrm>
            <a:off x="323850" y="292100"/>
            <a:ext cx="390525" cy="206375"/>
            <a:chOff x="0" y="0"/>
            <a:chExt cx="1041399" cy="549275"/>
          </a:xfrm>
        </p:grpSpPr>
        <p:sp>
          <p:nvSpPr>
            <p:cNvPr id="1039"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1040"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1041"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ChangeArrowheads="1"/>
          </p:cNvSpPr>
          <p:nvPr/>
        </p:nvSpPr>
        <p:spPr bwMode="auto">
          <a:xfrm>
            <a:off x="517525" y="1924050"/>
            <a:ext cx="1268413" cy="1171575"/>
          </a:xfrm>
          <a:prstGeom prst="rect">
            <a:avLst/>
          </a:prstGeom>
          <a:noFill/>
          <a:ln w="9525">
            <a:noFill/>
            <a:miter lim="800000"/>
          </a:ln>
        </p:spPr>
        <p:txBody>
          <a:bodyPr/>
          <a:lstStyle/>
          <a:p>
            <a:endParaRPr lang="zh-CN" altLang="en-US"/>
          </a:p>
        </p:txBody>
      </p:sp>
      <p:sp>
        <p:nvSpPr>
          <p:cNvPr id="2052" name="Rectangle 3"/>
          <p:cNvSpPr>
            <a:spLocks noChangeArrowheads="1"/>
          </p:cNvSpPr>
          <p:nvPr/>
        </p:nvSpPr>
        <p:spPr bwMode="auto">
          <a:xfrm>
            <a:off x="1849438" y="3679825"/>
            <a:ext cx="1270000" cy="1171575"/>
          </a:xfrm>
          <a:prstGeom prst="rect">
            <a:avLst/>
          </a:prstGeom>
          <a:noFill/>
          <a:ln w="9525">
            <a:noFill/>
            <a:miter lim="800000"/>
          </a:ln>
        </p:spPr>
        <p:txBody>
          <a:bodyPr/>
          <a:lstStyle/>
          <a:p>
            <a:endParaRPr lang="zh-CN" altLang="en-US"/>
          </a:p>
        </p:txBody>
      </p:sp>
      <p:sp>
        <p:nvSpPr>
          <p:cNvPr id="2053" name="Rectangle 4"/>
          <p:cNvSpPr>
            <a:spLocks noChangeArrowheads="1"/>
          </p:cNvSpPr>
          <p:nvPr/>
        </p:nvSpPr>
        <p:spPr bwMode="auto">
          <a:xfrm>
            <a:off x="3182938" y="1924050"/>
            <a:ext cx="1268412" cy="1171575"/>
          </a:xfrm>
          <a:prstGeom prst="rect">
            <a:avLst/>
          </a:prstGeom>
          <a:noFill/>
          <a:ln w="9525">
            <a:noFill/>
            <a:miter lim="800000"/>
          </a:ln>
        </p:spPr>
        <p:txBody>
          <a:bodyPr/>
          <a:lstStyle/>
          <a:p>
            <a:endParaRPr lang="zh-CN" altLang="en-US"/>
          </a:p>
        </p:txBody>
      </p:sp>
      <p:sp>
        <p:nvSpPr>
          <p:cNvPr id="2054" name="Rectangle 5"/>
          <p:cNvSpPr>
            <a:spLocks noChangeArrowheads="1"/>
          </p:cNvSpPr>
          <p:nvPr/>
        </p:nvSpPr>
        <p:spPr bwMode="auto">
          <a:xfrm>
            <a:off x="4514850" y="3679825"/>
            <a:ext cx="1270000" cy="1171575"/>
          </a:xfrm>
          <a:prstGeom prst="rect">
            <a:avLst/>
          </a:prstGeom>
          <a:noFill/>
          <a:ln w="9525">
            <a:noFill/>
            <a:miter lim="800000"/>
          </a:ln>
        </p:spPr>
        <p:txBody>
          <a:bodyPr/>
          <a:lstStyle/>
          <a:p>
            <a:endParaRPr lang="zh-CN" altLang="en-US"/>
          </a:p>
        </p:txBody>
      </p:sp>
      <p:grpSp>
        <p:nvGrpSpPr>
          <p:cNvPr id="2055" name="Group 6"/>
          <p:cNvGrpSpPr/>
          <p:nvPr/>
        </p:nvGrpSpPr>
        <p:grpSpPr bwMode="auto">
          <a:xfrm>
            <a:off x="1041400" y="771525"/>
            <a:ext cx="5857875" cy="2927350"/>
            <a:chOff x="0" y="0"/>
            <a:chExt cx="9224" cy="4611"/>
          </a:xfrm>
        </p:grpSpPr>
        <p:sp>
          <p:nvSpPr>
            <p:cNvPr id="2082" name="AutoShape 7"/>
            <p:cNvSpPr>
              <a:spLocks noChangeArrowheads="1"/>
            </p:cNvSpPr>
            <p:nvPr/>
          </p:nvSpPr>
          <p:spPr bwMode="auto">
            <a:xfrm>
              <a:off x="0" y="1383"/>
              <a:ext cx="9225" cy="1846"/>
            </a:xfrm>
            <a:prstGeom prst="notchedRightArrow">
              <a:avLst>
                <a:gd name="adj1" fmla="val 50000"/>
                <a:gd name="adj2" fmla="val 49950"/>
              </a:avLst>
            </a:prstGeom>
            <a:solidFill>
              <a:srgbClr val="CFD8E7"/>
            </a:solidFill>
            <a:ln w="9525">
              <a:noFill/>
              <a:miter lim="800000"/>
            </a:ln>
          </p:spPr>
          <p:txBody>
            <a:bodyPr/>
            <a:lstStyle/>
            <a:p>
              <a:endParaRPr lang="zh-CN" altLang="en-US"/>
            </a:p>
          </p:txBody>
        </p:sp>
        <p:sp>
          <p:nvSpPr>
            <p:cNvPr id="2083" name="Rectangle 8"/>
            <p:cNvSpPr>
              <a:spLocks noChangeArrowheads="1"/>
            </p:cNvSpPr>
            <p:nvPr/>
          </p:nvSpPr>
          <p:spPr bwMode="auto">
            <a:xfrm>
              <a:off x="760" y="0"/>
              <a:ext cx="1998" cy="1845"/>
            </a:xfrm>
            <a:prstGeom prst="rect">
              <a:avLst/>
            </a:prstGeom>
            <a:noFill/>
            <a:ln w="9525">
              <a:noFill/>
              <a:miter lim="800000"/>
            </a:ln>
          </p:spPr>
          <p:txBody>
            <a:bodyPr lIns="170688" tIns="170688" rIns="170688" bIns="170688" anchor="b"/>
            <a:lstStyle/>
            <a:p>
              <a:pPr algn="ctr">
                <a:lnSpc>
                  <a:spcPct val="90000"/>
                </a:lnSpc>
                <a:spcAft>
                  <a:spcPct val="35000"/>
                </a:spcAft>
              </a:pPr>
              <a:r>
                <a:rPr lang="zh-CN" altLang="en-US" sz="2400" b="1">
                  <a:latin typeface="宋体" panose="02010600030101010101" pitchFamily="2" charset="-122"/>
                  <a:sym typeface="宋体" panose="02010600030101010101" pitchFamily="2" charset="-122"/>
                </a:rPr>
                <a:t>基本减除费用</a:t>
              </a:r>
              <a:endParaRPr lang="zh-CN" altLang="en-US"/>
            </a:p>
          </p:txBody>
        </p:sp>
        <p:sp>
          <p:nvSpPr>
            <p:cNvPr id="2084" name="Oval 9"/>
            <p:cNvSpPr>
              <a:spLocks noChangeArrowheads="1"/>
            </p:cNvSpPr>
            <p:nvPr/>
          </p:nvSpPr>
          <p:spPr bwMode="auto">
            <a:xfrm>
              <a:off x="1388" y="2075"/>
              <a:ext cx="462" cy="462"/>
            </a:xfrm>
            <a:prstGeom prst="ellipse">
              <a:avLst/>
            </a:prstGeom>
            <a:solidFill>
              <a:srgbClr val="4F81BD"/>
            </a:solidFill>
            <a:ln w="25400">
              <a:solidFill>
                <a:srgbClr val="FFFFFF"/>
              </a:solidFill>
              <a:round/>
            </a:ln>
          </p:spPr>
          <p:txBody>
            <a:bodyPr/>
            <a:lstStyle/>
            <a:p>
              <a:endParaRPr lang="zh-CN" altLang="en-US"/>
            </a:p>
          </p:txBody>
        </p:sp>
        <p:sp>
          <p:nvSpPr>
            <p:cNvPr id="2085" name="Rectangle 10"/>
            <p:cNvSpPr>
              <a:spLocks noChangeArrowheads="1"/>
            </p:cNvSpPr>
            <p:nvPr/>
          </p:nvSpPr>
          <p:spPr bwMode="auto">
            <a:xfrm>
              <a:off x="2574" y="2767"/>
              <a:ext cx="1999" cy="1845"/>
            </a:xfrm>
            <a:prstGeom prst="rect">
              <a:avLst/>
            </a:prstGeom>
            <a:noFill/>
            <a:ln w="9525">
              <a:noFill/>
              <a:miter lim="800000"/>
            </a:ln>
          </p:spPr>
          <p:txBody>
            <a:bodyPr lIns="170688" tIns="170688" rIns="170688" bIns="170688"/>
            <a:lstStyle/>
            <a:p>
              <a:pPr algn="ctr">
                <a:lnSpc>
                  <a:spcPct val="90000"/>
                </a:lnSpc>
                <a:spcAft>
                  <a:spcPct val="35000"/>
                </a:spcAft>
              </a:pPr>
              <a:r>
                <a:rPr lang="zh-CN" altLang="en-US" sz="2400" b="1">
                  <a:latin typeface="宋体" panose="02010600030101010101" pitchFamily="2" charset="-122"/>
                  <a:sym typeface="宋体" panose="02010600030101010101" pitchFamily="2" charset="-122"/>
                </a:rPr>
                <a:t>专项扣除</a:t>
              </a:r>
              <a:endParaRPr lang="zh-CN" altLang="en-US"/>
            </a:p>
          </p:txBody>
        </p:sp>
        <p:sp>
          <p:nvSpPr>
            <p:cNvPr id="2086" name="Oval 11"/>
            <p:cNvSpPr>
              <a:spLocks noChangeArrowheads="1"/>
            </p:cNvSpPr>
            <p:nvPr/>
          </p:nvSpPr>
          <p:spPr bwMode="auto">
            <a:xfrm>
              <a:off x="3318" y="2075"/>
              <a:ext cx="461" cy="462"/>
            </a:xfrm>
            <a:prstGeom prst="ellipse">
              <a:avLst/>
            </a:prstGeom>
            <a:solidFill>
              <a:srgbClr val="4F81BD"/>
            </a:solidFill>
            <a:ln w="25400">
              <a:solidFill>
                <a:srgbClr val="FFFFFF"/>
              </a:solidFill>
              <a:round/>
            </a:ln>
          </p:spPr>
          <p:txBody>
            <a:bodyPr/>
            <a:lstStyle/>
            <a:p>
              <a:endParaRPr lang="zh-CN" altLang="en-US"/>
            </a:p>
          </p:txBody>
        </p:sp>
        <p:sp>
          <p:nvSpPr>
            <p:cNvPr id="2087" name="Rectangle 12"/>
            <p:cNvSpPr>
              <a:spLocks noChangeArrowheads="1"/>
            </p:cNvSpPr>
            <p:nvPr/>
          </p:nvSpPr>
          <p:spPr bwMode="auto">
            <a:xfrm>
              <a:off x="4504" y="0"/>
              <a:ext cx="1998" cy="1845"/>
            </a:xfrm>
            <a:prstGeom prst="rect">
              <a:avLst/>
            </a:prstGeom>
            <a:noFill/>
            <a:ln w="9525">
              <a:noFill/>
              <a:miter lim="800000"/>
            </a:ln>
          </p:spPr>
          <p:txBody>
            <a:bodyPr lIns="170688" tIns="170688" rIns="170688" bIns="170688" anchor="b"/>
            <a:lstStyle/>
            <a:p>
              <a:pPr algn="ctr">
                <a:lnSpc>
                  <a:spcPct val="90000"/>
                </a:lnSpc>
                <a:spcAft>
                  <a:spcPct val="35000"/>
                </a:spcAft>
              </a:pPr>
              <a:r>
                <a:rPr lang="zh-CN" altLang="en-US" sz="2400" b="1">
                  <a:latin typeface="宋体" panose="02010600030101010101" pitchFamily="2" charset="-122"/>
                  <a:sym typeface="宋体" panose="02010600030101010101" pitchFamily="2" charset="-122"/>
                </a:rPr>
                <a:t>专项附加扣除</a:t>
              </a:r>
              <a:endParaRPr lang="zh-CN" altLang="en-US"/>
            </a:p>
          </p:txBody>
        </p:sp>
        <p:sp>
          <p:nvSpPr>
            <p:cNvPr id="2088" name="Oval 13"/>
            <p:cNvSpPr>
              <a:spLocks noChangeArrowheads="1"/>
            </p:cNvSpPr>
            <p:nvPr/>
          </p:nvSpPr>
          <p:spPr bwMode="auto">
            <a:xfrm>
              <a:off x="5359" y="2042"/>
              <a:ext cx="462" cy="462"/>
            </a:xfrm>
            <a:prstGeom prst="ellipse">
              <a:avLst/>
            </a:prstGeom>
            <a:solidFill>
              <a:srgbClr val="4F81BD"/>
            </a:solidFill>
            <a:ln w="25400">
              <a:solidFill>
                <a:srgbClr val="FFFFFF"/>
              </a:solidFill>
              <a:round/>
            </a:ln>
          </p:spPr>
          <p:txBody>
            <a:bodyPr/>
            <a:lstStyle/>
            <a:p>
              <a:endParaRPr lang="zh-CN" altLang="en-US"/>
            </a:p>
          </p:txBody>
        </p:sp>
        <p:sp>
          <p:nvSpPr>
            <p:cNvPr id="2089" name="Rectangle 14"/>
            <p:cNvSpPr>
              <a:spLocks noChangeArrowheads="1"/>
            </p:cNvSpPr>
            <p:nvPr/>
          </p:nvSpPr>
          <p:spPr bwMode="auto">
            <a:xfrm>
              <a:off x="6299" y="2767"/>
              <a:ext cx="1999" cy="1845"/>
            </a:xfrm>
            <a:prstGeom prst="rect">
              <a:avLst/>
            </a:prstGeom>
            <a:noFill/>
            <a:ln w="9525">
              <a:noFill/>
              <a:miter lim="800000"/>
            </a:ln>
          </p:spPr>
          <p:txBody>
            <a:bodyPr lIns="170688" tIns="170688" rIns="170688" bIns="170688"/>
            <a:lstStyle/>
            <a:p>
              <a:pPr algn="ctr">
                <a:lnSpc>
                  <a:spcPct val="90000"/>
                </a:lnSpc>
                <a:spcAft>
                  <a:spcPct val="35000"/>
                </a:spcAft>
              </a:pPr>
              <a:r>
                <a:rPr lang="zh-CN" altLang="en-US" sz="2400" b="1">
                  <a:latin typeface="宋体" panose="02010600030101010101" pitchFamily="2" charset="-122"/>
                  <a:sym typeface="宋体" panose="02010600030101010101" pitchFamily="2" charset="-122"/>
                </a:rPr>
                <a:t>其他扣除</a:t>
              </a:r>
              <a:endParaRPr lang="zh-CN" altLang="en-US"/>
            </a:p>
          </p:txBody>
        </p:sp>
        <p:sp>
          <p:nvSpPr>
            <p:cNvPr id="2090" name="Oval 15"/>
            <p:cNvSpPr>
              <a:spLocks noChangeArrowheads="1"/>
            </p:cNvSpPr>
            <p:nvPr/>
          </p:nvSpPr>
          <p:spPr bwMode="auto">
            <a:xfrm>
              <a:off x="7068" y="2075"/>
              <a:ext cx="461" cy="462"/>
            </a:xfrm>
            <a:prstGeom prst="ellipse">
              <a:avLst/>
            </a:prstGeom>
            <a:solidFill>
              <a:srgbClr val="4F81BD"/>
            </a:solidFill>
            <a:ln w="25400">
              <a:solidFill>
                <a:srgbClr val="FFFFFF"/>
              </a:solidFill>
              <a:round/>
            </a:ln>
          </p:spPr>
          <p:txBody>
            <a:bodyPr/>
            <a:lstStyle/>
            <a:p>
              <a:endParaRPr lang="zh-CN" altLang="en-US"/>
            </a:p>
          </p:txBody>
        </p:sp>
      </p:grpSp>
      <p:sp>
        <p:nvSpPr>
          <p:cNvPr id="2056" name="文本框 20"/>
          <p:cNvSpPr>
            <a:spLocks noChangeArrowheads="1"/>
          </p:cNvSpPr>
          <p:nvPr/>
        </p:nvSpPr>
        <p:spPr bwMode="auto">
          <a:xfrm>
            <a:off x="525463" y="898525"/>
            <a:ext cx="6821487" cy="809625"/>
          </a:xfrm>
          <a:prstGeom prst="rect">
            <a:avLst/>
          </a:prstGeom>
          <a:noFill/>
          <a:ln w="9525">
            <a:noFill/>
            <a:miter lim="800000"/>
          </a:ln>
        </p:spPr>
        <p:txBody>
          <a:bodyPr lIns="68580" tIns="34290" rIns="68580" bIns="34290" anchor="ctr"/>
          <a:lstStyle/>
          <a:p>
            <a:pPr>
              <a:lnSpc>
                <a:spcPct val="90000"/>
              </a:lnSpc>
            </a:pPr>
            <a:endParaRPr lang="zh-CN" altLang="zh-CN"/>
          </a:p>
        </p:txBody>
      </p:sp>
      <p:sp>
        <p:nvSpPr>
          <p:cNvPr id="2057" name="圆角矩形 3"/>
          <p:cNvSpPr>
            <a:spLocks noChangeArrowheads="1"/>
          </p:cNvSpPr>
          <p:nvPr/>
        </p:nvSpPr>
        <p:spPr bwMode="auto">
          <a:xfrm>
            <a:off x="1185863" y="4013200"/>
            <a:ext cx="6572250" cy="641350"/>
          </a:xfrm>
          <a:prstGeom prst="roundRect">
            <a:avLst>
              <a:gd name="adj" fmla="val 16667"/>
            </a:avLst>
          </a:prstGeom>
          <a:solidFill>
            <a:schemeClr val="accent1"/>
          </a:solidFill>
          <a:ln w="25400">
            <a:solidFill>
              <a:srgbClr val="395E8A"/>
            </a:solidFill>
            <a:round/>
          </a:ln>
        </p:spPr>
        <p:txBody>
          <a:bodyPr anchor="ctr"/>
          <a:lstStyle/>
          <a:p>
            <a:pPr algn="ctr"/>
            <a:r>
              <a:rPr lang="en-US" altLang="zh-CN"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7</a:t>
            </a:r>
            <a:r>
              <a:rPr lang="zh-CN" altLang="en-US"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级超额累进税率</a:t>
            </a:r>
            <a:endParaRPr lang="zh-CN" altLang="en-US"/>
          </a:p>
        </p:txBody>
      </p:sp>
      <p:sp>
        <p:nvSpPr>
          <p:cNvPr id="2058" name="圆角矩形 4"/>
          <p:cNvSpPr>
            <a:spLocks noChangeArrowheads="1"/>
          </p:cNvSpPr>
          <p:nvPr/>
        </p:nvSpPr>
        <p:spPr bwMode="auto">
          <a:xfrm>
            <a:off x="6950075" y="1274763"/>
            <a:ext cx="1927225" cy="2000250"/>
          </a:xfrm>
          <a:prstGeom prst="roundRect">
            <a:avLst>
              <a:gd name="adj" fmla="val 16667"/>
            </a:avLst>
          </a:prstGeom>
          <a:solidFill>
            <a:srgbClr val="00B0F0"/>
          </a:solidFill>
          <a:ln w="25400">
            <a:solidFill>
              <a:srgbClr val="395E8A"/>
            </a:solidFill>
            <a:round/>
          </a:ln>
        </p:spPr>
        <p:txBody>
          <a:bodyPr anchor="ctr"/>
          <a:lstStyle/>
          <a:p>
            <a:pPr algn="ctr"/>
            <a:r>
              <a:rPr lang="zh-CN" altLang="en-US"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应纳税所得额</a:t>
            </a:r>
            <a:endParaRPr lang="zh-CN" altLang="en-US"/>
          </a:p>
        </p:txBody>
      </p:sp>
      <p:sp>
        <p:nvSpPr>
          <p:cNvPr id="2059" name="文本框 1"/>
          <p:cNvSpPr>
            <a:spLocks noChangeArrowheads="1"/>
          </p:cNvSpPr>
          <p:nvPr/>
        </p:nvSpPr>
        <p:spPr bwMode="auto">
          <a:xfrm>
            <a:off x="714375" y="71438"/>
            <a:ext cx="7715250" cy="760412"/>
          </a:xfrm>
          <a:prstGeom prst="rect">
            <a:avLst/>
          </a:prstGeom>
          <a:noFill/>
          <a:ln w="9525">
            <a:noFill/>
            <a:miter lim="800000"/>
          </a:ln>
        </p:spPr>
        <p:txBody>
          <a:bodyPr lIns="68579" tIns="34289" rIns="68579" bIns="34289" anchor="ctr"/>
          <a:lstStyle/>
          <a:p>
            <a:r>
              <a:rPr lang="zh-CN" altLang="en-US" sz="2400" b="1">
                <a:latin typeface="微软雅黑" panose="020B0503020204020204" pitchFamily="34" charset="-122"/>
                <a:ea typeface="微软雅黑" panose="020B0503020204020204" pitchFamily="34" charset="-122"/>
                <a:sym typeface="宋体" panose="02010600030101010101" pitchFamily="2" charset="-122"/>
              </a:rPr>
              <a:t>综合所得应纳税额计算</a:t>
            </a:r>
            <a:endParaRPr lang="zh-CN" altLang="en-US"/>
          </a:p>
        </p:txBody>
      </p:sp>
      <p:sp>
        <p:nvSpPr>
          <p:cNvPr id="2060" name="Text Box 24"/>
          <p:cNvSpPr txBox="1">
            <a:spLocks noChangeArrowheads="1"/>
          </p:cNvSpPr>
          <p:nvPr/>
        </p:nvSpPr>
        <p:spPr bwMode="auto">
          <a:xfrm>
            <a:off x="250825" y="1635125"/>
            <a:ext cx="630238" cy="1408113"/>
          </a:xfrm>
          <a:prstGeom prst="rect">
            <a:avLst/>
          </a:prstGeom>
          <a:noFill/>
          <a:ln w="9525">
            <a:noFill/>
            <a:miter lim="800000"/>
          </a:ln>
        </p:spPr>
        <p:txBody>
          <a:bodyPr>
            <a:spAutoFit/>
          </a:bodyPr>
          <a:lstStyle/>
          <a:p>
            <a:pPr algn="ctr">
              <a:lnSpc>
                <a:spcPct val="90000"/>
              </a:lnSpc>
              <a:spcAft>
                <a:spcPct val="35000"/>
              </a:spcAft>
            </a:pPr>
            <a:r>
              <a:rPr lang="zh-CN" altLang="en-US" sz="3200" b="1">
                <a:latin typeface="宋体" panose="02010600030101010101" pitchFamily="2" charset="-122"/>
                <a:sym typeface="宋体" panose="02010600030101010101" pitchFamily="2" charset="-122"/>
              </a:rPr>
              <a:t>收入额</a:t>
            </a:r>
            <a:endParaRPr lang="zh-CN" altLang="en-US" sz="3200" b="1">
              <a:latin typeface="宋体" panose="02010600030101010101" pitchFamily="2" charset="-122"/>
              <a:sym typeface="宋体" panose="02010600030101010101" pitchFamily="2" charset="-122"/>
            </a:endParaRPr>
          </a:p>
        </p:txBody>
      </p:sp>
      <p:sp>
        <p:nvSpPr>
          <p:cNvPr id="2061" name="直接连接符 6"/>
          <p:cNvSpPr>
            <a:spLocks noChangeShapeType="1"/>
          </p:cNvSpPr>
          <p:nvPr/>
        </p:nvSpPr>
        <p:spPr bwMode="auto">
          <a:xfrm>
            <a:off x="571500" y="712788"/>
            <a:ext cx="7848600" cy="1587"/>
          </a:xfrm>
          <a:prstGeom prst="line">
            <a:avLst/>
          </a:prstGeom>
          <a:noFill/>
          <a:ln w="9525">
            <a:solidFill>
              <a:srgbClr val="7F7F7F"/>
            </a:solidFill>
            <a:round/>
          </a:ln>
        </p:spPr>
        <p:txBody>
          <a:bodyPr/>
          <a:lstStyle/>
          <a:p>
            <a:endParaRPr lang="zh-CN" altLang="en-US"/>
          </a:p>
        </p:txBody>
      </p:sp>
      <p:sp>
        <p:nvSpPr>
          <p:cNvPr id="23" name="灯片编号占位符 5"/>
          <p:cNvSpPr>
            <a:spLocks noGrp="1"/>
          </p:cNvSpPr>
          <p:nvPr>
            <p:ph type="sldNum" sz="quarter" idx="12"/>
          </p:nvPr>
        </p:nvSpPr>
        <p:spPr>
          <a:xfrm>
            <a:off x="6553200" y="4797425"/>
            <a:ext cx="2133600" cy="274638"/>
          </a:xfrm>
        </p:spPr>
        <p:txBody>
          <a:bodyPr/>
          <a:lstStyle/>
          <a:p>
            <a:pPr>
              <a:defRPr/>
            </a:pPr>
            <a:fld id="{959CFA44-D668-474F-B51B-2078DE4C7CFE}" type="slidenum">
              <a:rPr lang="zh-CN" altLang="en-US"/>
            </a:fld>
            <a:endParaRPr lang="zh-CN" altLang="en-US" sz="1800" dirty="0">
              <a:solidFill>
                <a:schemeClr val="tx1"/>
              </a:solidFill>
              <a:latin typeface="Arial" panose="020B0604020202020204" pitchFamily="34" charset="0"/>
            </a:endParaRPr>
          </a:p>
        </p:txBody>
      </p:sp>
      <p:grpSp>
        <p:nvGrpSpPr>
          <p:cNvPr id="2063" name="组合 48"/>
          <p:cNvGrpSpPr/>
          <p:nvPr/>
        </p:nvGrpSpPr>
        <p:grpSpPr bwMode="auto">
          <a:xfrm>
            <a:off x="8104188" y="214313"/>
            <a:ext cx="323850" cy="325437"/>
            <a:chOff x="0" y="0"/>
            <a:chExt cx="432048" cy="432834"/>
          </a:xfrm>
        </p:grpSpPr>
        <p:sp>
          <p:nvSpPr>
            <p:cNvPr id="2080"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081"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grpSp>
        <p:nvGrpSpPr>
          <p:cNvPr id="2064" name="组合 51"/>
          <p:cNvGrpSpPr/>
          <p:nvPr/>
        </p:nvGrpSpPr>
        <p:grpSpPr bwMode="auto">
          <a:xfrm>
            <a:off x="7132638" y="214313"/>
            <a:ext cx="323850" cy="323850"/>
            <a:chOff x="0" y="0"/>
            <a:chExt cx="432048" cy="432048"/>
          </a:xfrm>
        </p:grpSpPr>
        <p:sp>
          <p:nvSpPr>
            <p:cNvPr id="2078"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079"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2065" name="组合 54"/>
          <p:cNvGrpSpPr/>
          <p:nvPr/>
        </p:nvGrpSpPr>
        <p:grpSpPr bwMode="auto">
          <a:xfrm>
            <a:off x="7618413" y="214313"/>
            <a:ext cx="323850" cy="325437"/>
            <a:chOff x="0" y="0"/>
            <a:chExt cx="432833" cy="432834"/>
          </a:xfrm>
        </p:grpSpPr>
        <p:sp>
          <p:nvSpPr>
            <p:cNvPr id="2076"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077"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2066" name="组合 57"/>
          <p:cNvGrpSpPr/>
          <p:nvPr/>
        </p:nvGrpSpPr>
        <p:grpSpPr bwMode="auto">
          <a:xfrm>
            <a:off x="6159500" y="214313"/>
            <a:ext cx="325438" cy="325437"/>
            <a:chOff x="0" y="0"/>
            <a:chExt cx="432833" cy="432834"/>
          </a:xfrm>
        </p:grpSpPr>
        <p:sp>
          <p:nvSpPr>
            <p:cNvPr id="2074" name="椭圆 3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075"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2067" name="组合 60"/>
          <p:cNvGrpSpPr/>
          <p:nvPr/>
        </p:nvGrpSpPr>
        <p:grpSpPr bwMode="auto">
          <a:xfrm>
            <a:off x="6646863" y="214313"/>
            <a:ext cx="323850" cy="325437"/>
            <a:chOff x="0" y="0"/>
            <a:chExt cx="432833" cy="432834"/>
          </a:xfrm>
        </p:grpSpPr>
        <p:sp>
          <p:nvSpPr>
            <p:cNvPr id="2072"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073"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2068" name="Group 7"/>
          <p:cNvGrpSpPr/>
          <p:nvPr/>
        </p:nvGrpSpPr>
        <p:grpSpPr bwMode="auto">
          <a:xfrm>
            <a:off x="323850" y="292100"/>
            <a:ext cx="390525" cy="206375"/>
            <a:chOff x="0" y="0"/>
            <a:chExt cx="1041399" cy="549275"/>
          </a:xfrm>
        </p:grpSpPr>
        <p:sp>
          <p:nvSpPr>
            <p:cNvPr id="2069"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2070"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2071"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Tree>
  </p:cSld>
  <p:clrMapOvr>
    <a:masterClrMapping/>
  </p:clrMapOvr>
  <p:transition>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灯片编号占位符 5"/>
          <p:cNvSpPr>
            <a:spLocks noGrp="1"/>
          </p:cNvSpPr>
          <p:nvPr>
            <p:ph type="sldNum" sz="quarter" idx="12"/>
          </p:nvPr>
        </p:nvSpPr>
        <p:spPr/>
        <p:txBody>
          <a:bodyPr/>
          <a:lstStyle/>
          <a:p>
            <a:pPr>
              <a:defRPr/>
            </a:pPr>
            <a:fld id="{6368C09C-9443-48EE-888F-7C597F9AFAEE}" type="slidenum">
              <a:rPr lang="zh-CN" altLang="en-US"/>
            </a:fld>
            <a:endParaRPr lang="zh-CN" altLang="en-US" sz="1800">
              <a:solidFill>
                <a:schemeClr val="tx1"/>
              </a:solidFill>
              <a:latin typeface="Arial" panose="020B0604020202020204" pitchFamily="34" charset="0"/>
            </a:endParaRPr>
          </a:p>
        </p:txBody>
      </p:sp>
      <p:grpSp>
        <p:nvGrpSpPr>
          <p:cNvPr id="3076" name="Group 6"/>
          <p:cNvGrpSpPr/>
          <p:nvPr/>
        </p:nvGrpSpPr>
        <p:grpSpPr bwMode="auto">
          <a:xfrm>
            <a:off x="357188" y="1000125"/>
            <a:ext cx="8501062" cy="3786188"/>
            <a:chOff x="0" y="0"/>
            <a:chExt cx="8501122" cy="3786214"/>
          </a:xfrm>
        </p:grpSpPr>
        <p:sp>
          <p:nvSpPr>
            <p:cNvPr id="3098" name="AutoShape 7"/>
            <p:cNvSpPr>
              <a:spLocks noChangeArrowheads="1"/>
            </p:cNvSpPr>
            <p:nvPr/>
          </p:nvSpPr>
          <p:spPr bwMode="auto">
            <a:xfrm>
              <a:off x="4068917" y="1109"/>
              <a:ext cx="3763735" cy="879998"/>
            </a:xfrm>
            <a:prstGeom prst="rightArrow">
              <a:avLst>
                <a:gd name="adj1" fmla="val 75000"/>
                <a:gd name="adj2" fmla="val 49997"/>
              </a:avLst>
            </a:prstGeom>
            <a:solidFill>
              <a:srgbClr val="00B0F0"/>
            </a:solidFill>
            <a:ln w="25400">
              <a:solidFill>
                <a:srgbClr val="CFD8E7">
                  <a:alpha val="87842"/>
                </a:srgbClr>
              </a:solidFill>
              <a:miter lim="800000"/>
            </a:ln>
          </p:spPr>
          <p:txBody>
            <a:bodyPr/>
            <a:lstStyle/>
            <a:p>
              <a:endParaRPr lang="zh-CN" altLang="en-US"/>
            </a:p>
          </p:txBody>
        </p:sp>
        <p:sp>
          <p:nvSpPr>
            <p:cNvPr id="3099" name="Rectangle 8"/>
            <p:cNvSpPr>
              <a:spLocks noChangeArrowheads="1"/>
            </p:cNvSpPr>
            <p:nvPr/>
          </p:nvSpPr>
          <p:spPr bwMode="auto">
            <a:xfrm>
              <a:off x="4068917" y="111109"/>
              <a:ext cx="3433736" cy="659998"/>
            </a:xfrm>
            <a:prstGeom prst="rect">
              <a:avLst/>
            </a:prstGeom>
            <a:noFill/>
            <a:ln w="9525">
              <a:noFill/>
              <a:miter lim="800000"/>
            </a:ln>
          </p:spPr>
          <p:txBody>
            <a:bodyPr lIns="12065" tIns="12065" rIns="12065" bIns="12065"/>
            <a:lstStyle/>
            <a:p>
              <a:pPr marL="171450" lvl="1" indent="-171450">
                <a:lnSpc>
                  <a:spcPct val="90000"/>
                </a:lnSpc>
                <a:spcAft>
                  <a:spcPct val="15000"/>
                </a:spcAft>
                <a:buFont typeface="Arial" panose="020B0604020202020204" pitchFamily="34" charset="0"/>
                <a:buChar char="•"/>
              </a:pPr>
              <a:endParaRPr lang="zh-CN" altLang="en-US" sz="1900">
                <a:latin typeface="宋体" panose="02010600030101010101" pitchFamily="2" charset="-122"/>
                <a:sym typeface="宋体" panose="02010600030101010101" pitchFamily="2" charset="-122"/>
              </a:endParaRPr>
            </a:p>
            <a:p>
              <a:pPr marL="171450" lvl="1" indent="-171450">
                <a:lnSpc>
                  <a:spcPct val="90000"/>
                </a:lnSpc>
                <a:spcAft>
                  <a:spcPct val="15000"/>
                </a:spcAft>
                <a:buFont typeface="Arial" panose="020B0604020202020204" pitchFamily="34" charset="0"/>
                <a:buChar char="•"/>
              </a:pPr>
              <a:r>
                <a:rPr lang="zh-CN" altLang="en-US" sz="1900">
                  <a:latin typeface="宋体" panose="02010600030101010101" pitchFamily="2" charset="-122"/>
                  <a:sym typeface="宋体" panose="02010600030101010101" pitchFamily="2" charset="-122"/>
                </a:rPr>
                <a:t>按收入全额作为收入额</a:t>
              </a:r>
              <a:endParaRPr lang="zh-CN" altLang="en-US"/>
            </a:p>
          </p:txBody>
        </p:sp>
        <p:sp>
          <p:nvSpPr>
            <p:cNvPr id="3100" name="AutoShape 9"/>
            <p:cNvSpPr>
              <a:spLocks noChangeArrowheads="1"/>
            </p:cNvSpPr>
            <p:nvPr/>
          </p:nvSpPr>
          <p:spPr bwMode="auto">
            <a:xfrm>
              <a:off x="668468" y="1109"/>
              <a:ext cx="3400448" cy="879998"/>
            </a:xfrm>
            <a:prstGeom prst="roundRect">
              <a:avLst>
                <a:gd name="adj" fmla="val 16667"/>
              </a:avLst>
            </a:prstGeom>
            <a:solidFill>
              <a:srgbClr val="00B0F0"/>
            </a:solidFill>
            <a:ln w="25400">
              <a:solidFill>
                <a:srgbClr val="FFFFFF"/>
              </a:solidFill>
              <a:round/>
            </a:ln>
          </p:spPr>
          <p:txBody>
            <a:bodyPr/>
            <a:lstStyle/>
            <a:p>
              <a:endParaRPr lang="zh-CN" altLang="en-US"/>
            </a:p>
          </p:txBody>
        </p:sp>
        <p:sp>
          <p:nvSpPr>
            <p:cNvPr id="3101" name="Rectangle 10"/>
            <p:cNvSpPr>
              <a:spLocks noChangeArrowheads="1"/>
            </p:cNvSpPr>
            <p:nvPr/>
          </p:nvSpPr>
          <p:spPr bwMode="auto">
            <a:xfrm>
              <a:off x="711426" y="44067"/>
              <a:ext cx="3314532" cy="794082"/>
            </a:xfrm>
            <a:prstGeom prst="rect">
              <a:avLst/>
            </a:prstGeom>
            <a:noFill/>
            <a:ln w="9525">
              <a:noFill/>
              <a:miter lim="800000"/>
            </a:ln>
          </p:spPr>
          <p:txBody>
            <a:bodyPr lIns="114300" tIns="57150" rIns="114300" bIns="57150" anchor="ctr"/>
            <a:lstStyle/>
            <a:p>
              <a:pPr algn="ctr">
                <a:lnSpc>
                  <a:spcPct val="90000"/>
                </a:lnSpc>
                <a:spcAft>
                  <a:spcPct val="35000"/>
                </a:spcAft>
              </a:pPr>
              <a:r>
                <a:rPr lang="zh-CN" altLang="en-US" sz="3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工资、薪金所得</a:t>
              </a:r>
              <a:endParaRPr lang="zh-CN" altLang="en-US"/>
            </a:p>
          </p:txBody>
        </p:sp>
        <p:sp>
          <p:nvSpPr>
            <p:cNvPr id="3102" name="AutoShape 11"/>
            <p:cNvSpPr>
              <a:spLocks noChangeArrowheads="1"/>
            </p:cNvSpPr>
            <p:nvPr/>
          </p:nvSpPr>
          <p:spPr bwMode="auto">
            <a:xfrm>
              <a:off x="4086455" y="995569"/>
              <a:ext cx="3728796" cy="879998"/>
            </a:xfrm>
            <a:prstGeom prst="rightArrow">
              <a:avLst>
                <a:gd name="adj1" fmla="val 75000"/>
                <a:gd name="adj2" fmla="val 49984"/>
              </a:avLst>
            </a:prstGeom>
            <a:solidFill>
              <a:srgbClr val="CFD8E7">
                <a:alpha val="89018"/>
              </a:srgbClr>
            </a:solidFill>
            <a:ln w="25400">
              <a:solidFill>
                <a:srgbClr val="CFD8E7">
                  <a:alpha val="87842"/>
                </a:srgbClr>
              </a:solidFill>
              <a:miter lim="800000"/>
            </a:ln>
          </p:spPr>
          <p:txBody>
            <a:bodyPr/>
            <a:lstStyle/>
            <a:p>
              <a:endParaRPr lang="zh-CN" altLang="en-US"/>
            </a:p>
          </p:txBody>
        </p:sp>
        <p:sp>
          <p:nvSpPr>
            <p:cNvPr id="3103" name="Rectangle 12"/>
            <p:cNvSpPr>
              <a:spLocks noChangeArrowheads="1"/>
            </p:cNvSpPr>
            <p:nvPr/>
          </p:nvSpPr>
          <p:spPr bwMode="auto">
            <a:xfrm>
              <a:off x="4086455" y="1105569"/>
              <a:ext cx="3398797" cy="659998"/>
            </a:xfrm>
            <a:prstGeom prst="rect">
              <a:avLst/>
            </a:prstGeom>
            <a:noFill/>
            <a:ln w="9525">
              <a:noFill/>
              <a:miter lim="800000"/>
            </a:ln>
          </p:spPr>
          <p:txBody>
            <a:bodyPr lIns="12065" tIns="12065" rIns="12065" bIns="12065"/>
            <a:lstStyle/>
            <a:p>
              <a:pPr marL="171450" lvl="1" indent="-171450">
                <a:lnSpc>
                  <a:spcPct val="90000"/>
                </a:lnSpc>
                <a:spcAft>
                  <a:spcPct val="15000"/>
                </a:spcAft>
                <a:buFont typeface="Arial" panose="020B0604020202020204" pitchFamily="34" charset="0"/>
                <a:buChar char="•"/>
              </a:pPr>
              <a:endParaRPr lang="zh-CN" altLang="en-US" sz="1900">
                <a:latin typeface="宋体" panose="02010600030101010101" pitchFamily="2" charset="-122"/>
                <a:sym typeface="宋体" panose="02010600030101010101" pitchFamily="2" charset="-122"/>
              </a:endParaRPr>
            </a:p>
            <a:p>
              <a:pPr marL="171450" lvl="1" indent="-171450">
                <a:lnSpc>
                  <a:spcPct val="90000"/>
                </a:lnSpc>
                <a:spcAft>
                  <a:spcPct val="15000"/>
                </a:spcAft>
                <a:buFont typeface="Arial" panose="020B0604020202020204" pitchFamily="34" charset="0"/>
                <a:buChar char="•"/>
              </a:pPr>
              <a:r>
                <a:rPr lang="zh-CN" altLang="en-US" sz="1900">
                  <a:latin typeface="宋体" panose="02010600030101010101" pitchFamily="2" charset="-122"/>
                  <a:sym typeface="宋体" panose="02010600030101010101" pitchFamily="2" charset="-122"/>
                </a:rPr>
                <a:t>按扣除</a:t>
              </a:r>
              <a:r>
                <a:rPr lang="en-US" altLang="zh-CN" sz="1900">
                  <a:latin typeface="Calibri" panose="020F0502020204030204" pitchFamily="34" charset="0"/>
                  <a:sym typeface="Calibri" panose="020F0502020204030204" pitchFamily="34" charset="0"/>
                </a:rPr>
                <a:t>20%</a:t>
              </a:r>
              <a:r>
                <a:rPr lang="zh-CN" altLang="en-US" sz="1900">
                  <a:latin typeface="宋体" panose="02010600030101010101" pitchFamily="2" charset="-122"/>
                  <a:sym typeface="宋体" panose="02010600030101010101" pitchFamily="2" charset="-122"/>
                </a:rPr>
                <a:t>的费用作为收入额</a:t>
              </a:r>
              <a:endParaRPr lang="zh-CN" altLang="en-US"/>
            </a:p>
          </p:txBody>
        </p:sp>
        <p:sp>
          <p:nvSpPr>
            <p:cNvPr id="3104" name="AutoShape 13"/>
            <p:cNvSpPr>
              <a:spLocks noChangeArrowheads="1"/>
            </p:cNvSpPr>
            <p:nvPr/>
          </p:nvSpPr>
          <p:spPr bwMode="auto">
            <a:xfrm>
              <a:off x="670381" y="969108"/>
              <a:ext cx="3400448" cy="879998"/>
            </a:xfrm>
            <a:prstGeom prst="roundRect">
              <a:avLst>
                <a:gd name="adj" fmla="val 16667"/>
              </a:avLst>
            </a:prstGeom>
            <a:solidFill>
              <a:srgbClr val="4F81BD"/>
            </a:solidFill>
            <a:ln w="25400">
              <a:solidFill>
                <a:srgbClr val="FFFFFF"/>
              </a:solidFill>
              <a:round/>
            </a:ln>
          </p:spPr>
          <p:txBody>
            <a:bodyPr/>
            <a:lstStyle/>
            <a:p>
              <a:endParaRPr lang="zh-CN" altLang="en-US"/>
            </a:p>
          </p:txBody>
        </p:sp>
        <p:sp>
          <p:nvSpPr>
            <p:cNvPr id="3105" name="Rectangle 14"/>
            <p:cNvSpPr>
              <a:spLocks noChangeArrowheads="1"/>
            </p:cNvSpPr>
            <p:nvPr/>
          </p:nvSpPr>
          <p:spPr bwMode="auto">
            <a:xfrm>
              <a:off x="713339" y="1012066"/>
              <a:ext cx="3314532" cy="794082"/>
            </a:xfrm>
            <a:prstGeom prst="rect">
              <a:avLst/>
            </a:prstGeom>
            <a:noFill/>
            <a:ln w="9525">
              <a:noFill/>
              <a:miter lim="800000"/>
            </a:ln>
          </p:spPr>
          <p:txBody>
            <a:bodyPr lIns="114300" tIns="57150" rIns="114300" bIns="57150" anchor="ctr"/>
            <a:lstStyle/>
            <a:p>
              <a:pPr algn="ctr">
                <a:lnSpc>
                  <a:spcPct val="90000"/>
                </a:lnSpc>
                <a:spcAft>
                  <a:spcPct val="35000"/>
                </a:spcAft>
              </a:pPr>
              <a:r>
                <a:rPr lang="zh-CN" altLang="en-US" sz="3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劳务报酬所得</a:t>
              </a:r>
              <a:endParaRPr lang="zh-CN" altLang="en-US"/>
            </a:p>
          </p:txBody>
        </p:sp>
        <p:sp>
          <p:nvSpPr>
            <p:cNvPr id="3106" name="AutoShape 15"/>
            <p:cNvSpPr>
              <a:spLocks noChangeArrowheads="1"/>
            </p:cNvSpPr>
            <p:nvPr/>
          </p:nvSpPr>
          <p:spPr bwMode="auto">
            <a:xfrm>
              <a:off x="4068917" y="1915775"/>
              <a:ext cx="3763735" cy="879998"/>
            </a:xfrm>
            <a:prstGeom prst="rightArrow">
              <a:avLst>
                <a:gd name="adj1" fmla="val 75000"/>
                <a:gd name="adj2" fmla="val 49997"/>
              </a:avLst>
            </a:prstGeom>
            <a:solidFill>
              <a:srgbClr val="00B0F0"/>
            </a:solidFill>
            <a:ln w="25400">
              <a:solidFill>
                <a:srgbClr val="CFD8E7">
                  <a:alpha val="87842"/>
                </a:srgbClr>
              </a:solidFill>
              <a:miter lim="800000"/>
            </a:ln>
          </p:spPr>
          <p:txBody>
            <a:bodyPr/>
            <a:lstStyle/>
            <a:p>
              <a:endParaRPr lang="zh-CN" altLang="en-US"/>
            </a:p>
          </p:txBody>
        </p:sp>
        <p:sp>
          <p:nvSpPr>
            <p:cNvPr id="3107" name="Rectangle 16"/>
            <p:cNvSpPr>
              <a:spLocks noChangeArrowheads="1"/>
            </p:cNvSpPr>
            <p:nvPr/>
          </p:nvSpPr>
          <p:spPr bwMode="auto">
            <a:xfrm>
              <a:off x="4068917" y="2025775"/>
              <a:ext cx="3433736" cy="659998"/>
            </a:xfrm>
            <a:prstGeom prst="rect">
              <a:avLst/>
            </a:prstGeom>
            <a:noFill/>
            <a:ln w="9525">
              <a:noFill/>
              <a:miter lim="800000"/>
            </a:ln>
          </p:spPr>
          <p:txBody>
            <a:bodyPr lIns="12065" tIns="12065" rIns="12065" bIns="12065"/>
            <a:lstStyle/>
            <a:p>
              <a:pPr marL="171450" lvl="1" indent="-171450">
                <a:lnSpc>
                  <a:spcPct val="90000"/>
                </a:lnSpc>
                <a:spcAft>
                  <a:spcPct val="15000"/>
                </a:spcAft>
                <a:buFont typeface="Arial" panose="020B0604020202020204" pitchFamily="34" charset="0"/>
                <a:buChar char="•"/>
              </a:pPr>
              <a:endParaRPr lang="zh-CN" altLang="en-US" sz="1900">
                <a:latin typeface="宋体" panose="02010600030101010101" pitchFamily="2" charset="-122"/>
                <a:sym typeface="宋体" panose="02010600030101010101" pitchFamily="2" charset="-122"/>
              </a:endParaRPr>
            </a:p>
            <a:p>
              <a:pPr marL="171450" lvl="1" indent="-171450">
                <a:lnSpc>
                  <a:spcPct val="90000"/>
                </a:lnSpc>
                <a:spcAft>
                  <a:spcPct val="15000"/>
                </a:spcAft>
                <a:buFont typeface="Arial" panose="020B0604020202020204" pitchFamily="34" charset="0"/>
                <a:buChar char="•"/>
              </a:pPr>
              <a:r>
                <a:rPr lang="zh-CN" altLang="en-US" sz="1900">
                  <a:latin typeface="宋体" panose="02010600030101010101" pitchFamily="2" charset="-122"/>
                  <a:sym typeface="宋体" panose="02010600030101010101" pitchFamily="2" charset="-122"/>
                </a:rPr>
                <a:t>按扣除</a:t>
              </a:r>
              <a:r>
                <a:rPr lang="en-US" altLang="zh-CN" sz="1900">
                  <a:latin typeface="Calibri" panose="020F0502020204030204" pitchFamily="34" charset="0"/>
                  <a:sym typeface="Calibri" panose="020F0502020204030204" pitchFamily="34" charset="0"/>
                </a:rPr>
                <a:t>20%</a:t>
              </a:r>
              <a:r>
                <a:rPr lang="zh-CN" altLang="en-US" sz="1900">
                  <a:latin typeface="宋体" panose="02010600030101010101" pitchFamily="2" charset="-122"/>
                  <a:sym typeface="宋体" panose="02010600030101010101" pitchFamily="2" charset="-122"/>
                </a:rPr>
                <a:t>的费用作为收入额</a:t>
              </a:r>
              <a:endParaRPr lang="zh-CN" altLang="en-US"/>
            </a:p>
          </p:txBody>
        </p:sp>
        <p:sp>
          <p:nvSpPr>
            <p:cNvPr id="3108" name="AutoShape 17"/>
            <p:cNvSpPr>
              <a:spLocks noChangeArrowheads="1"/>
            </p:cNvSpPr>
            <p:nvPr/>
          </p:nvSpPr>
          <p:spPr bwMode="auto">
            <a:xfrm>
              <a:off x="668468" y="1937106"/>
              <a:ext cx="3400448" cy="879998"/>
            </a:xfrm>
            <a:prstGeom prst="roundRect">
              <a:avLst>
                <a:gd name="adj" fmla="val 16667"/>
              </a:avLst>
            </a:prstGeom>
            <a:solidFill>
              <a:srgbClr val="00B0F0"/>
            </a:solidFill>
            <a:ln w="25400">
              <a:solidFill>
                <a:srgbClr val="FFFFFF"/>
              </a:solidFill>
              <a:round/>
            </a:ln>
          </p:spPr>
          <p:txBody>
            <a:bodyPr/>
            <a:lstStyle/>
            <a:p>
              <a:endParaRPr lang="zh-CN" altLang="en-US"/>
            </a:p>
          </p:txBody>
        </p:sp>
        <p:sp>
          <p:nvSpPr>
            <p:cNvPr id="3109" name="Rectangle 18"/>
            <p:cNvSpPr>
              <a:spLocks noChangeArrowheads="1"/>
            </p:cNvSpPr>
            <p:nvPr/>
          </p:nvSpPr>
          <p:spPr bwMode="auto">
            <a:xfrm>
              <a:off x="711426" y="1980064"/>
              <a:ext cx="3314532" cy="794082"/>
            </a:xfrm>
            <a:prstGeom prst="rect">
              <a:avLst/>
            </a:prstGeom>
            <a:noFill/>
            <a:ln w="9525">
              <a:noFill/>
              <a:miter lim="800000"/>
            </a:ln>
          </p:spPr>
          <p:txBody>
            <a:bodyPr lIns="114300" tIns="57150" rIns="114300" bIns="57150" anchor="ctr"/>
            <a:lstStyle/>
            <a:p>
              <a:pPr algn="ctr">
                <a:lnSpc>
                  <a:spcPct val="90000"/>
                </a:lnSpc>
                <a:spcAft>
                  <a:spcPct val="35000"/>
                </a:spcAft>
              </a:pPr>
              <a:r>
                <a:rPr lang="zh-CN" altLang="en-US" sz="3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特许权使用费所得</a:t>
              </a:r>
              <a:endParaRPr lang="zh-CN" altLang="en-US"/>
            </a:p>
          </p:txBody>
        </p:sp>
        <p:sp>
          <p:nvSpPr>
            <p:cNvPr id="3110" name="AutoShape 19"/>
            <p:cNvSpPr>
              <a:spLocks noChangeArrowheads="1"/>
            </p:cNvSpPr>
            <p:nvPr/>
          </p:nvSpPr>
          <p:spPr bwMode="auto">
            <a:xfrm>
              <a:off x="4068917" y="2905105"/>
              <a:ext cx="3763735" cy="879998"/>
            </a:xfrm>
            <a:prstGeom prst="rightArrow">
              <a:avLst>
                <a:gd name="adj1" fmla="val 75000"/>
                <a:gd name="adj2" fmla="val 49997"/>
              </a:avLst>
            </a:prstGeom>
            <a:solidFill>
              <a:srgbClr val="CFD8E7">
                <a:alpha val="89018"/>
              </a:srgbClr>
            </a:solidFill>
            <a:ln w="25400">
              <a:solidFill>
                <a:srgbClr val="CFD8E7">
                  <a:alpha val="87842"/>
                </a:srgbClr>
              </a:solidFill>
              <a:miter lim="800000"/>
            </a:ln>
          </p:spPr>
          <p:txBody>
            <a:bodyPr/>
            <a:lstStyle/>
            <a:p>
              <a:endParaRPr lang="zh-CN" altLang="en-US"/>
            </a:p>
          </p:txBody>
        </p:sp>
        <p:sp>
          <p:nvSpPr>
            <p:cNvPr id="3111" name="Rectangle 20"/>
            <p:cNvSpPr>
              <a:spLocks noChangeArrowheads="1"/>
            </p:cNvSpPr>
            <p:nvPr/>
          </p:nvSpPr>
          <p:spPr bwMode="auto">
            <a:xfrm>
              <a:off x="4068917" y="3015105"/>
              <a:ext cx="3433736" cy="659998"/>
            </a:xfrm>
            <a:prstGeom prst="rect">
              <a:avLst/>
            </a:prstGeom>
            <a:noFill/>
            <a:ln w="9525">
              <a:noFill/>
              <a:miter lim="800000"/>
            </a:ln>
          </p:spPr>
          <p:txBody>
            <a:bodyPr lIns="12065" tIns="12065" rIns="12065" bIns="12065"/>
            <a:lstStyle/>
            <a:p>
              <a:pPr marL="171450" lvl="1" indent="-171450">
                <a:lnSpc>
                  <a:spcPct val="90000"/>
                </a:lnSpc>
                <a:spcAft>
                  <a:spcPct val="15000"/>
                </a:spcAft>
                <a:buFont typeface="Arial" panose="020B0604020202020204" pitchFamily="34" charset="0"/>
                <a:buChar char="•"/>
              </a:pPr>
              <a:r>
                <a:rPr lang="zh-CN" altLang="en-US" sz="1900">
                  <a:latin typeface="宋体" panose="02010600030101010101" pitchFamily="2" charset="-122"/>
                  <a:sym typeface="宋体" panose="02010600030101010101" pitchFamily="2" charset="-122"/>
                </a:rPr>
                <a:t>扣除</a:t>
              </a:r>
              <a:r>
                <a:rPr lang="en-US" altLang="zh-CN" sz="1900">
                  <a:latin typeface="Calibri" panose="020F0502020204030204" pitchFamily="34" charset="0"/>
                  <a:sym typeface="Calibri" panose="020F0502020204030204" pitchFamily="34" charset="0"/>
                </a:rPr>
                <a:t>20%</a:t>
              </a:r>
              <a:r>
                <a:rPr lang="zh-CN" altLang="en-US" sz="1900">
                  <a:latin typeface="宋体" panose="02010600030101010101" pitchFamily="2" charset="-122"/>
                  <a:sym typeface="宋体" panose="02010600030101010101" pitchFamily="2" charset="-122"/>
                </a:rPr>
                <a:t>的费用</a:t>
              </a:r>
              <a:endParaRPr lang="zh-CN" altLang="en-US" sz="1900">
                <a:latin typeface="宋体" panose="02010600030101010101" pitchFamily="2" charset="-122"/>
                <a:sym typeface="宋体" panose="02010600030101010101" pitchFamily="2" charset="-122"/>
              </a:endParaRPr>
            </a:p>
            <a:p>
              <a:pPr marL="171450" lvl="1" indent="-171450">
                <a:lnSpc>
                  <a:spcPct val="90000"/>
                </a:lnSpc>
                <a:spcAft>
                  <a:spcPct val="15000"/>
                </a:spcAft>
                <a:buFont typeface="Arial" panose="020B0604020202020204" pitchFamily="34" charset="0"/>
                <a:buChar char="•"/>
              </a:pPr>
              <a:r>
                <a:rPr lang="zh-CN" altLang="en-US" sz="1900">
                  <a:latin typeface="宋体" panose="02010600030101010101" pitchFamily="2" charset="-122"/>
                  <a:sym typeface="宋体" panose="02010600030101010101" pitchFamily="2" charset="-122"/>
                </a:rPr>
                <a:t>再减按</a:t>
              </a:r>
              <a:r>
                <a:rPr lang="en-US" altLang="zh-CN" sz="1900">
                  <a:latin typeface="Calibri" panose="020F0502020204030204" pitchFamily="34" charset="0"/>
                  <a:sym typeface="Calibri" panose="020F0502020204030204" pitchFamily="34" charset="0"/>
                </a:rPr>
                <a:t>70%</a:t>
              </a:r>
              <a:r>
                <a:rPr lang="zh-CN" altLang="en-US" sz="1900">
                  <a:latin typeface="宋体" panose="02010600030101010101" pitchFamily="2" charset="-122"/>
                  <a:sym typeface="宋体" panose="02010600030101010101" pitchFamily="2" charset="-122"/>
                </a:rPr>
                <a:t>计入</a:t>
              </a:r>
              <a:endParaRPr lang="zh-CN" altLang="en-US"/>
            </a:p>
          </p:txBody>
        </p:sp>
        <p:sp>
          <p:nvSpPr>
            <p:cNvPr id="3112" name="AutoShape 21"/>
            <p:cNvSpPr>
              <a:spLocks noChangeArrowheads="1"/>
            </p:cNvSpPr>
            <p:nvPr/>
          </p:nvSpPr>
          <p:spPr bwMode="auto">
            <a:xfrm>
              <a:off x="668468" y="2905105"/>
              <a:ext cx="3400448" cy="879998"/>
            </a:xfrm>
            <a:prstGeom prst="roundRect">
              <a:avLst>
                <a:gd name="adj" fmla="val 16667"/>
              </a:avLst>
            </a:prstGeom>
            <a:solidFill>
              <a:srgbClr val="4F81BD"/>
            </a:solidFill>
            <a:ln w="25400">
              <a:solidFill>
                <a:srgbClr val="FFFFFF"/>
              </a:solidFill>
              <a:round/>
            </a:ln>
          </p:spPr>
          <p:txBody>
            <a:bodyPr/>
            <a:lstStyle/>
            <a:p>
              <a:endParaRPr lang="zh-CN" altLang="en-US"/>
            </a:p>
          </p:txBody>
        </p:sp>
        <p:sp>
          <p:nvSpPr>
            <p:cNvPr id="3113" name="Rectangle 22"/>
            <p:cNvSpPr>
              <a:spLocks noChangeArrowheads="1"/>
            </p:cNvSpPr>
            <p:nvPr/>
          </p:nvSpPr>
          <p:spPr bwMode="auto">
            <a:xfrm>
              <a:off x="711426" y="2948063"/>
              <a:ext cx="3314532" cy="794082"/>
            </a:xfrm>
            <a:prstGeom prst="rect">
              <a:avLst/>
            </a:prstGeom>
            <a:noFill/>
            <a:ln w="9525">
              <a:noFill/>
              <a:miter lim="800000"/>
            </a:ln>
          </p:spPr>
          <p:txBody>
            <a:bodyPr lIns="114300" tIns="57150" rIns="114300" bIns="57150" anchor="ctr"/>
            <a:lstStyle/>
            <a:p>
              <a:pPr algn="ctr">
                <a:lnSpc>
                  <a:spcPct val="90000"/>
                </a:lnSpc>
                <a:spcAft>
                  <a:spcPct val="35000"/>
                </a:spcAft>
              </a:pPr>
              <a:r>
                <a:rPr lang="zh-CN" altLang="en-US" sz="3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稿酬所得</a:t>
              </a:r>
              <a:endParaRPr lang="zh-CN" altLang="en-US"/>
            </a:p>
          </p:txBody>
        </p:sp>
      </p:grpSp>
      <p:sp>
        <p:nvSpPr>
          <p:cNvPr id="3077" name="文本框 1"/>
          <p:cNvSpPr>
            <a:spLocks noChangeArrowheads="1"/>
          </p:cNvSpPr>
          <p:nvPr/>
        </p:nvSpPr>
        <p:spPr bwMode="auto">
          <a:xfrm>
            <a:off x="857224" y="71420"/>
            <a:ext cx="7715250" cy="762000"/>
          </a:xfrm>
          <a:prstGeom prst="rect">
            <a:avLst/>
          </a:prstGeom>
          <a:noFill/>
          <a:ln w="9525">
            <a:noFill/>
            <a:miter lim="800000"/>
          </a:ln>
        </p:spPr>
        <p:txBody>
          <a:bodyPr lIns="68579" tIns="34289" rIns="68579" bIns="34289" anchor="ctr"/>
          <a:lstStyle/>
          <a:p>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综合所得应纳税额计算（收入额计算）</a:t>
            </a:r>
            <a:endParaRPr lang="zh-CN" altLang="en-US" dirty="0"/>
          </a:p>
        </p:txBody>
      </p:sp>
      <p:sp>
        <p:nvSpPr>
          <p:cNvPr id="3078" name="直接连接符 6"/>
          <p:cNvSpPr>
            <a:spLocks noChangeShapeType="1"/>
          </p:cNvSpPr>
          <p:nvPr/>
        </p:nvSpPr>
        <p:spPr bwMode="auto">
          <a:xfrm>
            <a:off x="571500" y="712788"/>
            <a:ext cx="7848600" cy="1587"/>
          </a:xfrm>
          <a:prstGeom prst="line">
            <a:avLst/>
          </a:prstGeom>
          <a:noFill/>
          <a:ln w="9525">
            <a:solidFill>
              <a:srgbClr val="7F7F7F"/>
            </a:solidFill>
            <a:round/>
          </a:ln>
        </p:spPr>
        <p:txBody>
          <a:bodyPr/>
          <a:lstStyle/>
          <a:p>
            <a:endParaRPr lang="zh-CN" altLang="en-US"/>
          </a:p>
        </p:txBody>
      </p:sp>
      <p:grpSp>
        <p:nvGrpSpPr>
          <p:cNvPr id="3079" name="组合 48"/>
          <p:cNvGrpSpPr/>
          <p:nvPr/>
        </p:nvGrpSpPr>
        <p:grpSpPr bwMode="auto">
          <a:xfrm>
            <a:off x="8104188" y="214313"/>
            <a:ext cx="323850" cy="325437"/>
            <a:chOff x="0" y="0"/>
            <a:chExt cx="432048" cy="432834"/>
          </a:xfrm>
        </p:grpSpPr>
        <p:sp>
          <p:nvSpPr>
            <p:cNvPr id="3096"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097"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grpSp>
        <p:nvGrpSpPr>
          <p:cNvPr id="3080" name="组合 51"/>
          <p:cNvGrpSpPr/>
          <p:nvPr/>
        </p:nvGrpSpPr>
        <p:grpSpPr bwMode="auto">
          <a:xfrm>
            <a:off x="7132638" y="214313"/>
            <a:ext cx="323850" cy="323850"/>
            <a:chOff x="0" y="0"/>
            <a:chExt cx="432048" cy="432048"/>
          </a:xfrm>
        </p:grpSpPr>
        <p:sp>
          <p:nvSpPr>
            <p:cNvPr id="3094"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095"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3081" name="组合 54"/>
          <p:cNvGrpSpPr/>
          <p:nvPr/>
        </p:nvGrpSpPr>
        <p:grpSpPr bwMode="auto">
          <a:xfrm>
            <a:off x="7618413" y="214313"/>
            <a:ext cx="323850" cy="325437"/>
            <a:chOff x="0" y="0"/>
            <a:chExt cx="432833" cy="432834"/>
          </a:xfrm>
        </p:grpSpPr>
        <p:sp>
          <p:nvSpPr>
            <p:cNvPr id="3092"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093"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3082" name="组合 57"/>
          <p:cNvGrpSpPr/>
          <p:nvPr/>
        </p:nvGrpSpPr>
        <p:grpSpPr bwMode="auto">
          <a:xfrm>
            <a:off x="6159500" y="214313"/>
            <a:ext cx="325438" cy="325437"/>
            <a:chOff x="0" y="0"/>
            <a:chExt cx="432833" cy="432834"/>
          </a:xfrm>
        </p:grpSpPr>
        <p:sp>
          <p:nvSpPr>
            <p:cNvPr id="3090" name="椭圆 3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091"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083" name="组合 60"/>
          <p:cNvGrpSpPr/>
          <p:nvPr/>
        </p:nvGrpSpPr>
        <p:grpSpPr bwMode="auto">
          <a:xfrm>
            <a:off x="6646863" y="214313"/>
            <a:ext cx="323850" cy="325437"/>
            <a:chOff x="0" y="0"/>
            <a:chExt cx="432833" cy="432834"/>
          </a:xfrm>
        </p:grpSpPr>
        <p:sp>
          <p:nvSpPr>
            <p:cNvPr id="3088"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089"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3084" name="Group 7"/>
          <p:cNvGrpSpPr/>
          <p:nvPr/>
        </p:nvGrpSpPr>
        <p:grpSpPr bwMode="auto">
          <a:xfrm>
            <a:off x="476250" y="444500"/>
            <a:ext cx="390525" cy="206375"/>
            <a:chOff x="0" y="0"/>
            <a:chExt cx="1041399" cy="549275"/>
          </a:xfrm>
        </p:grpSpPr>
        <p:sp>
          <p:nvSpPr>
            <p:cNvPr id="3085"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3086"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3087"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5"/>
          <p:cNvSpPr>
            <a:spLocks noGrp="1"/>
          </p:cNvSpPr>
          <p:nvPr>
            <p:ph type="sldNum" sz="quarter" idx="12"/>
          </p:nvPr>
        </p:nvSpPr>
        <p:spPr>
          <a:xfrm>
            <a:off x="6858000" y="4786313"/>
            <a:ext cx="2133600" cy="274637"/>
          </a:xfrm>
        </p:spPr>
        <p:txBody>
          <a:bodyPr/>
          <a:lstStyle/>
          <a:p>
            <a:pPr>
              <a:defRPr/>
            </a:pPr>
            <a:fld id="{AB8724F9-C990-4616-8A01-E858C9A7ACDD}" type="slidenum">
              <a:rPr lang="zh-CN" altLang="en-US"/>
            </a:fld>
            <a:endParaRPr lang="zh-CN" altLang="en-US" sz="1800" dirty="0">
              <a:solidFill>
                <a:schemeClr val="tx1"/>
              </a:solidFill>
              <a:latin typeface="Arial" panose="020B0604020202020204" pitchFamily="34" charset="0"/>
            </a:endParaRPr>
          </a:p>
        </p:txBody>
      </p:sp>
      <p:sp>
        <p:nvSpPr>
          <p:cNvPr id="4100" name="文本框 1"/>
          <p:cNvSpPr>
            <a:spLocks noChangeArrowheads="1"/>
          </p:cNvSpPr>
          <p:nvPr/>
        </p:nvSpPr>
        <p:spPr bwMode="auto">
          <a:xfrm>
            <a:off x="785813" y="0"/>
            <a:ext cx="8286750" cy="760413"/>
          </a:xfrm>
          <a:prstGeom prst="rect">
            <a:avLst/>
          </a:prstGeom>
          <a:noFill/>
          <a:ln w="9525">
            <a:noFill/>
            <a:miter lim="800000"/>
          </a:ln>
        </p:spPr>
        <p:txBody>
          <a:bodyPr lIns="68579" tIns="34289" rIns="68579" bIns="34289" anchor="ctr"/>
          <a:lstStyle/>
          <a:p>
            <a:r>
              <a:rPr lang="zh-CN" altLang="en-US" sz="2400" b="1">
                <a:latin typeface="微软雅黑" panose="020B0503020204020204" pitchFamily="34" charset="-122"/>
                <a:ea typeface="微软雅黑" panose="020B0503020204020204" pitchFamily="34" charset="-122"/>
                <a:sym typeface="宋体" panose="02010600030101010101" pitchFamily="2" charset="-122"/>
              </a:rPr>
              <a:t>综合所得扣除范围</a:t>
            </a:r>
            <a:endParaRPr lang="zh-CN" altLang="en-US"/>
          </a:p>
        </p:txBody>
      </p:sp>
      <p:sp>
        <p:nvSpPr>
          <p:cNvPr id="4101" name="直接连接符 6"/>
          <p:cNvSpPr>
            <a:spLocks noChangeShapeType="1"/>
          </p:cNvSpPr>
          <p:nvPr/>
        </p:nvSpPr>
        <p:spPr bwMode="auto">
          <a:xfrm>
            <a:off x="509588" y="642938"/>
            <a:ext cx="7848600" cy="1587"/>
          </a:xfrm>
          <a:prstGeom prst="line">
            <a:avLst/>
          </a:prstGeom>
          <a:noFill/>
          <a:ln w="9525">
            <a:solidFill>
              <a:srgbClr val="7F7F7F"/>
            </a:solidFill>
            <a:round/>
          </a:ln>
        </p:spPr>
        <p:txBody>
          <a:bodyPr/>
          <a:lstStyle/>
          <a:p>
            <a:endParaRPr lang="zh-CN" altLang="en-US"/>
          </a:p>
        </p:txBody>
      </p:sp>
      <p:grpSp>
        <p:nvGrpSpPr>
          <p:cNvPr id="4102" name="组合 11"/>
          <p:cNvGrpSpPr/>
          <p:nvPr/>
        </p:nvGrpSpPr>
        <p:grpSpPr bwMode="auto">
          <a:xfrm>
            <a:off x="785813" y="2357438"/>
            <a:ext cx="1898650" cy="1857375"/>
            <a:chOff x="-80578" y="801375"/>
            <a:chExt cx="2169818" cy="2040587"/>
          </a:xfrm>
        </p:grpSpPr>
        <p:sp>
          <p:nvSpPr>
            <p:cNvPr id="14" name="椭圆 13"/>
            <p:cNvSpPr/>
            <p:nvPr/>
          </p:nvSpPr>
          <p:spPr>
            <a:xfrm>
              <a:off x="1062" y="801375"/>
              <a:ext cx="2041008" cy="2040587"/>
            </a:xfrm>
            <a:prstGeom prst="ellipse">
              <a:avLst/>
            </a:prstGeom>
            <a:solidFill>
              <a:srgbClr val="0070C0"/>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sp>
        <p:sp>
          <p:nvSpPr>
            <p:cNvPr id="15" name="椭圆 4"/>
            <p:cNvSpPr/>
            <p:nvPr/>
          </p:nvSpPr>
          <p:spPr>
            <a:xfrm>
              <a:off x="-80578" y="1099614"/>
              <a:ext cx="2169818" cy="1444108"/>
            </a:xfrm>
            <a:prstGeom prst="rect">
              <a:avLst/>
            </a:prstGeom>
          </p:spPr>
          <p:style>
            <a:lnRef idx="0">
              <a:scrgbClr r="0" g="0" b="0"/>
            </a:lnRef>
            <a:fillRef idx="0">
              <a:scrgbClr r="0" g="0" b="0"/>
            </a:fillRef>
            <a:effectRef idx="0">
              <a:scrgbClr r="0" g="0" b="0"/>
            </a:effectRef>
            <a:fontRef idx="minor">
              <a:schemeClr val="tx1"/>
            </a:fontRef>
          </p:style>
          <p:txBody>
            <a:bodyPr lIns="112300" tIns="40640" rIns="112300" bIns="40640" spcCol="1270" anchor="ctr"/>
            <a:lstStyle/>
            <a:p>
              <a:pPr algn="ctr" defTabSz="1422400">
                <a:lnSpc>
                  <a:spcPct val="90000"/>
                </a:lnSpc>
                <a:spcAft>
                  <a:spcPct val="35000"/>
                </a:spcAft>
                <a:defRPr/>
              </a:pPr>
              <a:r>
                <a:rPr lang="zh-CN" altLang="en-US" sz="2800" b="1" dirty="0">
                  <a:solidFill>
                    <a:schemeClr val="bg1"/>
                  </a:solidFill>
                  <a:latin typeface="微软雅黑" panose="020B0503020204020204" pitchFamily="34" charset="-122"/>
                  <a:ea typeface="微软雅黑" panose="020B0503020204020204" pitchFamily="34" charset="-122"/>
                </a:rPr>
                <a:t>综合所得扣除项目</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sp>
        <p:nvSpPr>
          <p:cNvPr id="4103" name="AutoShape 9"/>
          <p:cNvSpPr>
            <a:spLocks noChangeArrowheads="1"/>
          </p:cNvSpPr>
          <p:nvPr/>
        </p:nvSpPr>
        <p:spPr bwMode="auto">
          <a:xfrm>
            <a:off x="1143000" y="785813"/>
            <a:ext cx="1785938" cy="500062"/>
          </a:xfrm>
          <a:prstGeom prst="roundRect">
            <a:avLst>
              <a:gd name="adj" fmla="val 16667"/>
            </a:avLst>
          </a:prstGeom>
          <a:solidFill>
            <a:srgbClr val="00B0F0"/>
          </a:solidFill>
          <a:ln w="25400">
            <a:solidFill>
              <a:srgbClr val="FFFFFF"/>
            </a:solidFill>
            <a:round/>
          </a:ln>
        </p:spPr>
        <p:txBody>
          <a:bodyPr/>
          <a:lstStyle/>
          <a:p>
            <a:pPr algn="ctr"/>
            <a:r>
              <a:rPr lang="zh-CN" altLang="en-US" sz="2000" b="1">
                <a:latin typeface="微软雅黑" panose="020B0503020204020204" pitchFamily="34" charset="-122"/>
                <a:ea typeface="微软雅黑" panose="020B0503020204020204" pitchFamily="34" charset="-122"/>
              </a:rPr>
              <a:t>基本扣除费用</a:t>
            </a:r>
            <a:endParaRPr lang="zh-CN" altLang="en-US" sz="2000" b="1">
              <a:latin typeface="微软雅黑" panose="020B0503020204020204" pitchFamily="34" charset="-122"/>
              <a:ea typeface="微软雅黑" panose="020B0503020204020204" pitchFamily="34" charset="-122"/>
            </a:endParaRPr>
          </a:p>
        </p:txBody>
      </p:sp>
      <p:grpSp>
        <p:nvGrpSpPr>
          <p:cNvPr id="4104" name="组合 16"/>
          <p:cNvGrpSpPr/>
          <p:nvPr/>
        </p:nvGrpSpPr>
        <p:grpSpPr bwMode="auto">
          <a:xfrm>
            <a:off x="571500" y="857250"/>
            <a:ext cx="500063" cy="428625"/>
            <a:chOff x="-80578" y="801375"/>
            <a:chExt cx="2169818" cy="2040587"/>
          </a:xfrm>
        </p:grpSpPr>
        <p:sp>
          <p:nvSpPr>
            <p:cNvPr id="18" name="椭圆 17"/>
            <p:cNvSpPr/>
            <p:nvPr/>
          </p:nvSpPr>
          <p:spPr>
            <a:xfrm>
              <a:off x="2082" y="801375"/>
              <a:ext cx="2038938" cy="2040587"/>
            </a:xfrm>
            <a:prstGeom prst="ellipse">
              <a:avLst/>
            </a:prstGeom>
            <a:solidFill>
              <a:srgbClr val="00B0F0"/>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sp>
        <p:sp>
          <p:nvSpPr>
            <p:cNvPr id="19" name="椭圆 4"/>
            <p:cNvSpPr/>
            <p:nvPr/>
          </p:nvSpPr>
          <p:spPr>
            <a:xfrm>
              <a:off x="-80578" y="1103684"/>
              <a:ext cx="2169818" cy="1435969"/>
            </a:xfrm>
            <a:prstGeom prst="rect">
              <a:avLst/>
            </a:prstGeom>
          </p:spPr>
          <p:style>
            <a:lnRef idx="0">
              <a:scrgbClr r="0" g="0" b="0"/>
            </a:lnRef>
            <a:fillRef idx="0">
              <a:scrgbClr r="0" g="0" b="0"/>
            </a:fillRef>
            <a:effectRef idx="0">
              <a:scrgbClr r="0" g="0" b="0"/>
            </a:effectRef>
            <a:fontRef idx="minor">
              <a:schemeClr val="tx1"/>
            </a:fontRef>
          </p:style>
          <p:txBody>
            <a:bodyPr lIns="112300" tIns="40640" rIns="112300" bIns="40640" spcCol="1270" anchor="ctr"/>
            <a:lstStyle/>
            <a:p>
              <a:pPr algn="ctr" defTabSz="1422400">
                <a:lnSpc>
                  <a:spcPct val="90000"/>
                </a:lnSpc>
                <a:spcAft>
                  <a:spcPct val="35000"/>
                </a:spcAft>
                <a:defRPr/>
              </a:pPr>
              <a:r>
                <a:rPr lang="en-US" altLang="zh-CN" sz="2000" b="1" dirty="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grpSp>
      <p:sp>
        <p:nvSpPr>
          <p:cNvPr id="4105" name="TextBox 38"/>
          <p:cNvSpPr>
            <a:spLocks noChangeArrowheads="1"/>
          </p:cNvSpPr>
          <p:nvPr/>
        </p:nvSpPr>
        <p:spPr bwMode="auto">
          <a:xfrm>
            <a:off x="2928938" y="928688"/>
            <a:ext cx="1571625" cy="307975"/>
          </a:xfrm>
          <a:prstGeom prst="rect">
            <a:avLst/>
          </a:prstGeom>
          <a:noFill/>
          <a:ln w="9525">
            <a:noFill/>
            <a:miter lim="800000"/>
          </a:ln>
        </p:spPr>
        <p:txBody>
          <a:bodyPr lIns="0" tIns="0" rIns="0" bIns="0">
            <a:spAutoFit/>
          </a:bodyPr>
          <a:lstStyle/>
          <a:p>
            <a:pPr algn="just"/>
            <a:r>
              <a:rPr lang="zh-CN" altLang="en-US" sz="2000" b="1" u="sng">
                <a:latin typeface="微软雅黑" panose="020B0503020204020204" pitchFamily="34" charset="-122"/>
                <a:ea typeface="微软雅黑" panose="020B0503020204020204" pitchFamily="34" charset="-122"/>
              </a:rPr>
              <a:t>   六   万   元   </a:t>
            </a:r>
            <a:endParaRPr lang="zh-CN" altLang="en-US" sz="2000" b="1" u="sng">
              <a:latin typeface="微软雅黑" panose="020B0503020204020204" pitchFamily="34" charset="-122"/>
              <a:ea typeface="微软雅黑" panose="020B0503020204020204" pitchFamily="34" charset="-122"/>
            </a:endParaRPr>
          </a:p>
        </p:txBody>
      </p:sp>
      <p:sp>
        <p:nvSpPr>
          <p:cNvPr id="4106" name="AutoShape 9"/>
          <p:cNvSpPr>
            <a:spLocks noChangeArrowheads="1"/>
          </p:cNvSpPr>
          <p:nvPr/>
        </p:nvSpPr>
        <p:spPr bwMode="auto">
          <a:xfrm>
            <a:off x="2643188" y="1571625"/>
            <a:ext cx="1785937" cy="500063"/>
          </a:xfrm>
          <a:prstGeom prst="roundRect">
            <a:avLst>
              <a:gd name="adj" fmla="val 16667"/>
            </a:avLst>
          </a:prstGeom>
          <a:solidFill>
            <a:srgbClr val="00B0F0"/>
          </a:solidFill>
          <a:ln w="25400">
            <a:solidFill>
              <a:srgbClr val="FFFFFF"/>
            </a:solidFill>
            <a:round/>
          </a:ln>
        </p:spPr>
        <p:txBody>
          <a:bodyPr/>
          <a:lstStyle/>
          <a:p>
            <a:pPr algn="ctr"/>
            <a:r>
              <a:rPr lang="zh-CN" altLang="en-US" sz="2000" b="1">
                <a:latin typeface="微软雅黑" panose="020B0503020204020204" pitchFamily="34" charset="-122"/>
                <a:ea typeface="微软雅黑" panose="020B0503020204020204" pitchFamily="34" charset="-122"/>
              </a:rPr>
              <a:t>专项扣除</a:t>
            </a:r>
            <a:endParaRPr lang="zh-CN" altLang="en-US" sz="2000" b="1">
              <a:latin typeface="微软雅黑" panose="020B0503020204020204" pitchFamily="34" charset="-122"/>
              <a:ea typeface="微软雅黑" panose="020B0503020204020204" pitchFamily="34" charset="-122"/>
            </a:endParaRPr>
          </a:p>
        </p:txBody>
      </p:sp>
      <p:grpSp>
        <p:nvGrpSpPr>
          <p:cNvPr id="4107" name="组合 22"/>
          <p:cNvGrpSpPr/>
          <p:nvPr/>
        </p:nvGrpSpPr>
        <p:grpSpPr bwMode="auto">
          <a:xfrm>
            <a:off x="2071688" y="1643063"/>
            <a:ext cx="500062" cy="428625"/>
            <a:chOff x="-80578" y="801375"/>
            <a:chExt cx="2169818" cy="2040587"/>
          </a:xfrm>
        </p:grpSpPr>
        <p:sp>
          <p:nvSpPr>
            <p:cNvPr id="24" name="椭圆 23"/>
            <p:cNvSpPr/>
            <p:nvPr/>
          </p:nvSpPr>
          <p:spPr>
            <a:xfrm>
              <a:off x="2082" y="801375"/>
              <a:ext cx="2038942" cy="2040587"/>
            </a:xfrm>
            <a:prstGeom prst="ellipse">
              <a:avLst/>
            </a:prstGeom>
            <a:solidFill>
              <a:srgbClr val="00B0F0"/>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sp>
        <p:sp>
          <p:nvSpPr>
            <p:cNvPr id="25" name="椭圆 4"/>
            <p:cNvSpPr/>
            <p:nvPr/>
          </p:nvSpPr>
          <p:spPr>
            <a:xfrm>
              <a:off x="-80578" y="1103684"/>
              <a:ext cx="2169818" cy="1435969"/>
            </a:xfrm>
            <a:prstGeom prst="rect">
              <a:avLst/>
            </a:prstGeom>
          </p:spPr>
          <p:style>
            <a:lnRef idx="0">
              <a:scrgbClr r="0" g="0" b="0"/>
            </a:lnRef>
            <a:fillRef idx="0">
              <a:scrgbClr r="0" g="0" b="0"/>
            </a:fillRef>
            <a:effectRef idx="0">
              <a:scrgbClr r="0" g="0" b="0"/>
            </a:effectRef>
            <a:fontRef idx="minor">
              <a:schemeClr val="tx1"/>
            </a:fontRef>
          </p:style>
          <p:txBody>
            <a:bodyPr lIns="112300" tIns="40640" rIns="112300" bIns="40640" spcCol="1270" anchor="ctr"/>
            <a:lstStyle/>
            <a:p>
              <a:pPr algn="ctr" defTabSz="1422400">
                <a:lnSpc>
                  <a:spcPct val="90000"/>
                </a:lnSpc>
                <a:spcAft>
                  <a:spcPct val="35000"/>
                </a:spcAft>
                <a:defRPr/>
              </a:pPr>
              <a:r>
                <a:rPr lang="en-US" altLang="zh-CN" sz="2000" b="1" dirty="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grpSp>
      <p:sp>
        <p:nvSpPr>
          <p:cNvPr id="34" name="任意多边形 33"/>
          <p:cNvSpPr/>
          <p:nvPr/>
        </p:nvSpPr>
        <p:spPr>
          <a:xfrm>
            <a:off x="4429124" y="1571618"/>
            <a:ext cx="781050" cy="449580"/>
          </a:xfrm>
          <a:custGeom>
            <a:avLst/>
            <a:gdLst>
              <a:gd name="connsiteX0" fmla="*/ 758190 w 781050"/>
              <a:gd name="connsiteY0" fmla="*/ 0 h 449580"/>
              <a:gd name="connsiteX1" fmla="*/ 3810 w 781050"/>
              <a:gd name="connsiteY1" fmla="*/ 228600 h 449580"/>
              <a:gd name="connsiteX2" fmla="*/ 781050 w 781050"/>
              <a:gd name="connsiteY2" fmla="*/ 449580 h 449580"/>
            </a:gdLst>
            <a:ahLst/>
            <a:cxnLst>
              <a:cxn ang="0">
                <a:pos x="connsiteX0" y="connsiteY0"/>
              </a:cxn>
              <a:cxn ang="0">
                <a:pos x="connsiteX1" y="connsiteY1"/>
              </a:cxn>
              <a:cxn ang="0">
                <a:pos x="connsiteX2" y="connsiteY2"/>
              </a:cxn>
            </a:cxnLst>
            <a:rect l="l" t="t" r="r" b="b"/>
            <a:pathLst>
              <a:path w="781050" h="449580">
                <a:moveTo>
                  <a:pt x="758190" y="0"/>
                </a:moveTo>
                <a:cubicBezTo>
                  <a:pt x="379095" y="76835"/>
                  <a:pt x="0" y="153670"/>
                  <a:pt x="3810" y="228600"/>
                </a:cubicBezTo>
                <a:cubicBezTo>
                  <a:pt x="7620" y="303530"/>
                  <a:pt x="655320" y="417830"/>
                  <a:pt x="781050" y="449580"/>
                </a:cubicBezTo>
              </a:path>
            </a:pathLst>
          </a:custGeom>
          <a:ln w="12700">
            <a:solidFill>
              <a:schemeClr val="tx1"/>
            </a:solidFill>
          </a:ln>
          <a:scene3d>
            <a:camera prst="orthographicFront"/>
            <a:lightRig rig="threePt" dir="t"/>
          </a:scene3d>
          <a:sp3d contourW="12700">
            <a:contourClr>
              <a:schemeClr val="tx1"/>
            </a:contourClr>
          </a:sp3d>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4111" name="AutoShape 9"/>
          <p:cNvSpPr>
            <a:spLocks noChangeArrowheads="1"/>
          </p:cNvSpPr>
          <p:nvPr/>
        </p:nvSpPr>
        <p:spPr bwMode="auto">
          <a:xfrm>
            <a:off x="4143375" y="2611438"/>
            <a:ext cx="1785938" cy="500062"/>
          </a:xfrm>
          <a:prstGeom prst="roundRect">
            <a:avLst>
              <a:gd name="adj" fmla="val 16667"/>
            </a:avLst>
          </a:prstGeom>
          <a:solidFill>
            <a:srgbClr val="00B0F0"/>
          </a:solidFill>
          <a:ln w="25400">
            <a:solidFill>
              <a:srgbClr val="FFFFFF"/>
            </a:solidFill>
            <a:round/>
          </a:ln>
        </p:spPr>
        <p:txBody>
          <a:bodyPr/>
          <a:lstStyle/>
          <a:p>
            <a:pPr algn="ctr"/>
            <a:r>
              <a:rPr lang="zh-CN" altLang="en-US" sz="2000" b="1">
                <a:latin typeface="微软雅黑" panose="020B0503020204020204" pitchFamily="34" charset="-122"/>
                <a:ea typeface="微软雅黑" panose="020B0503020204020204" pitchFamily="34" charset="-122"/>
              </a:rPr>
              <a:t>专项附加扣除</a:t>
            </a:r>
            <a:endParaRPr lang="zh-CN" altLang="en-US" sz="2000" b="1">
              <a:latin typeface="微软雅黑" panose="020B0503020204020204" pitchFamily="34" charset="-122"/>
              <a:ea typeface="微软雅黑" panose="020B0503020204020204" pitchFamily="34" charset="-122"/>
            </a:endParaRPr>
          </a:p>
        </p:txBody>
      </p:sp>
      <p:grpSp>
        <p:nvGrpSpPr>
          <p:cNvPr id="4112" name="组合 35"/>
          <p:cNvGrpSpPr/>
          <p:nvPr/>
        </p:nvGrpSpPr>
        <p:grpSpPr bwMode="auto">
          <a:xfrm>
            <a:off x="3571875" y="2682875"/>
            <a:ext cx="500063" cy="428625"/>
            <a:chOff x="-80578" y="801375"/>
            <a:chExt cx="2169818" cy="2040587"/>
          </a:xfrm>
        </p:grpSpPr>
        <p:sp>
          <p:nvSpPr>
            <p:cNvPr id="37" name="椭圆 36"/>
            <p:cNvSpPr/>
            <p:nvPr/>
          </p:nvSpPr>
          <p:spPr>
            <a:xfrm>
              <a:off x="2082" y="801375"/>
              <a:ext cx="2038938" cy="2040587"/>
            </a:xfrm>
            <a:prstGeom prst="ellipse">
              <a:avLst/>
            </a:prstGeom>
            <a:solidFill>
              <a:srgbClr val="00B0F0"/>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sp>
        <p:sp>
          <p:nvSpPr>
            <p:cNvPr id="38" name="椭圆 4"/>
            <p:cNvSpPr/>
            <p:nvPr/>
          </p:nvSpPr>
          <p:spPr>
            <a:xfrm>
              <a:off x="-80578" y="1103684"/>
              <a:ext cx="2169818" cy="1435969"/>
            </a:xfrm>
            <a:prstGeom prst="rect">
              <a:avLst/>
            </a:prstGeom>
          </p:spPr>
          <p:style>
            <a:lnRef idx="0">
              <a:scrgbClr r="0" g="0" b="0"/>
            </a:lnRef>
            <a:fillRef idx="0">
              <a:scrgbClr r="0" g="0" b="0"/>
            </a:fillRef>
            <a:effectRef idx="0">
              <a:scrgbClr r="0" g="0" b="0"/>
            </a:effectRef>
            <a:fontRef idx="minor">
              <a:schemeClr val="tx1"/>
            </a:fontRef>
          </p:style>
          <p:txBody>
            <a:bodyPr lIns="112300" tIns="40640" rIns="112300" bIns="40640" spcCol="1270" anchor="ctr"/>
            <a:lstStyle/>
            <a:p>
              <a:pPr algn="ctr" defTabSz="1422400">
                <a:lnSpc>
                  <a:spcPct val="90000"/>
                </a:lnSpc>
                <a:spcAft>
                  <a:spcPct val="35000"/>
                </a:spcAft>
                <a:defRPr/>
              </a:pPr>
              <a:r>
                <a:rPr lang="en-US" altLang="zh-CN" sz="2000" b="1" dirty="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grpSp>
      <p:sp>
        <p:nvSpPr>
          <p:cNvPr id="41" name="任意多边形 40"/>
          <p:cNvSpPr/>
          <p:nvPr/>
        </p:nvSpPr>
        <p:spPr>
          <a:xfrm>
            <a:off x="5888038" y="1827213"/>
            <a:ext cx="969962" cy="1857375"/>
          </a:xfrm>
          <a:custGeom>
            <a:avLst/>
            <a:gdLst>
              <a:gd name="connsiteX0" fmla="*/ 787400 w 894080"/>
              <a:gd name="connsiteY0" fmla="*/ 0 h 1684020"/>
              <a:gd name="connsiteX1" fmla="*/ 17780 w 894080"/>
              <a:gd name="connsiteY1" fmla="*/ 906780 h 1684020"/>
              <a:gd name="connsiteX2" fmla="*/ 894080 w 894080"/>
              <a:gd name="connsiteY2" fmla="*/ 1684020 h 1684020"/>
            </a:gdLst>
            <a:ahLst/>
            <a:cxnLst>
              <a:cxn ang="0">
                <a:pos x="connsiteX0" y="connsiteY0"/>
              </a:cxn>
              <a:cxn ang="0">
                <a:pos x="connsiteX1" y="connsiteY1"/>
              </a:cxn>
              <a:cxn ang="0">
                <a:pos x="connsiteX2" y="connsiteY2"/>
              </a:cxn>
            </a:cxnLst>
            <a:rect l="l" t="t" r="r" b="b"/>
            <a:pathLst>
              <a:path w="894080" h="1684020">
                <a:moveTo>
                  <a:pt x="787400" y="0"/>
                </a:moveTo>
                <a:cubicBezTo>
                  <a:pt x="393700" y="313055"/>
                  <a:pt x="0" y="626110"/>
                  <a:pt x="17780" y="906780"/>
                </a:cubicBezTo>
                <a:cubicBezTo>
                  <a:pt x="35560" y="1187450"/>
                  <a:pt x="737870" y="1537970"/>
                  <a:pt x="894080" y="1684020"/>
                </a:cubicBez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4114" name="TextBox 38"/>
          <p:cNvSpPr>
            <a:spLocks noChangeArrowheads="1"/>
          </p:cNvSpPr>
          <p:nvPr/>
        </p:nvSpPr>
        <p:spPr bwMode="auto">
          <a:xfrm>
            <a:off x="5214938" y="1000125"/>
            <a:ext cx="2071687" cy="615950"/>
          </a:xfrm>
          <a:prstGeom prst="rect">
            <a:avLst/>
          </a:prstGeom>
          <a:noFill/>
          <a:ln w="9525">
            <a:noFill/>
            <a:miter lim="800000"/>
          </a:ln>
        </p:spPr>
        <p:txBody>
          <a:bodyPr lIns="0" tIns="0" rIns="0" bIns="0">
            <a:spAutoFit/>
          </a:bodyPr>
          <a:lstStyle/>
          <a:p>
            <a:pPr algn="just"/>
            <a:r>
              <a:rPr lang="zh-CN" altLang="en-US" sz="2000" b="1" u="sng">
                <a:latin typeface="微软雅黑" panose="020B0503020204020204" pitchFamily="34" charset="-122"/>
                <a:ea typeface="微软雅黑" panose="020B0503020204020204" pitchFamily="34" charset="-122"/>
              </a:rPr>
              <a:t>医疗</a:t>
            </a:r>
            <a:r>
              <a:rPr lang="zh-CN" altLang="en-US" sz="2000" b="1" u="sng">
                <a:latin typeface="微软雅黑" panose="020B0503020204020204" pitchFamily="34" charset="-122"/>
                <a:ea typeface="微软雅黑" panose="020B0503020204020204" pitchFamily="34" charset="-122"/>
                <a:sym typeface="微软雅黑" panose="020B0503020204020204" pitchFamily="34" charset="-122"/>
              </a:rPr>
              <a:t>、养老、失业等社会保险费</a:t>
            </a:r>
            <a:endParaRPr lang="en-US" altLang="zh-CN" sz="2000" b="1" u="sng">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15" name="TextBox 38"/>
          <p:cNvSpPr>
            <a:spLocks noChangeArrowheads="1"/>
          </p:cNvSpPr>
          <p:nvPr/>
        </p:nvSpPr>
        <p:spPr bwMode="auto">
          <a:xfrm>
            <a:off x="5214938" y="1763713"/>
            <a:ext cx="2071687" cy="307975"/>
          </a:xfrm>
          <a:prstGeom prst="rect">
            <a:avLst/>
          </a:prstGeom>
          <a:noFill/>
          <a:ln w="9525">
            <a:noFill/>
            <a:miter lim="800000"/>
          </a:ln>
        </p:spPr>
        <p:txBody>
          <a:bodyPr lIns="0" tIns="0" rIns="0" bIns="0">
            <a:spAutoFit/>
          </a:bodyPr>
          <a:lstStyle/>
          <a:p>
            <a:pPr algn="just"/>
            <a:r>
              <a:rPr lang="zh-CN" altLang="en-US" sz="2000" b="1" u="sng">
                <a:latin typeface="微软雅黑" panose="020B0503020204020204" pitchFamily="34" charset="-122"/>
                <a:ea typeface="微软雅黑" panose="020B0503020204020204" pitchFamily="34" charset="-122"/>
                <a:sym typeface="微软雅黑" panose="020B0503020204020204" pitchFamily="34" charset="-122"/>
              </a:rPr>
              <a:t>住房公积金</a:t>
            </a:r>
            <a:endParaRPr lang="en-US" altLang="zh-CN" sz="2000" b="1" u="sng">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16" name="TextBox 38"/>
          <p:cNvSpPr>
            <a:spLocks noChangeArrowheads="1"/>
          </p:cNvSpPr>
          <p:nvPr/>
        </p:nvSpPr>
        <p:spPr bwMode="auto">
          <a:xfrm>
            <a:off x="6858000" y="1643063"/>
            <a:ext cx="1143000" cy="307975"/>
          </a:xfrm>
          <a:prstGeom prst="rect">
            <a:avLst/>
          </a:prstGeom>
          <a:noFill/>
          <a:ln w="9525">
            <a:noFill/>
            <a:miter lim="800000"/>
          </a:ln>
        </p:spPr>
        <p:txBody>
          <a:bodyPr lIns="0" tIns="0" rIns="0" bIns="0">
            <a:spAutoFit/>
          </a:bodyPr>
          <a:lstStyle/>
          <a:p>
            <a:pPr algn="just"/>
            <a:r>
              <a:rPr lang="zh-CN" altLang="en-US" sz="2000" b="1" u="sng">
                <a:latin typeface="微软雅黑" panose="020B0503020204020204" pitchFamily="34" charset="-122"/>
                <a:ea typeface="微软雅黑" panose="020B0503020204020204" pitchFamily="34" charset="-122"/>
              </a:rPr>
              <a:t>子女教育</a:t>
            </a:r>
            <a:endParaRPr lang="zh-CN" altLang="en-US" sz="2000" b="1" u="sng">
              <a:latin typeface="微软雅黑" panose="020B0503020204020204" pitchFamily="34" charset="-122"/>
              <a:ea typeface="微软雅黑" panose="020B0503020204020204" pitchFamily="34" charset="-122"/>
            </a:endParaRPr>
          </a:p>
        </p:txBody>
      </p:sp>
      <p:sp>
        <p:nvSpPr>
          <p:cNvPr id="4117" name="TextBox 38"/>
          <p:cNvSpPr>
            <a:spLocks noChangeArrowheads="1"/>
          </p:cNvSpPr>
          <p:nvPr/>
        </p:nvSpPr>
        <p:spPr bwMode="auto">
          <a:xfrm>
            <a:off x="6858000" y="2019300"/>
            <a:ext cx="1214438" cy="307975"/>
          </a:xfrm>
          <a:prstGeom prst="rect">
            <a:avLst/>
          </a:prstGeom>
          <a:noFill/>
          <a:ln w="9525">
            <a:noFill/>
            <a:miter lim="800000"/>
          </a:ln>
        </p:spPr>
        <p:txBody>
          <a:bodyPr lIns="0" tIns="0" rIns="0" bIns="0">
            <a:spAutoFit/>
          </a:bodyPr>
          <a:lstStyle/>
          <a:p>
            <a:pPr algn="just"/>
            <a:r>
              <a:rPr lang="zh-CN" altLang="en-US" sz="2000" b="1" u="sng">
                <a:latin typeface="微软雅黑" panose="020B0503020204020204" pitchFamily="34" charset="-122"/>
                <a:ea typeface="微软雅黑" panose="020B0503020204020204" pitchFamily="34" charset="-122"/>
              </a:rPr>
              <a:t>继续教育</a:t>
            </a:r>
            <a:endParaRPr lang="zh-CN" altLang="en-US" sz="2000" b="1" u="sng">
              <a:latin typeface="微软雅黑" panose="020B0503020204020204" pitchFamily="34" charset="-122"/>
              <a:ea typeface="微软雅黑" panose="020B0503020204020204" pitchFamily="34" charset="-122"/>
            </a:endParaRPr>
          </a:p>
        </p:txBody>
      </p:sp>
      <p:sp>
        <p:nvSpPr>
          <p:cNvPr id="4118" name="TextBox 38"/>
          <p:cNvSpPr>
            <a:spLocks noChangeArrowheads="1"/>
          </p:cNvSpPr>
          <p:nvPr/>
        </p:nvSpPr>
        <p:spPr bwMode="auto">
          <a:xfrm>
            <a:off x="6858000" y="2398713"/>
            <a:ext cx="1285875" cy="307975"/>
          </a:xfrm>
          <a:prstGeom prst="rect">
            <a:avLst/>
          </a:prstGeom>
          <a:noFill/>
          <a:ln w="9525">
            <a:noFill/>
            <a:miter lim="800000"/>
          </a:ln>
        </p:spPr>
        <p:txBody>
          <a:bodyPr lIns="0" tIns="0" rIns="0" bIns="0">
            <a:spAutoFit/>
          </a:bodyPr>
          <a:lstStyle/>
          <a:p>
            <a:pPr algn="just"/>
            <a:r>
              <a:rPr lang="zh-CN" altLang="en-US" sz="2000" b="1" u="sng">
                <a:latin typeface="微软雅黑" panose="020B0503020204020204" pitchFamily="34" charset="-122"/>
                <a:ea typeface="微软雅黑" panose="020B0503020204020204" pitchFamily="34" charset="-122"/>
              </a:rPr>
              <a:t>大病医疗</a:t>
            </a:r>
            <a:endParaRPr lang="zh-CN" altLang="en-US" sz="2000" b="1" u="sng">
              <a:latin typeface="微软雅黑" panose="020B0503020204020204" pitchFamily="34" charset="-122"/>
              <a:ea typeface="微软雅黑" panose="020B0503020204020204" pitchFamily="34" charset="-122"/>
            </a:endParaRPr>
          </a:p>
        </p:txBody>
      </p:sp>
      <p:sp>
        <p:nvSpPr>
          <p:cNvPr id="4119" name="TextBox 38"/>
          <p:cNvSpPr>
            <a:spLocks noChangeArrowheads="1"/>
          </p:cNvSpPr>
          <p:nvPr/>
        </p:nvSpPr>
        <p:spPr bwMode="auto">
          <a:xfrm>
            <a:off x="6858000" y="2755900"/>
            <a:ext cx="1714500" cy="307975"/>
          </a:xfrm>
          <a:prstGeom prst="rect">
            <a:avLst/>
          </a:prstGeom>
          <a:noFill/>
          <a:ln w="9525">
            <a:noFill/>
            <a:miter lim="800000"/>
          </a:ln>
        </p:spPr>
        <p:txBody>
          <a:bodyPr lIns="0" tIns="0" rIns="0" bIns="0">
            <a:spAutoFit/>
          </a:bodyPr>
          <a:lstStyle/>
          <a:p>
            <a:pPr algn="just"/>
            <a:r>
              <a:rPr lang="zh-CN" altLang="en-US" sz="2000" b="1" u="sng">
                <a:latin typeface="微软雅黑" panose="020B0503020204020204" pitchFamily="34" charset="-122"/>
                <a:ea typeface="微软雅黑" panose="020B0503020204020204" pitchFamily="34" charset="-122"/>
              </a:rPr>
              <a:t>住房贷款利息</a:t>
            </a:r>
            <a:endParaRPr lang="zh-CN" altLang="en-US" sz="2000" b="1" u="sng">
              <a:latin typeface="微软雅黑" panose="020B0503020204020204" pitchFamily="34" charset="-122"/>
              <a:ea typeface="微软雅黑" panose="020B0503020204020204" pitchFamily="34" charset="-122"/>
            </a:endParaRPr>
          </a:p>
        </p:txBody>
      </p:sp>
      <p:sp>
        <p:nvSpPr>
          <p:cNvPr id="4120" name="TextBox 38"/>
          <p:cNvSpPr>
            <a:spLocks noChangeArrowheads="1"/>
          </p:cNvSpPr>
          <p:nvPr/>
        </p:nvSpPr>
        <p:spPr bwMode="auto">
          <a:xfrm>
            <a:off x="6858000" y="3090863"/>
            <a:ext cx="1285875" cy="307975"/>
          </a:xfrm>
          <a:prstGeom prst="rect">
            <a:avLst/>
          </a:prstGeom>
          <a:noFill/>
          <a:ln w="9525">
            <a:noFill/>
            <a:miter lim="800000"/>
          </a:ln>
        </p:spPr>
        <p:txBody>
          <a:bodyPr lIns="0" tIns="0" rIns="0" bIns="0">
            <a:spAutoFit/>
          </a:bodyPr>
          <a:lstStyle/>
          <a:p>
            <a:pPr algn="just"/>
            <a:r>
              <a:rPr lang="zh-CN" altLang="en-US" sz="2000" b="1" u="sng">
                <a:latin typeface="微软雅黑" panose="020B0503020204020204" pitchFamily="34" charset="-122"/>
                <a:ea typeface="微软雅黑" panose="020B0503020204020204" pitchFamily="34" charset="-122"/>
              </a:rPr>
              <a:t>住房租金</a:t>
            </a:r>
            <a:endParaRPr lang="zh-CN" altLang="en-US" sz="2000" b="1" u="sng">
              <a:latin typeface="微软雅黑" panose="020B0503020204020204" pitchFamily="34" charset="-122"/>
              <a:ea typeface="微软雅黑" panose="020B0503020204020204" pitchFamily="34" charset="-122"/>
            </a:endParaRPr>
          </a:p>
        </p:txBody>
      </p:sp>
      <p:sp>
        <p:nvSpPr>
          <p:cNvPr id="4121" name="TextBox 38"/>
          <p:cNvSpPr>
            <a:spLocks noChangeArrowheads="1"/>
          </p:cNvSpPr>
          <p:nvPr/>
        </p:nvSpPr>
        <p:spPr bwMode="auto">
          <a:xfrm>
            <a:off x="6858000" y="3429000"/>
            <a:ext cx="1214438" cy="307975"/>
          </a:xfrm>
          <a:prstGeom prst="rect">
            <a:avLst/>
          </a:prstGeom>
          <a:noFill/>
          <a:ln w="9525">
            <a:noFill/>
            <a:miter lim="800000"/>
          </a:ln>
        </p:spPr>
        <p:txBody>
          <a:bodyPr lIns="0" tIns="0" rIns="0" bIns="0">
            <a:spAutoFit/>
          </a:bodyPr>
          <a:lstStyle/>
          <a:p>
            <a:pPr algn="just"/>
            <a:r>
              <a:rPr lang="zh-CN" altLang="en-US" sz="2000" b="1" u="sng">
                <a:latin typeface="微软雅黑" panose="020B0503020204020204" pitchFamily="34" charset="-122"/>
                <a:ea typeface="微软雅黑" panose="020B0503020204020204" pitchFamily="34" charset="-122"/>
              </a:rPr>
              <a:t>赡养老人</a:t>
            </a:r>
            <a:endParaRPr lang="zh-CN" altLang="en-US" sz="2000" b="1" u="sng">
              <a:latin typeface="微软雅黑" panose="020B0503020204020204" pitchFamily="34" charset="-122"/>
              <a:ea typeface="微软雅黑" panose="020B0503020204020204" pitchFamily="34" charset="-122"/>
            </a:endParaRPr>
          </a:p>
        </p:txBody>
      </p:sp>
      <p:sp>
        <p:nvSpPr>
          <p:cNvPr id="51" name="任意多边形 50"/>
          <p:cNvSpPr/>
          <p:nvPr/>
        </p:nvSpPr>
        <p:spPr>
          <a:xfrm>
            <a:off x="5888038" y="2227263"/>
            <a:ext cx="915987" cy="1050925"/>
          </a:xfrm>
          <a:custGeom>
            <a:avLst/>
            <a:gdLst>
              <a:gd name="connsiteX0" fmla="*/ 915670 w 915670"/>
              <a:gd name="connsiteY0" fmla="*/ 0 h 1051560"/>
              <a:gd name="connsiteX1" fmla="*/ 1270 w 915670"/>
              <a:gd name="connsiteY1" fmla="*/ 586740 h 1051560"/>
              <a:gd name="connsiteX2" fmla="*/ 908050 w 915670"/>
              <a:gd name="connsiteY2" fmla="*/ 1051560 h 1051560"/>
            </a:gdLst>
            <a:ahLst/>
            <a:cxnLst>
              <a:cxn ang="0">
                <a:pos x="connsiteX0" y="connsiteY0"/>
              </a:cxn>
              <a:cxn ang="0">
                <a:pos x="connsiteX1" y="connsiteY1"/>
              </a:cxn>
              <a:cxn ang="0">
                <a:pos x="connsiteX2" y="connsiteY2"/>
              </a:cxn>
            </a:cxnLst>
            <a:rect l="l" t="t" r="r" b="b"/>
            <a:pathLst>
              <a:path w="915670" h="1051560">
                <a:moveTo>
                  <a:pt x="915670" y="0"/>
                </a:moveTo>
                <a:cubicBezTo>
                  <a:pt x="459105" y="205740"/>
                  <a:pt x="2540" y="411480"/>
                  <a:pt x="1270" y="586740"/>
                </a:cubicBezTo>
                <a:cubicBezTo>
                  <a:pt x="0" y="762000"/>
                  <a:pt x="774700" y="989330"/>
                  <a:pt x="908050" y="1051560"/>
                </a:cubicBez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52" name="任意多边形 51"/>
          <p:cNvSpPr/>
          <p:nvPr/>
        </p:nvSpPr>
        <p:spPr>
          <a:xfrm>
            <a:off x="5910263" y="2600325"/>
            <a:ext cx="915987" cy="365125"/>
          </a:xfrm>
          <a:custGeom>
            <a:avLst/>
            <a:gdLst>
              <a:gd name="connsiteX0" fmla="*/ 916940 w 916940"/>
              <a:gd name="connsiteY0" fmla="*/ 0 h 365760"/>
              <a:gd name="connsiteX1" fmla="*/ 2540 w 916940"/>
              <a:gd name="connsiteY1" fmla="*/ 190500 h 365760"/>
              <a:gd name="connsiteX2" fmla="*/ 901700 w 916940"/>
              <a:gd name="connsiteY2" fmla="*/ 365760 h 365760"/>
            </a:gdLst>
            <a:ahLst/>
            <a:cxnLst>
              <a:cxn ang="0">
                <a:pos x="connsiteX0" y="connsiteY0"/>
              </a:cxn>
              <a:cxn ang="0">
                <a:pos x="connsiteX1" y="connsiteY1"/>
              </a:cxn>
              <a:cxn ang="0">
                <a:pos x="connsiteX2" y="connsiteY2"/>
              </a:cxn>
            </a:cxnLst>
            <a:rect l="l" t="t" r="r" b="b"/>
            <a:pathLst>
              <a:path w="916940" h="365760">
                <a:moveTo>
                  <a:pt x="916940" y="0"/>
                </a:moveTo>
                <a:cubicBezTo>
                  <a:pt x="461010" y="64770"/>
                  <a:pt x="5080" y="129540"/>
                  <a:pt x="2540" y="190500"/>
                </a:cubicBezTo>
                <a:cubicBezTo>
                  <a:pt x="0" y="251460"/>
                  <a:pt x="750570" y="332740"/>
                  <a:pt x="901700" y="365760"/>
                </a:cubicBez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4124" name="AutoShape 9"/>
          <p:cNvSpPr>
            <a:spLocks noChangeArrowheads="1"/>
          </p:cNvSpPr>
          <p:nvPr/>
        </p:nvSpPr>
        <p:spPr bwMode="auto">
          <a:xfrm>
            <a:off x="5143500" y="4071938"/>
            <a:ext cx="1785938" cy="714375"/>
          </a:xfrm>
          <a:prstGeom prst="roundRect">
            <a:avLst>
              <a:gd name="adj" fmla="val 16667"/>
            </a:avLst>
          </a:prstGeom>
          <a:solidFill>
            <a:srgbClr val="00B0F0"/>
          </a:solidFill>
          <a:ln w="25400">
            <a:solidFill>
              <a:srgbClr val="FFFFFF"/>
            </a:solidFill>
            <a:round/>
          </a:ln>
        </p:spPr>
        <p:txBody>
          <a:bodyPr/>
          <a:lstStyle/>
          <a:p>
            <a:r>
              <a:rPr lang="zh-CN" altLang="en-US" sz="2000" b="1">
                <a:latin typeface="微软雅黑" panose="020B0503020204020204" pitchFamily="34" charset="-122"/>
                <a:ea typeface="微软雅黑" panose="020B0503020204020204" pitchFamily="34" charset="-122"/>
              </a:rPr>
              <a:t>依法确定的其他扣除</a:t>
            </a:r>
            <a:endParaRPr lang="zh-CN" altLang="en-US" sz="2000" b="1">
              <a:latin typeface="微软雅黑" panose="020B0503020204020204" pitchFamily="34" charset="-122"/>
              <a:ea typeface="微软雅黑" panose="020B0503020204020204" pitchFamily="34" charset="-122"/>
            </a:endParaRPr>
          </a:p>
        </p:txBody>
      </p:sp>
      <p:grpSp>
        <p:nvGrpSpPr>
          <p:cNvPr id="4125" name="组合 62"/>
          <p:cNvGrpSpPr/>
          <p:nvPr/>
        </p:nvGrpSpPr>
        <p:grpSpPr bwMode="auto">
          <a:xfrm>
            <a:off x="4500563" y="4214813"/>
            <a:ext cx="500062" cy="428625"/>
            <a:chOff x="-80578" y="801375"/>
            <a:chExt cx="2169818" cy="2040587"/>
          </a:xfrm>
        </p:grpSpPr>
        <p:sp>
          <p:nvSpPr>
            <p:cNvPr id="64" name="椭圆 63"/>
            <p:cNvSpPr/>
            <p:nvPr/>
          </p:nvSpPr>
          <p:spPr>
            <a:xfrm>
              <a:off x="2082" y="801375"/>
              <a:ext cx="2038942" cy="2040587"/>
            </a:xfrm>
            <a:prstGeom prst="ellipse">
              <a:avLst/>
            </a:prstGeom>
            <a:solidFill>
              <a:srgbClr val="00B0F0"/>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sp>
        <p:sp>
          <p:nvSpPr>
            <p:cNvPr id="65" name="椭圆 4"/>
            <p:cNvSpPr/>
            <p:nvPr/>
          </p:nvSpPr>
          <p:spPr>
            <a:xfrm>
              <a:off x="-80578" y="1103684"/>
              <a:ext cx="2169818" cy="1435969"/>
            </a:xfrm>
            <a:prstGeom prst="rect">
              <a:avLst/>
            </a:prstGeom>
          </p:spPr>
          <p:style>
            <a:lnRef idx="0">
              <a:scrgbClr r="0" g="0" b="0"/>
            </a:lnRef>
            <a:fillRef idx="0">
              <a:scrgbClr r="0" g="0" b="0"/>
            </a:fillRef>
            <a:effectRef idx="0">
              <a:scrgbClr r="0" g="0" b="0"/>
            </a:effectRef>
            <a:fontRef idx="minor">
              <a:schemeClr val="tx1"/>
            </a:fontRef>
          </p:style>
          <p:txBody>
            <a:bodyPr lIns="112300" tIns="40640" rIns="112300" bIns="40640" spcCol="1270" anchor="ctr"/>
            <a:lstStyle/>
            <a:p>
              <a:pPr algn="ctr" defTabSz="1422400">
                <a:lnSpc>
                  <a:spcPct val="90000"/>
                </a:lnSpc>
                <a:spcAft>
                  <a:spcPct val="35000"/>
                </a:spcAft>
                <a:defRPr/>
              </a:pPr>
              <a:r>
                <a:rPr lang="en-US" altLang="zh-CN" sz="2000" b="1" dirty="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grpSp>
      <p:sp>
        <p:nvSpPr>
          <p:cNvPr id="67" name="任意多边形 66"/>
          <p:cNvSpPr/>
          <p:nvPr/>
        </p:nvSpPr>
        <p:spPr>
          <a:xfrm>
            <a:off x="6929438" y="3857625"/>
            <a:ext cx="500062" cy="1050925"/>
          </a:xfrm>
          <a:custGeom>
            <a:avLst/>
            <a:gdLst>
              <a:gd name="connsiteX0" fmla="*/ 915670 w 915670"/>
              <a:gd name="connsiteY0" fmla="*/ 0 h 1051560"/>
              <a:gd name="connsiteX1" fmla="*/ 1270 w 915670"/>
              <a:gd name="connsiteY1" fmla="*/ 586740 h 1051560"/>
              <a:gd name="connsiteX2" fmla="*/ 908050 w 915670"/>
              <a:gd name="connsiteY2" fmla="*/ 1051560 h 1051560"/>
            </a:gdLst>
            <a:ahLst/>
            <a:cxnLst>
              <a:cxn ang="0">
                <a:pos x="connsiteX0" y="connsiteY0"/>
              </a:cxn>
              <a:cxn ang="0">
                <a:pos x="connsiteX1" y="connsiteY1"/>
              </a:cxn>
              <a:cxn ang="0">
                <a:pos x="connsiteX2" y="connsiteY2"/>
              </a:cxn>
            </a:cxnLst>
            <a:rect l="l" t="t" r="r" b="b"/>
            <a:pathLst>
              <a:path w="915670" h="1051560">
                <a:moveTo>
                  <a:pt x="915670" y="0"/>
                </a:moveTo>
                <a:cubicBezTo>
                  <a:pt x="459105" y="205740"/>
                  <a:pt x="2540" y="411480"/>
                  <a:pt x="1270" y="586740"/>
                </a:cubicBezTo>
                <a:cubicBezTo>
                  <a:pt x="0" y="762000"/>
                  <a:pt x="774700" y="989330"/>
                  <a:pt x="908050" y="1051560"/>
                </a:cubicBez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4127" name="TextBox 38"/>
          <p:cNvSpPr>
            <a:spLocks noChangeArrowheads="1"/>
          </p:cNvSpPr>
          <p:nvPr/>
        </p:nvSpPr>
        <p:spPr bwMode="auto">
          <a:xfrm>
            <a:off x="7429500" y="3786188"/>
            <a:ext cx="1357313" cy="307975"/>
          </a:xfrm>
          <a:prstGeom prst="rect">
            <a:avLst/>
          </a:prstGeom>
          <a:noFill/>
          <a:ln w="9525">
            <a:noFill/>
            <a:miter lim="800000"/>
          </a:ln>
        </p:spPr>
        <p:txBody>
          <a:bodyPr lIns="0" tIns="0" rIns="0" bIns="0">
            <a:spAutoFit/>
          </a:bodyPr>
          <a:lstStyle/>
          <a:p>
            <a:pPr algn="just"/>
            <a:r>
              <a:rPr lang="zh-CN" altLang="en-US" sz="2000" b="1" u="sng">
                <a:latin typeface="微软雅黑" panose="020B0503020204020204" pitchFamily="34" charset="-122"/>
                <a:ea typeface="微软雅黑" panose="020B0503020204020204" pitchFamily="34" charset="-122"/>
              </a:rPr>
              <a:t>商业健康险</a:t>
            </a:r>
            <a:endParaRPr lang="zh-CN" altLang="en-US" sz="2000" b="1" u="sng">
              <a:latin typeface="微软雅黑" panose="020B0503020204020204" pitchFamily="34" charset="-122"/>
              <a:ea typeface="微软雅黑" panose="020B0503020204020204" pitchFamily="34" charset="-122"/>
            </a:endParaRPr>
          </a:p>
        </p:txBody>
      </p:sp>
      <p:sp>
        <p:nvSpPr>
          <p:cNvPr id="4128" name="TextBox 38"/>
          <p:cNvSpPr>
            <a:spLocks noChangeArrowheads="1"/>
          </p:cNvSpPr>
          <p:nvPr/>
        </p:nvSpPr>
        <p:spPr bwMode="auto">
          <a:xfrm>
            <a:off x="7429500" y="4143375"/>
            <a:ext cx="1357313" cy="615950"/>
          </a:xfrm>
          <a:prstGeom prst="rect">
            <a:avLst/>
          </a:prstGeom>
          <a:noFill/>
          <a:ln w="9525">
            <a:noFill/>
            <a:miter lim="800000"/>
          </a:ln>
        </p:spPr>
        <p:txBody>
          <a:bodyPr lIns="0" tIns="0" rIns="0" bIns="0">
            <a:spAutoFit/>
          </a:bodyPr>
          <a:lstStyle/>
          <a:p>
            <a:pPr algn="just"/>
            <a:r>
              <a:rPr lang="zh-CN" altLang="en-US" sz="2000" b="1" u="sng">
                <a:latin typeface="微软雅黑" panose="020B0503020204020204" pitchFamily="34" charset="-122"/>
                <a:ea typeface="微软雅黑" panose="020B0503020204020204" pitchFamily="34" charset="-122"/>
              </a:rPr>
              <a:t>税收递延型养老保险</a:t>
            </a:r>
            <a:endParaRPr lang="zh-CN" altLang="en-US" sz="2000" b="1" u="sng">
              <a:latin typeface="微软雅黑" panose="020B0503020204020204" pitchFamily="34" charset="-122"/>
              <a:ea typeface="微软雅黑" panose="020B0503020204020204" pitchFamily="34" charset="-122"/>
            </a:endParaRPr>
          </a:p>
        </p:txBody>
      </p:sp>
      <p:sp>
        <p:nvSpPr>
          <p:cNvPr id="4129" name="TextBox 38"/>
          <p:cNvSpPr>
            <a:spLocks noChangeArrowheads="1"/>
          </p:cNvSpPr>
          <p:nvPr/>
        </p:nvSpPr>
        <p:spPr bwMode="auto">
          <a:xfrm>
            <a:off x="7429500" y="4764088"/>
            <a:ext cx="1357313" cy="307975"/>
          </a:xfrm>
          <a:prstGeom prst="rect">
            <a:avLst/>
          </a:prstGeom>
          <a:noFill/>
          <a:ln w="9525">
            <a:noFill/>
            <a:miter lim="800000"/>
          </a:ln>
        </p:spPr>
        <p:txBody>
          <a:bodyPr lIns="0" tIns="0" rIns="0" bIns="0">
            <a:spAutoFit/>
          </a:bodyPr>
          <a:lstStyle/>
          <a:p>
            <a:pPr algn="just"/>
            <a:r>
              <a:rPr lang="zh-CN" altLang="en-US" sz="2000" b="1" u="sng">
                <a:latin typeface="微软雅黑" panose="020B0503020204020204" pitchFamily="34" charset="-122"/>
                <a:ea typeface="微软雅黑" panose="020B0503020204020204" pitchFamily="34" charset="-122"/>
              </a:rPr>
              <a:t>年金</a:t>
            </a:r>
            <a:endParaRPr lang="zh-CN" altLang="en-US" sz="2000" b="1" u="sng">
              <a:latin typeface="微软雅黑" panose="020B0503020204020204" pitchFamily="34" charset="-122"/>
              <a:ea typeface="微软雅黑" panose="020B0503020204020204" pitchFamily="34" charset="-122"/>
            </a:endParaRPr>
          </a:p>
        </p:txBody>
      </p:sp>
      <p:cxnSp>
        <p:nvCxnSpPr>
          <p:cNvPr id="72" name="直接连接符 71"/>
          <p:cNvCxnSpPr>
            <a:stCxn id="67" idx="1"/>
            <a:endCxn id="4128" idx="1"/>
          </p:cNvCxnSpPr>
          <p:nvPr/>
        </p:nvCxnSpPr>
        <p:spPr>
          <a:xfrm>
            <a:off x="6929438" y="4445000"/>
            <a:ext cx="500062" cy="63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131" name="TextBox 38"/>
          <p:cNvSpPr>
            <a:spLocks noChangeArrowheads="1"/>
          </p:cNvSpPr>
          <p:nvPr/>
        </p:nvSpPr>
        <p:spPr bwMode="auto">
          <a:xfrm>
            <a:off x="214313" y="4357688"/>
            <a:ext cx="4071937" cy="554037"/>
          </a:xfrm>
          <a:prstGeom prst="rect">
            <a:avLst/>
          </a:prstGeom>
          <a:noFill/>
          <a:ln w="9525">
            <a:noFill/>
            <a:miter lim="800000"/>
          </a:ln>
        </p:spPr>
        <p:txBody>
          <a:bodyPr lIns="0" tIns="0" rIns="0" bIns="0">
            <a:spAutoFit/>
          </a:bodyPr>
          <a:lstStyle/>
          <a:p>
            <a:pPr algn="just"/>
            <a:r>
              <a:rPr lang="zh-CN" altLang="en-US" b="1">
                <a:latin typeface="微软雅黑" panose="020B0503020204020204" pitchFamily="34" charset="-122"/>
                <a:ea typeface="微软雅黑" panose="020B0503020204020204" pitchFamily="34" charset="-122"/>
                <a:sym typeface="微软雅黑" panose="020B0503020204020204" pitchFamily="34" charset="-122"/>
              </a:rPr>
              <a:t>在一个纳税年度内，纳税人取得综合所得，减除扣除项目后，再对照</a:t>
            </a:r>
            <a:r>
              <a:rPr lang="en-US" altLang="zh-CN" b="1">
                <a:latin typeface="微软雅黑" panose="020B0503020204020204" pitchFamily="34" charset="-122"/>
                <a:ea typeface="微软雅黑" panose="020B0503020204020204" pitchFamily="34" charset="-122"/>
                <a:sym typeface="微软雅黑" panose="020B0503020204020204" pitchFamily="34" charset="-122"/>
              </a:rPr>
              <a:t>7</a:t>
            </a:r>
            <a:r>
              <a:rPr lang="zh-CN" altLang="en-US" b="1">
                <a:latin typeface="微软雅黑" panose="020B0503020204020204" pitchFamily="34" charset="-122"/>
                <a:ea typeface="微软雅黑" panose="020B0503020204020204" pitchFamily="34" charset="-122"/>
                <a:sym typeface="微软雅黑" panose="020B0503020204020204" pitchFamily="34" charset="-122"/>
              </a:rPr>
              <a:t>级税率表。</a:t>
            </a:r>
            <a:endParaRPr lang="en-US" altLang="zh-CN" b="1">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132" name="组合 48"/>
          <p:cNvGrpSpPr/>
          <p:nvPr/>
        </p:nvGrpSpPr>
        <p:grpSpPr bwMode="auto">
          <a:xfrm>
            <a:off x="8104188" y="214313"/>
            <a:ext cx="323850" cy="325437"/>
            <a:chOff x="0" y="0"/>
            <a:chExt cx="432048" cy="432834"/>
          </a:xfrm>
        </p:grpSpPr>
        <p:sp>
          <p:nvSpPr>
            <p:cNvPr id="4149"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150"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grpSp>
        <p:nvGrpSpPr>
          <p:cNvPr id="4133" name="组合 51"/>
          <p:cNvGrpSpPr/>
          <p:nvPr/>
        </p:nvGrpSpPr>
        <p:grpSpPr bwMode="auto">
          <a:xfrm>
            <a:off x="7132638" y="214313"/>
            <a:ext cx="323850" cy="323850"/>
            <a:chOff x="0" y="0"/>
            <a:chExt cx="432048" cy="432048"/>
          </a:xfrm>
        </p:grpSpPr>
        <p:sp>
          <p:nvSpPr>
            <p:cNvPr id="4147"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148"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4134" name="组合 54"/>
          <p:cNvGrpSpPr/>
          <p:nvPr/>
        </p:nvGrpSpPr>
        <p:grpSpPr bwMode="auto">
          <a:xfrm>
            <a:off x="7618413" y="214313"/>
            <a:ext cx="323850" cy="325437"/>
            <a:chOff x="0" y="0"/>
            <a:chExt cx="432833" cy="432834"/>
          </a:xfrm>
        </p:grpSpPr>
        <p:sp>
          <p:nvSpPr>
            <p:cNvPr id="4145"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146"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4135" name="组合 57"/>
          <p:cNvGrpSpPr/>
          <p:nvPr/>
        </p:nvGrpSpPr>
        <p:grpSpPr bwMode="auto">
          <a:xfrm>
            <a:off x="6159500" y="214313"/>
            <a:ext cx="325438" cy="325437"/>
            <a:chOff x="0" y="0"/>
            <a:chExt cx="432833" cy="432834"/>
          </a:xfrm>
        </p:grpSpPr>
        <p:sp>
          <p:nvSpPr>
            <p:cNvPr id="4143" name="椭圆 3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144"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4136" name="组合 60"/>
          <p:cNvGrpSpPr/>
          <p:nvPr/>
        </p:nvGrpSpPr>
        <p:grpSpPr bwMode="auto">
          <a:xfrm>
            <a:off x="6646863" y="214313"/>
            <a:ext cx="323850" cy="325437"/>
            <a:chOff x="0" y="0"/>
            <a:chExt cx="432833" cy="432834"/>
          </a:xfrm>
        </p:grpSpPr>
        <p:sp>
          <p:nvSpPr>
            <p:cNvPr id="4141"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142"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4137" name="Group 7"/>
          <p:cNvGrpSpPr/>
          <p:nvPr/>
        </p:nvGrpSpPr>
        <p:grpSpPr bwMode="auto">
          <a:xfrm>
            <a:off x="323850" y="292100"/>
            <a:ext cx="390525" cy="206375"/>
            <a:chOff x="0" y="0"/>
            <a:chExt cx="1041399" cy="549275"/>
          </a:xfrm>
        </p:grpSpPr>
        <p:sp>
          <p:nvSpPr>
            <p:cNvPr id="4138"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4139"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4140"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灯片编号占位符 5"/>
          <p:cNvSpPr>
            <a:spLocks noGrp="1"/>
          </p:cNvSpPr>
          <p:nvPr>
            <p:ph type="sldNum" sz="quarter" idx="12"/>
          </p:nvPr>
        </p:nvSpPr>
        <p:spPr>
          <a:xfrm>
            <a:off x="6786563" y="4786313"/>
            <a:ext cx="2133600" cy="274637"/>
          </a:xfrm>
        </p:spPr>
        <p:txBody>
          <a:bodyPr/>
          <a:lstStyle/>
          <a:p>
            <a:pPr>
              <a:defRPr/>
            </a:pPr>
            <a:fld id="{CF52765A-29E4-4434-84B3-D450E1DD0198}" type="slidenum">
              <a:rPr lang="zh-CN" altLang="en-US"/>
            </a:fld>
            <a:endParaRPr lang="zh-CN" altLang="en-US" sz="1800" dirty="0">
              <a:solidFill>
                <a:schemeClr val="tx1"/>
              </a:solidFill>
              <a:latin typeface="Arial" panose="020B0604020202020204" pitchFamily="34" charset="0"/>
            </a:endParaRPr>
          </a:p>
        </p:txBody>
      </p:sp>
      <p:sp>
        <p:nvSpPr>
          <p:cNvPr id="5124" name="文本框 1"/>
          <p:cNvSpPr>
            <a:spLocks noChangeArrowheads="1"/>
          </p:cNvSpPr>
          <p:nvPr/>
        </p:nvSpPr>
        <p:spPr bwMode="auto">
          <a:xfrm>
            <a:off x="685800" y="0"/>
            <a:ext cx="7529513" cy="760413"/>
          </a:xfrm>
          <a:prstGeom prst="rect">
            <a:avLst/>
          </a:prstGeom>
          <a:noFill/>
          <a:ln w="9525">
            <a:noFill/>
            <a:miter lim="800000"/>
          </a:ln>
        </p:spPr>
        <p:txBody>
          <a:bodyPr lIns="68579" tIns="34289" rIns="68579" bIns="34289" anchor="ctr"/>
          <a:lstStyle/>
          <a:p>
            <a:r>
              <a:rPr lang="zh-CN" altLang="en-US" sz="2400" b="1" dirty="0">
                <a:latin typeface="微软雅黑" panose="020B0503020204020204" pitchFamily="34" charset="-122"/>
                <a:ea typeface="微软雅黑" panose="020B0503020204020204" pitchFamily="34" charset="-122"/>
                <a:sym typeface="宋体" panose="02010600030101010101" pitchFamily="2" charset="-122"/>
              </a:rPr>
              <a:t>综合所得税率表</a:t>
            </a:r>
            <a:endParaRPr lang="zh-CN" altLang="en-US" sz="2400" b="1" dirty="0">
              <a:latin typeface="微软雅黑" panose="020B0503020204020204" pitchFamily="34" charset="-122"/>
              <a:ea typeface="微软雅黑" panose="020B0503020204020204" pitchFamily="34" charset="-122"/>
              <a:sym typeface="宋体" panose="02010600030101010101" pitchFamily="2" charset="-122"/>
            </a:endParaRPr>
          </a:p>
        </p:txBody>
      </p:sp>
      <p:sp>
        <p:nvSpPr>
          <p:cNvPr id="5125" name="文本框 2"/>
          <p:cNvSpPr>
            <a:spLocks noChangeArrowheads="1"/>
          </p:cNvSpPr>
          <p:nvPr/>
        </p:nvSpPr>
        <p:spPr bwMode="auto">
          <a:xfrm>
            <a:off x="4429125" y="2743200"/>
            <a:ext cx="4143375" cy="2284413"/>
          </a:xfrm>
          <a:prstGeom prst="rect">
            <a:avLst/>
          </a:prstGeom>
          <a:solidFill>
            <a:schemeClr val="bg1"/>
          </a:solidFill>
          <a:ln w="9525">
            <a:noFill/>
            <a:miter lim="800000"/>
          </a:ln>
        </p:spPr>
        <p:txBody>
          <a:bodyPr>
            <a:spAutoFit/>
          </a:bodyPr>
          <a:lstStyle/>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a:p>
            <a:pPr algn="just">
              <a:lnSpc>
                <a:spcPts val="900"/>
              </a:lnSpc>
            </a:pPr>
            <a:endParaRPr lang="zh-CN" altLang="zh-CN" sz="800" b="1">
              <a:solidFill>
                <a:srgbClr val="FF0000"/>
              </a:solidFill>
              <a:latin typeface="微软雅黑 Light"/>
              <a:ea typeface="微软雅黑" panose="020B0503020204020204" pitchFamily="34" charset="-122"/>
              <a:sym typeface="微软雅黑 Light"/>
            </a:endParaRPr>
          </a:p>
        </p:txBody>
      </p:sp>
      <p:graphicFrame>
        <p:nvGraphicFramePr>
          <p:cNvPr id="33869" name="Group 77"/>
          <p:cNvGraphicFramePr>
            <a:graphicFrameLocks noGrp="1"/>
          </p:cNvGraphicFramePr>
          <p:nvPr/>
        </p:nvGraphicFramePr>
        <p:xfrm>
          <a:off x="755650" y="771525"/>
          <a:ext cx="7528446" cy="4013055"/>
        </p:xfrm>
        <a:graphic>
          <a:graphicData uri="http://schemas.openxmlformats.org/drawingml/2006/table">
            <a:tbl>
              <a:tblPr/>
              <a:tblGrid>
                <a:gridCol w="770529"/>
                <a:gridCol w="3956854"/>
                <a:gridCol w="1398953"/>
                <a:gridCol w="1402110"/>
              </a:tblGrid>
              <a:tr h="445895">
                <a:tc gridSpan="4">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zh-CN" sz="1800" b="1" i="1"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个人所得税税率表一（综合所得适用） </a:t>
                      </a:r>
                      <a:endParaRPr kumimoji="0" lang="zh-CN"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hMerge="1">
                  <a:tcPr/>
                </a:tc>
              </a:tr>
              <a:tr h="445895">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级数</a:t>
                      </a:r>
                      <a:r>
                        <a:rPr kumimoji="0" lang="zh-CN"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 </a:t>
                      </a:r>
                      <a:endParaRPr kumimoji="0" lang="zh-CN"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全年应纳税所得额 </a:t>
                      </a:r>
                      <a:endParaRPr kumimoji="0" lang="zh-CN"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税率</a:t>
                      </a:r>
                      <a:r>
                        <a:rPr kumimoji="0" lang="zh-CN"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 </a:t>
                      </a:r>
                      <a:endParaRPr kumimoji="0" lang="zh-CN"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zh-CN" sz="1800" b="1" i="0" u="none" strike="noStrike" cap="none" normalizeH="0" baseline="0" smtClean="0">
                          <a:ln>
                            <a:noFill/>
                          </a:ln>
                          <a:effectLst/>
                          <a:latin typeface="宋体" panose="02010600030101010101" pitchFamily="2" charset="-122"/>
                          <a:ea typeface="宋体" panose="02010600030101010101" pitchFamily="2" charset="-122"/>
                          <a:sym typeface="宋体" panose="02010600030101010101" pitchFamily="2" charset="-122"/>
                        </a:rPr>
                        <a:t>速算扣除数</a:t>
                      </a:r>
                      <a:endPara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45895">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1</a:t>
                      </a:r>
                      <a:endParaRPr kumimoji="0" lang="zh-CN" altLang="en-US"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不超过</a:t>
                      </a:r>
                      <a:r>
                        <a:rPr kumimoji="0" lang="zh-CN" alt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36000</a:t>
                      </a: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元的 </a:t>
                      </a:r>
                      <a:endParaRPr kumimoji="0" lang="zh-CN"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3%</a:t>
                      </a:r>
                      <a:endParaRPr kumimoji="0" lang="zh-CN" altLang="en-US"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smtClean="0">
                          <a:ln>
                            <a:noFill/>
                          </a:ln>
                          <a:effectLst/>
                          <a:latin typeface="Times New Roman" panose="02020603050405020304" pitchFamily="18" charset="0"/>
                          <a:ea typeface="宋体" panose="02010600030101010101" pitchFamily="2" charset="-122"/>
                          <a:sym typeface="Times New Roman" panose="02020603050405020304" pitchFamily="18" charset="0"/>
                        </a:rPr>
                        <a:t>0</a:t>
                      </a:r>
                      <a:endParaRPr kumimoji="0" lang="zh-CN" altLang="en-US"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45895">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2</a:t>
                      </a:r>
                      <a:endParaRPr kumimoji="0" lang="zh-CN" altLang="en-US"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超过</a:t>
                      </a:r>
                      <a:r>
                        <a:rPr kumimoji="0" lang="zh-CN" alt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36000</a:t>
                      </a: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元至</a:t>
                      </a:r>
                      <a:r>
                        <a:rPr kumimoji="0" lang="zh-CN" alt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144000</a:t>
                      </a: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元的部分 </a:t>
                      </a:r>
                      <a:endParaRPr kumimoji="0" lang="zh-CN"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10%</a:t>
                      </a:r>
                      <a:endParaRPr kumimoji="0" lang="zh-CN" altLang="en-US"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smtClean="0">
                          <a:ln>
                            <a:noFill/>
                          </a:ln>
                          <a:effectLst/>
                          <a:latin typeface="Times New Roman" panose="02020603050405020304" pitchFamily="18" charset="0"/>
                          <a:ea typeface="宋体" panose="02010600030101010101" pitchFamily="2" charset="-122"/>
                          <a:sym typeface="Times New Roman" panose="02020603050405020304" pitchFamily="18" charset="0"/>
                        </a:rPr>
                        <a:t>2520</a:t>
                      </a:r>
                      <a:endParaRPr kumimoji="0" lang="zh-CN" altLang="en-US"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45895">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3</a:t>
                      </a:r>
                      <a:endParaRPr kumimoji="0" lang="zh-CN" altLang="en-US"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超过</a:t>
                      </a:r>
                      <a:r>
                        <a:rPr kumimoji="0" lang="zh-CN" alt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144000</a:t>
                      </a: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元至</a:t>
                      </a:r>
                      <a:r>
                        <a:rPr kumimoji="0" lang="zh-CN" alt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300000</a:t>
                      </a: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元的部分 </a:t>
                      </a:r>
                      <a:endParaRPr kumimoji="0" lang="zh-CN"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20%</a:t>
                      </a:r>
                      <a:endParaRPr kumimoji="0" lang="zh-CN" altLang="en-US"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smtClean="0">
                          <a:ln>
                            <a:noFill/>
                          </a:ln>
                          <a:effectLst/>
                          <a:latin typeface="Times New Roman" panose="02020603050405020304" pitchFamily="18" charset="0"/>
                          <a:ea typeface="宋体" panose="02010600030101010101" pitchFamily="2" charset="-122"/>
                          <a:sym typeface="Times New Roman" panose="02020603050405020304" pitchFamily="18" charset="0"/>
                        </a:rPr>
                        <a:t>16920</a:t>
                      </a:r>
                      <a:endParaRPr kumimoji="0" lang="zh-CN" altLang="en-US"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45895">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4</a:t>
                      </a:r>
                      <a:endParaRPr kumimoji="0" lang="zh-CN" altLang="en-US"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超过</a:t>
                      </a:r>
                      <a:r>
                        <a:rPr kumimoji="0" lang="zh-CN" alt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300000</a:t>
                      </a: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元至</a:t>
                      </a:r>
                      <a:r>
                        <a:rPr kumimoji="0" lang="zh-CN" alt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420000</a:t>
                      </a: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元的部分 </a:t>
                      </a:r>
                      <a:endParaRPr kumimoji="0" lang="zh-CN"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25%</a:t>
                      </a:r>
                      <a:endParaRPr kumimoji="0" lang="zh-CN" altLang="en-US"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smtClean="0">
                          <a:ln>
                            <a:noFill/>
                          </a:ln>
                          <a:effectLst/>
                          <a:latin typeface="Times New Roman" panose="02020603050405020304" pitchFamily="18" charset="0"/>
                          <a:ea typeface="宋体" panose="02010600030101010101" pitchFamily="2" charset="-122"/>
                          <a:sym typeface="Times New Roman" panose="02020603050405020304" pitchFamily="18" charset="0"/>
                        </a:rPr>
                        <a:t>31920</a:t>
                      </a:r>
                      <a:endParaRPr kumimoji="0" lang="zh-CN" altLang="en-US"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45895">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5</a:t>
                      </a:r>
                      <a:endParaRPr kumimoji="0" lang="zh-CN" altLang="en-US"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超过</a:t>
                      </a:r>
                      <a:r>
                        <a:rPr kumimoji="0" lang="zh-CN" alt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420000</a:t>
                      </a: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元至</a:t>
                      </a:r>
                      <a:r>
                        <a:rPr kumimoji="0" lang="zh-CN" alt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660000</a:t>
                      </a: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元的部分 </a:t>
                      </a:r>
                      <a:endParaRPr kumimoji="0" lang="zh-CN"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30%</a:t>
                      </a:r>
                      <a:endParaRPr kumimoji="0" lang="zh-CN" altLang="en-US"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smtClean="0">
                          <a:ln>
                            <a:noFill/>
                          </a:ln>
                          <a:effectLst/>
                          <a:latin typeface="Times New Roman" panose="02020603050405020304" pitchFamily="18" charset="0"/>
                          <a:ea typeface="宋体" panose="02010600030101010101" pitchFamily="2" charset="-122"/>
                          <a:sym typeface="Times New Roman" panose="02020603050405020304" pitchFamily="18" charset="0"/>
                        </a:rPr>
                        <a:t>52920</a:t>
                      </a:r>
                      <a:endParaRPr kumimoji="0" lang="zh-CN" altLang="en-US"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45895">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6</a:t>
                      </a:r>
                      <a:endParaRPr kumimoji="0" lang="zh-CN" altLang="en-US"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超过</a:t>
                      </a:r>
                      <a:r>
                        <a:rPr kumimoji="0" lang="zh-CN" alt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660000</a:t>
                      </a: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元至</a:t>
                      </a:r>
                      <a:r>
                        <a:rPr kumimoji="0" lang="zh-CN" alt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960000</a:t>
                      </a: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元的部分 </a:t>
                      </a:r>
                      <a:endParaRPr kumimoji="0" lang="zh-CN"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35%</a:t>
                      </a:r>
                      <a:endParaRPr kumimoji="0" lang="zh-CN" altLang="en-US"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smtClean="0">
                          <a:ln>
                            <a:noFill/>
                          </a:ln>
                          <a:effectLst/>
                          <a:latin typeface="Times New Roman" panose="02020603050405020304" pitchFamily="18" charset="0"/>
                          <a:ea typeface="宋体" panose="02010600030101010101" pitchFamily="2" charset="-122"/>
                          <a:sym typeface="Times New Roman" panose="02020603050405020304" pitchFamily="18" charset="0"/>
                        </a:rPr>
                        <a:t>85920</a:t>
                      </a:r>
                      <a:endParaRPr kumimoji="0" lang="zh-CN" altLang="en-US"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45895">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7</a:t>
                      </a:r>
                      <a:endParaRPr kumimoji="0" lang="zh-CN" altLang="en-US"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超过</a:t>
                      </a:r>
                      <a:r>
                        <a:rPr kumimoji="0" lang="zh-CN" alt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960000</a:t>
                      </a:r>
                      <a:r>
                        <a:rPr kumimoji="0" lang="zh-CN" sz="1800" b="1" i="0" u="none" strike="noStrike" cap="none" normalizeH="0" baseline="0" dirty="0" smtClean="0">
                          <a:ln>
                            <a:noFill/>
                          </a:ln>
                          <a:effectLst/>
                          <a:latin typeface="宋体" panose="02010600030101010101" pitchFamily="2" charset="-122"/>
                          <a:ea typeface="宋体" panose="02010600030101010101" pitchFamily="2" charset="-122"/>
                          <a:sym typeface="宋体" panose="02010600030101010101" pitchFamily="2" charset="-122"/>
                        </a:rPr>
                        <a:t>元的部分 </a:t>
                      </a:r>
                      <a:endParaRPr kumimoji="0" lang="zh-CN"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45%</a:t>
                      </a:r>
                      <a:endParaRPr kumimoji="0" lang="zh-CN" altLang="en-US"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495" rtl="0" eaLnBrk="1" fontAlgn="ctr" latinLnBrk="0" hangingPunct="1">
                        <a:lnSpc>
                          <a:spcPct val="100000"/>
                        </a:lnSpc>
                        <a:spcBef>
                          <a:spcPct val="0"/>
                        </a:spcBef>
                        <a:spcAft>
                          <a:spcPct val="0"/>
                        </a:spcAft>
                        <a:buClrTx/>
                        <a:buSzTx/>
                        <a:buFont typeface="Arial" panose="020B0604020202020204" pitchFamily="34" charset="0"/>
                        <a:buNone/>
                      </a:pPr>
                      <a:r>
                        <a:rPr kumimoji="0" lang="en-US" sz="1800" b="1" i="0" u="none" strike="noStrike" cap="none" normalizeH="0" baseline="0" dirty="0" smtClean="0">
                          <a:ln>
                            <a:noFill/>
                          </a:ln>
                          <a:effectLst/>
                          <a:latin typeface="Times New Roman" panose="02020603050405020304" pitchFamily="18" charset="0"/>
                          <a:ea typeface="宋体" panose="02010600030101010101" pitchFamily="2" charset="-122"/>
                          <a:sym typeface="Times New Roman" panose="02020603050405020304" pitchFamily="18" charset="0"/>
                        </a:rPr>
                        <a:t>181920</a:t>
                      </a:r>
                      <a:endParaRPr kumimoji="0" lang="zh-CN" altLang="en-US" sz="1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7620" marR="7620" marT="762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pSp>
        <p:nvGrpSpPr>
          <p:cNvPr id="5175" name="组合 48"/>
          <p:cNvGrpSpPr/>
          <p:nvPr/>
        </p:nvGrpSpPr>
        <p:grpSpPr bwMode="auto">
          <a:xfrm>
            <a:off x="8104188" y="214313"/>
            <a:ext cx="323850" cy="325437"/>
            <a:chOff x="0" y="0"/>
            <a:chExt cx="432048" cy="432834"/>
          </a:xfrm>
        </p:grpSpPr>
        <p:sp>
          <p:nvSpPr>
            <p:cNvPr id="5193"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194"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grpSp>
        <p:nvGrpSpPr>
          <p:cNvPr id="5176" name="组合 51"/>
          <p:cNvGrpSpPr/>
          <p:nvPr/>
        </p:nvGrpSpPr>
        <p:grpSpPr bwMode="auto">
          <a:xfrm>
            <a:off x="7132638" y="214313"/>
            <a:ext cx="323850" cy="323850"/>
            <a:chOff x="0" y="0"/>
            <a:chExt cx="432048" cy="432048"/>
          </a:xfrm>
        </p:grpSpPr>
        <p:sp>
          <p:nvSpPr>
            <p:cNvPr id="5191"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192"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5177" name="组合 54"/>
          <p:cNvGrpSpPr/>
          <p:nvPr/>
        </p:nvGrpSpPr>
        <p:grpSpPr bwMode="auto">
          <a:xfrm>
            <a:off x="7618413" y="214313"/>
            <a:ext cx="323850" cy="325437"/>
            <a:chOff x="0" y="0"/>
            <a:chExt cx="432833" cy="432834"/>
          </a:xfrm>
        </p:grpSpPr>
        <p:sp>
          <p:nvSpPr>
            <p:cNvPr id="5189"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190"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5178" name="组合 57"/>
          <p:cNvGrpSpPr/>
          <p:nvPr/>
        </p:nvGrpSpPr>
        <p:grpSpPr bwMode="auto">
          <a:xfrm>
            <a:off x="6159500" y="214313"/>
            <a:ext cx="325438" cy="325437"/>
            <a:chOff x="0" y="0"/>
            <a:chExt cx="432833" cy="432834"/>
          </a:xfrm>
        </p:grpSpPr>
        <p:sp>
          <p:nvSpPr>
            <p:cNvPr id="5187" name="椭圆 3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188"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5179" name="组合 60"/>
          <p:cNvGrpSpPr/>
          <p:nvPr/>
        </p:nvGrpSpPr>
        <p:grpSpPr bwMode="auto">
          <a:xfrm>
            <a:off x="6646863" y="214313"/>
            <a:ext cx="323850" cy="325437"/>
            <a:chOff x="0" y="0"/>
            <a:chExt cx="432833" cy="432834"/>
          </a:xfrm>
        </p:grpSpPr>
        <p:sp>
          <p:nvSpPr>
            <p:cNvPr id="5185"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186"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sp>
        <p:nvSpPr>
          <p:cNvPr id="5180" name="直接连接符 6"/>
          <p:cNvSpPr>
            <a:spLocks noChangeShapeType="1"/>
          </p:cNvSpPr>
          <p:nvPr/>
        </p:nvSpPr>
        <p:spPr bwMode="auto">
          <a:xfrm>
            <a:off x="581025" y="642938"/>
            <a:ext cx="7848600" cy="1587"/>
          </a:xfrm>
          <a:prstGeom prst="line">
            <a:avLst/>
          </a:prstGeom>
          <a:noFill/>
          <a:ln w="9525">
            <a:solidFill>
              <a:srgbClr val="7F7F7F"/>
            </a:solidFill>
            <a:round/>
          </a:ln>
        </p:spPr>
        <p:txBody>
          <a:bodyPr/>
          <a:lstStyle/>
          <a:p>
            <a:endParaRPr lang="zh-CN" altLang="en-US"/>
          </a:p>
        </p:txBody>
      </p:sp>
      <p:grpSp>
        <p:nvGrpSpPr>
          <p:cNvPr id="5181" name="Group 7"/>
          <p:cNvGrpSpPr/>
          <p:nvPr/>
        </p:nvGrpSpPr>
        <p:grpSpPr bwMode="auto">
          <a:xfrm>
            <a:off x="323850" y="292100"/>
            <a:ext cx="390525" cy="206375"/>
            <a:chOff x="0" y="0"/>
            <a:chExt cx="1041399" cy="549275"/>
          </a:xfrm>
        </p:grpSpPr>
        <p:sp>
          <p:nvSpPr>
            <p:cNvPr id="5182"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5183"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5184"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灯片编号占位符 5"/>
          <p:cNvSpPr>
            <a:spLocks noGrp="1"/>
          </p:cNvSpPr>
          <p:nvPr>
            <p:ph type="sldNum" sz="quarter" idx="12"/>
          </p:nvPr>
        </p:nvSpPr>
        <p:spPr>
          <a:xfrm>
            <a:off x="6724650" y="4767263"/>
            <a:ext cx="2133600" cy="274637"/>
          </a:xfrm>
        </p:spPr>
        <p:txBody>
          <a:bodyPr/>
          <a:lstStyle/>
          <a:p>
            <a:pPr>
              <a:defRPr/>
            </a:pPr>
            <a:fld id="{C3936261-816C-4707-B8E5-F1D6FB92DBCB}" type="slidenum">
              <a:rPr lang="zh-CN" altLang="en-US"/>
            </a:fld>
            <a:endParaRPr lang="zh-CN" altLang="en-US" sz="1800" dirty="0">
              <a:solidFill>
                <a:schemeClr val="tx1"/>
              </a:solidFill>
              <a:latin typeface="Arial" panose="020B0604020202020204" pitchFamily="34" charset="0"/>
            </a:endParaRPr>
          </a:p>
        </p:txBody>
      </p:sp>
      <p:sp>
        <p:nvSpPr>
          <p:cNvPr id="63492" name="矩形 12"/>
          <p:cNvSpPr>
            <a:spLocks noChangeArrowheads="1"/>
          </p:cNvSpPr>
          <p:nvPr/>
        </p:nvSpPr>
        <p:spPr bwMode="auto">
          <a:xfrm>
            <a:off x="539750" y="714375"/>
            <a:ext cx="8143875" cy="2215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defRPr/>
            </a:pPr>
            <a:r>
              <a:rPr lang="en-US" altLang="zh-CN" sz="2300"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300" dirty="0" smtClean="0">
                <a:latin typeface="微软雅黑" panose="020B0503020204020204" pitchFamily="34" charset="-122"/>
                <a:ea typeface="微软雅黑" panose="020B0503020204020204" pitchFamily="34" charset="-122"/>
                <a:sym typeface="微软雅黑" panose="020B0503020204020204" pitchFamily="34" charset="-122"/>
              </a:rPr>
              <a:t>例</a:t>
            </a:r>
            <a:r>
              <a:rPr lang="en-US" altLang="zh-CN" sz="2300" dirty="0" smtClean="0">
                <a:latin typeface="微软雅黑" panose="020B0503020204020204" pitchFamily="34" charset="-122"/>
                <a:ea typeface="微软雅黑" panose="020B0503020204020204" pitchFamily="34" charset="-122"/>
                <a:sym typeface="微软雅黑" panose="020B0503020204020204" pitchFamily="34" charset="-122"/>
              </a:rPr>
              <a:t>1】2019</a:t>
            </a:r>
            <a:r>
              <a:rPr lang="zh-CN" altLang="en-US" sz="2300" dirty="0">
                <a:latin typeface="微软雅黑" panose="020B0503020204020204" pitchFamily="34" charset="-122"/>
                <a:ea typeface="微软雅黑" panose="020B0503020204020204" pitchFamily="34" charset="-122"/>
                <a:sym typeface="微软雅黑" panose="020B0503020204020204" pitchFamily="34" charset="-122"/>
              </a:rPr>
              <a:t>年全年，</a:t>
            </a:r>
            <a:r>
              <a:rPr lang="en-US" altLang="zh-CN" sz="2300" dirty="0">
                <a:latin typeface="微软雅黑" panose="020B0503020204020204" pitchFamily="34" charset="-122"/>
                <a:ea typeface="微软雅黑" panose="020B0503020204020204" pitchFamily="34" charset="-122"/>
                <a:sym typeface="微软雅黑" panose="020B0503020204020204" pitchFamily="34" charset="-122"/>
              </a:rPr>
              <a:t>A</a:t>
            </a:r>
            <a:r>
              <a:rPr lang="zh-CN" altLang="en-US" sz="2300" dirty="0">
                <a:latin typeface="微软雅黑" panose="020B0503020204020204" pitchFamily="34" charset="-122"/>
                <a:ea typeface="微软雅黑" panose="020B0503020204020204" pitchFamily="34" charset="-122"/>
                <a:sym typeface="微软雅黑" panose="020B0503020204020204" pitchFamily="34" charset="-122"/>
              </a:rPr>
              <a:t>在甲单位工作取得工资薪金，每个月工资</a:t>
            </a:r>
            <a:r>
              <a:rPr lang="en-US" altLang="zh-CN" sz="2300" dirty="0">
                <a:latin typeface="微软雅黑" panose="020B0503020204020204" pitchFamily="34" charset="-122"/>
                <a:ea typeface="微软雅黑" panose="020B0503020204020204" pitchFamily="34" charset="-122"/>
                <a:sym typeface="微软雅黑" panose="020B0503020204020204" pitchFamily="34" charset="-122"/>
              </a:rPr>
              <a:t>18000</a:t>
            </a:r>
            <a:r>
              <a:rPr lang="zh-CN" altLang="en-US" sz="2300" dirty="0">
                <a:latin typeface="微软雅黑" panose="020B0503020204020204" pitchFamily="34" charset="-122"/>
                <a:ea typeface="微软雅黑" panose="020B0503020204020204" pitchFamily="34" charset="-122"/>
                <a:sym typeface="微软雅黑" panose="020B0503020204020204" pitchFamily="34" charset="-122"/>
              </a:rPr>
              <a:t>元，三险一金每月扣除</a:t>
            </a:r>
            <a:r>
              <a:rPr lang="en-US" altLang="zh-CN" sz="2300" dirty="0">
                <a:latin typeface="微软雅黑" panose="020B0503020204020204" pitchFamily="34" charset="-122"/>
                <a:ea typeface="微软雅黑" panose="020B0503020204020204" pitchFamily="34" charset="-122"/>
                <a:sym typeface="微软雅黑" panose="020B0503020204020204" pitchFamily="34" charset="-122"/>
              </a:rPr>
              <a:t>3200</a:t>
            </a:r>
            <a:r>
              <a:rPr lang="zh-CN" altLang="en-US" sz="2300" dirty="0">
                <a:latin typeface="微软雅黑" panose="020B0503020204020204" pitchFamily="34" charset="-122"/>
                <a:ea typeface="微软雅黑" panose="020B0503020204020204" pitchFamily="34" charset="-122"/>
                <a:sym typeface="微软雅黑" panose="020B0503020204020204" pitchFamily="34" charset="-122"/>
              </a:rPr>
              <a:t>元，子女教育费、赡养老人等专项附加扣除每月</a:t>
            </a:r>
            <a:r>
              <a:rPr lang="en-US" altLang="zh-CN" sz="2300" dirty="0">
                <a:latin typeface="微软雅黑" panose="020B0503020204020204" pitchFamily="34" charset="-122"/>
                <a:ea typeface="微软雅黑" panose="020B0503020204020204" pitchFamily="34" charset="-122"/>
                <a:sym typeface="微软雅黑" panose="020B0503020204020204" pitchFamily="34" charset="-122"/>
              </a:rPr>
              <a:t>2500</a:t>
            </a:r>
            <a:r>
              <a:rPr lang="zh-CN" altLang="en-US" sz="2300" dirty="0">
                <a:latin typeface="微软雅黑" panose="020B0503020204020204" pitchFamily="34" charset="-122"/>
                <a:ea typeface="微软雅黑" panose="020B0503020204020204" pitchFamily="34" charset="-122"/>
                <a:sym typeface="微软雅黑" panose="020B0503020204020204" pitchFamily="34" charset="-122"/>
              </a:rPr>
              <a:t>元，甲单位全年已预扣预缴税款</a:t>
            </a:r>
            <a:r>
              <a:rPr lang="en-US" altLang="zh-CN" sz="2300" dirty="0">
                <a:latin typeface="微软雅黑" panose="020B0503020204020204" pitchFamily="34" charset="-122"/>
                <a:ea typeface="微软雅黑" panose="020B0503020204020204" pitchFamily="34" charset="-122"/>
                <a:sym typeface="微软雅黑" panose="020B0503020204020204" pitchFamily="34" charset="-122"/>
              </a:rPr>
              <a:t>6240</a:t>
            </a:r>
            <a:r>
              <a:rPr lang="zh-CN" altLang="en-US" sz="2300" dirty="0">
                <a:latin typeface="微软雅黑" panose="020B0503020204020204" pitchFamily="34" charset="-122"/>
                <a:ea typeface="微软雅黑" panose="020B0503020204020204" pitchFamily="34" charset="-122"/>
                <a:sym typeface="微软雅黑" panose="020B0503020204020204" pitchFamily="34" charset="-122"/>
              </a:rPr>
              <a:t>元，此外，</a:t>
            </a:r>
            <a:r>
              <a:rPr lang="en-US" altLang="zh-CN" sz="2300" dirty="0">
                <a:latin typeface="微软雅黑" panose="020B0503020204020204" pitchFamily="34" charset="-122"/>
                <a:ea typeface="微软雅黑" panose="020B0503020204020204" pitchFamily="34" charset="-122"/>
                <a:sym typeface="微软雅黑" panose="020B0503020204020204" pitchFamily="34" charset="-122"/>
              </a:rPr>
              <a:t>A</a:t>
            </a:r>
            <a:r>
              <a:rPr lang="zh-CN" altLang="en-US" sz="2300" dirty="0">
                <a:latin typeface="微软雅黑" panose="020B0503020204020204" pitchFamily="34" charset="-122"/>
                <a:ea typeface="微软雅黑" panose="020B0503020204020204" pitchFamily="34" charset="-122"/>
                <a:sym typeface="微软雅黑" panose="020B0503020204020204" pitchFamily="34" charset="-122"/>
              </a:rPr>
              <a:t>还担任</a:t>
            </a:r>
            <a:r>
              <a:rPr lang="zh-CN" altLang="en-US" sz="2300" dirty="0" smtClean="0">
                <a:latin typeface="微软雅黑" panose="020B0503020204020204" pitchFamily="34" charset="-122"/>
                <a:ea typeface="微软雅黑" panose="020B0503020204020204" pitchFamily="34" charset="-122"/>
                <a:sym typeface="微软雅黑" panose="020B0503020204020204" pitchFamily="34" charset="-122"/>
              </a:rPr>
              <a:t>乙丙丁三家单位</a:t>
            </a:r>
            <a:r>
              <a:rPr lang="zh-CN" altLang="en-US" sz="2300" dirty="0">
                <a:latin typeface="微软雅黑" panose="020B0503020204020204" pitchFamily="34" charset="-122"/>
                <a:ea typeface="微软雅黑" panose="020B0503020204020204" pitchFamily="34" charset="-122"/>
                <a:sym typeface="微软雅黑" panose="020B0503020204020204" pitchFamily="34" charset="-122"/>
              </a:rPr>
              <a:t>专家评审，全年取得劳务报酬</a:t>
            </a:r>
            <a:r>
              <a:rPr lang="en-US" altLang="zh-CN" sz="2300" dirty="0">
                <a:latin typeface="微软雅黑" panose="020B0503020204020204" pitchFamily="34" charset="-122"/>
                <a:ea typeface="微软雅黑" panose="020B0503020204020204" pitchFamily="34" charset="-122"/>
                <a:sym typeface="微软雅黑" panose="020B0503020204020204" pitchFamily="34" charset="-122"/>
              </a:rPr>
              <a:t>10</a:t>
            </a:r>
            <a:r>
              <a:rPr lang="zh-CN" altLang="en-US" sz="2300" dirty="0">
                <a:latin typeface="微软雅黑" panose="020B0503020204020204" pitchFamily="34" charset="-122"/>
                <a:ea typeface="微软雅黑" panose="020B0503020204020204" pitchFamily="34" charset="-122"/>
                <a:sym typeface="微软雅黑" panose="020B0503020204020204" pitchFamily="34" charset="-122"/>
              </a:rPr>
              <a:t>万元</a:t>
            </a:r>
            <a:r>
              <a:rPr lang="zh-CN" altLang="en-US" sz="2300" dirty="0" smtClean="0">
                <a:latin typeface="微软雅黑" panose="020B0503020204020204" pitchFamily="34" charset="-122"/>
                <a:ea typeface="微软雅黑" panose="020B0503020204020204" pitchFamily="34" charset="-122"/>
                <a:sym typeface="微软雅黑" panose="020B0503020204020204" pitchFamily="34" charset="-122"/>
              </a:rPr>
              <a:t>，三家单位合计已</a:t>
            </a:r>
            <a:r>
              <a:rPr lang="zh-CN" altLang="en-US" sz="2300" dirty="0">
                <a:latin typeface="微软雅黑" panose="020B0503020204020204" pitchFamily="34" charset="-122"/>
                <a:ea typeface="微软雅黑" panose="020B0503020204020204" pitchFamily="34" charset="-122"/>
                <a:sym typeface="微软雅黑" panose="020B0503020204020204" pitchFamily="34" charset="-122"/>
              </a:rPr>
              <a:t>预扣预缴税款</a:t>
            </a:r>
            <a:r>
              <a:rPr lang="en-US" altLang="zh-CN" sz="2300" dirty="0" smtClean="0">
                <a:latin typeface="微软雅黑" panose="020B0503020204020204" pitchFamily="34" charset="-122"/>
                <a:ea typeface="微软雅黑" panose="020B0503020204020204" pitchFamily="34" charset="-122"/>
                <a:sym typeface="微软雅黑" panose="020B0503020204020204" pitchFamily="34" charset="-122"/>
              </a:rPr>
              <a:t>16000</a:t>
            </a:r>
            <a:r>
              <a:rPr lang="zh-CN" altLang="en-US" sz="2300" dirty="0">
                <a:latin typeface="微软雅黑" panose="020B0503020204020204" pitchFamily="34" charset="-122"/>
                <a:ea typeface="微软雅黑" panose="020B0503020204020204" pitchFamily="34" charset="-122"/>
                <a:sym typeface="微软雅黑" panose="020B0503020204020204" pitchFamily="34" charset="-122"/>
              </a:rPr>
              <a:t>元，则</a:t>
            </a:r>
            <a:r>
              <a:rPr lang="en-US" altLang="zh-CN" sz="2300" dirty="0">
                <a:latin typeface="微软雅黑" panose="020B0503020204020204" pitchFamily="34" charset="-122"/>
                <a:ea typeface="微软雅黑" panose="020B0503020204020204" pitchFamily="34" charset="-122"/>
                <a:sym typeface="微软雅黑" panose="020B0503020204020204" pitchFamily="34" charset="-122"/>
              </a:rPr>
              <a:t>A</a:t>
            </a:r>
            <a:r>
              <a:rPr lang="zh-CN" altLang="en-US" sz="2300" dirty="0">
                <a:latin typeface="微软雅黑" panose="020B0503020204020204" pitchFamily="34" charset="-122"/>
                <a:ea typeface="微软雅黑" panose="020B0503020204020204" pitchFamily="34" charset="-122"/>
                <a:sym typeface="微软雅黑" panose="020B0503020204020204" pitchFamily="34" charset="-122"/>
              </a:rPr>
              <a:t>按年计税应缴多少个人所得税？是否需要补退税？</a:t>
            </a:r>
            <a:endParaRPr lang="en-US" sz="2300" dirty="0"/>
          </a:p>
        </p:txBody>
      </p:sp>
      <p:sp>
        <p:nvSpPr>
          <p:cNvPr id="63568" name="Text Box 82"/>
          <p:cNvSpPr txBox="1">
            <a:spLocks noChangeArrowheads="1"/>
          </p:cNvSpPr>
          <p:nvPr/>
        </p:nvSpPr>
        <p:spPr bwMode="auto">
          <a:xfrm>
            <a:off x="539750" y="3071816"/>
            <a:ext cx="8135938" cy="193833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nSpc>
                <a:spcPct val="150000"/>
              </a:lnSpc>
              <a:defRPr/>
            </a:pPr>
            <a:r>
              <a:rPr lang="zh-CN" altLang="en-US" sz="2000" dirty="0">
                <a:latin typeface="微软雅黑" panose="020B0503020204020204" pitchFamily="34" charset="-122"/>
                <a:ea typeface="微软雅黑" panose="020B0503020204020204" pitchFamily="34" charset="-122"/>
                <a:sym typeface="微软雅黑" panose="020B0503020204020204" pitchFamily="34" charset="-122"/>
              </a:rPr>
              <a:t>全年应纳税所得额</a:t>
            </a:r>
            <a:r>
              <a:rPr lang="en-US" altLang="zh-CN" sz="2000"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sym typeface="微软雅黑" panose="020B0503020204020204" pitchFamily="34" charset="-122"/>
              </a:rPr>
              <a:t>18000*12+100000</a:t>
            </a:r>
            <a:r>
              <a:rPr lang="zh-CN" altLang="en-US" sz="2000" dirty="0">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sym typeface="微软雅黑" panose="020B0503020204020204" pitchFamily="34" charset="-122"/>
              </a:rPr>
              <a:t>0.80</a:t>
            </a:r>
            <a:r>
              <a:rPr lang="zh-CN" altLang="en-US" sz="2000" dirty="0" smtClean="0">
                <a:latin typeface="微软雅黑" panose="020B0503020204020204" pitchFamily="34" charset="-122"/>
                <a:ea typeface="微软雅黑" panose="020B0503020204020204" pitchFamily="34" charset="-122"/>
                <a:sym typeface="微软雅黑" panose="020B0503020204020204" pitchFamily="34" charset="-122"/>
              </a:rPr>
              <a:t>） -5000*</a:t>
            </a:r>
            <a:r>
              <a:rPr lang="en-US" altLang="zh-CN" sz="2000" dirty="0" smtClean="0">
                <a:latin typeface="微软雅黑" panose="020B0503020204020204" pitchFamily="34" charset="-122"/>
                <a:ea typeface="微软雅黑" panose="020B0503020204020204" pitchFamily="34" charset="-122"/>
                <a:sym typeface="微软雅黑" panose="020B0503020204020204" pitchFamily="34" charset="-122"/>
              </a:rPr>
              <a:t>12 -3200*12</a:t>
            </a:r>
            <a:r>
              <a:rPr lang="zh-CN" altLang="en-US" sz="2000" dirty="0" smtClean="0">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sym typeface="微软雅黑" panose="020B0503020204020204" pitchFamily="34" charset="-122"/>
              </a:rPr>
              <a:t>2500*12=167600</a:t>
            </a:r>
            <a:endParaRPr lang="en-US" altLang="zh-CN" sz="2000" dirty="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defRPr/>
            </a:pPr>
            <a:r>
              <a:rPr lang="zh-CN" altLang="en-US" sz="2000" dirty="0">
                <a:latin typeface="微软雅黑" panose="020B0503020204020204" pitchFamily="34" charset="-122"/>
                <a:ea typeface="微软雅黑" panose="020B0503020204020204" pitchFamily="34" charset="-122"/>
                <a:sym typeface="微软雅黑" panose="020B0503020204020204" pitchFamily="34" charset="-122"/>
              </a:rPr>
              <a:t>全年应纳税额</a:t>
            </a:r>
            <a:r>
              <a:rPr lang="en-US" altLang="zh-CN" sz="2000" dirty="0">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smtClean="0">
                <a:latin typeface="微软雅黑" panose="020B0503020204020204" pitchFamily="34" charset="-122"/>
                <a:ea typeface="微软雅黑" panose="020B0503020204020204" pitchFamily="34" charset="-122"/>
                <a:sym typeface="微软雅黑" panose="020B0503020204020204" pitchFamily="34" charset="-122"/>
              </a:rPr>
              <a:t>167600*0.2-16920=16600</a:t>
            </a:r>
            <a:endParaRPr lang="en-US" altLang="zh-CN" sz="2000" dirty="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defRPr/>
            </a:pPr>
            <a:r>
              <a:rPr lang="zh-CN" altLang="en-US" sz="2000" dirty="0">
                <a:latin typeface="微软雅黑" panose="020B0503020204020204" pitchFamily="34" charset="-122"/>
                <a:ea typeface="微软雅黑" panose="020B0503020204020204" pitchFamily="34" charset="-122"/>
                <a:sym typeface="微软雅黑" panose="020B0503020204020204" pitchFamily="34" charset="-122"/>
              </a:rPr>
              <a:t>应补（退）税额</a:t>
            </a:r>
            <a:r>
              <a:rPr lang="en-US" altLang="zh-CN" sz="2000" dirty="0">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smtClean="0">
                <a:latin typeface="微软雅黑" panose="020B0503020204020204" pitchFamily="34" charset="-122"/>
                <a:ea typeface="微软雅黑" panose="020B0503020204020204" pitchFamily="34" charset="-122"/>
                <a:sym typeface="微软雅黑" panose="020B0503020204020204" pitchFamily="34" charset="-122"/>
              </a:rPr>
              <a:t>16600-6240-16000=-5640</a:t>
            </a:r>
            <a:endParaRPr lang="zh-CN" altLang="en-US" sz="2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50" name="直接连接符 6"/>
          <p:cNvSpPr>
            <a:spLocks noChangeShapeType="1"/>
          </p:cNvSpPr>
          <p:nvPr/>
        </p:nvSpPr>
        <p:spPr bwMode="auto">
          <a:xfrm>
            <a:off x="755650" y="714375"/>
            <a:ext cx="7848600" cy="0"/>
          </a:xfrm>
          <a:prstGeom prst="line">
            <a:avLst/>
          </a:prstGeom>
          <a:noFill/>
          <a:ln w="9525">
            <a:solidFill>
              <a:srgbClr val="7F7F7F"/>
            </a:solidFill>
            <a:round/>
          </a:ln>
        </p:spPr>
        <p:txBody>
          <a:bodyPr/>
          <a:lstStyle/>
          <a:p>
            <a:endParaRPr lang="zh-CN" altLang="en-US"/>
          </a:p>
        </p:txBody>
      </p:sp>
      <p:sp>
        <p:nvSpPr>
          <p:cNvPr id="6151" name="文本框 1"/>
          <p:cNvSpPr>
            <a:spLocks noChangeArrowheads="1"/>
          </p:cNvSpPr>
          <p:nvPr/>
        </p:nvSpPr>
        <p:spPr bwMode="auto">
          <a:xfrm>
            <a:off x="714348" y="0"/>
            <a:ext cx="3641725" cy="760413"/>
          </a:xfrm>
          <a:prstGeom prst="rect">
            <a:avLst/>
          </a:prstGeom>
          <a:noFill/>
          <a:ln w="9525">
            <a:noFill/>
            <a:miter lim="800000"/>
          </a:ln>
        </p:spPr>
        <p:txBody>
          <a:bodyPr lIns="68579" tIns="34289" rIns="68579" bIns="34289" anchor="ctr"/>
          <a:lstStyle/>
          <a:p>
            <a:r>
              <a:rPr lang="zh-CN" altLang="en-US" sz="2400" b="1" dirty="0">
                <a:latin typeface="微软雅黑" panose="020B0503020204020204" pitchFamily="34" charset="-122"/>
                <a:ea typeface="微软雅黑" panose="020B0503020204020204" pitchFamily="34" charset="-122"/>
                <a:sym typeface="微软雅黑" panose="020B0503020204020204" pitchFamily="34" charset="-122"/>
              </a:rPr>
              <a:t>综合所得应纳税额计算</a:t>
            </a:r>
            <a:endParaRPr lang="zh-CN" altLang="en-US" sz="2400" b="1" dirty="0">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6152" name="Group 7"/>
          <p:cNvGrpSpPr/>
          <p:nvPr/>
        </p:nvGrpSpPr>
        <p:grpSpPr bwMode="auto">
          <a:xfrm>
            <a:off x="220663" y="411163"/>
            <a:ext cx="390525" cy="206375"/>
            <a:chOff x="0" y="0"/>
            <a:chExt cx="1041399" cy="549275"/>
          </a:xfrm>
        </p:grpSpPr>
        <p:sp>
          <p:nvSpPr>
            <p:cNvPr id="6168"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6169"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6170"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grpSp>
        <p:nvGrpSpPr>
          <p:cNvPr id="6153" name="组合 48"/>
          <p:cNvGrpSpPr/>
          <p:nvPr/>
        </p:nvGrpSpPr>
        <p:grpSpPr bwMode="auto">
          <a:xfrm>
            <a:off x="8104188" y="301625"/>
            <a:ext cx="323850" cy="325438"/>
            <a:chOff x="0" y="0"/>
            <a:chExt cx="432048" cy="432834"/>
          </a:xfrm>
        </p:grpSpPr>
        <p:sp>
          <p:nvSpPr>
            <p:cNvPr id="6166"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167"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grpSp>
        <p:nvGrpSpPr>
          <p:cNvPr id="6154" name="组合 51"/>
          <p:cNvGrpSpPr/>
          <p:nvPr/>
        </p:nvGrpSpPr>
        <p:grpSpPr bwMode="auto">
          <a:xfrm>
            <a:off x="7132638" y="301625"/>
            <a:ext cx="323850" cy="323850"/>
            <a:chOff x="0" y="0"/>
            <a:chExt cx="432048" cy="432048"/>
          </a:xfrm>
        </p:grpSpPr>
        <p:sp>
          <p:nvSpPr>
            <p:cNvPr id="6164"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165"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6155" name="组合 54"/>
          <p:cNvGrpSpPr/>
          <p:nvPr/>
        </p:nvGrpSpPr>
        <p:grpSpPr bwMode="auto">
          <a:xfrm>
            <a:off x="7618413" y="301625"/>
            <a:ext cx="323850" cy="325438"/>
            <a:chOff x="0" y="0"/>
            <a:chExt cx="432833" cy="432834"/>
          </a:xfrm>
        </p:grpSpPr>
        <p:sp>
          <p:nvSpPr>
            <p:cNvPr id="6162"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163"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6156" name="组合 57"/>
          <p:cNvGrpSpPr/>
          <p:nvPr/>
        </p:nvGrpSpPr>
        <p:grpSpPr bwMode="auto">
          <a:xfrm>
            <a:off x="6159500" y="301625"/>
            <a:ext cx="325438" cy="325438"/>
            <a:chOff x="0" y="0"/>
            <a:chExt cx="432833" cy="432834"/>
          </a:xfrm>
        </p:grpSpPr>
        <p:sp>
          <p:nvSpPr>
            <p:cNvPr id="6160" name="椭圆 3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161"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6157" name="组合 60"/>
          <p:cNvGrpSpPr/>
          <p:nvPr/>
        </p:nvGrpSpPr>
        <p:grpSpPr bwMode="auto">
          <a:xfrm>
            <a:off x="6646863" y="301625"/>
            <a:ext cx="323850" cy="325438"/>
            <a:chOff x="0" y="0"/>
            <a:chExt cx="432833" cy="432834"/>
          </a:xfrm>
        </p:grpSpPr>
        <p:sp>
          <p:nvSpPr>
            <p:cNvPr id="6158"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159"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pPr>
              <a:defRPr/>
            </a:pPr>
            <a:fld id="{196DDCEB-49BE-4948-BBCA-EF7AE8852B7A}" type="slidenum">
              <a:rPr lang="zh-CN" altLang="en-US"/>
            </a:fld>
            <a:endParaRPr lang="zh-CN" altLang="en-US" sz="1800" dirty="0">
              <a:solidFill>
                <a:schemeClr val="tx1"/>
              </a:solidFill>
              <a:latin typeface="Arial" panose="020B0604020202020204" pitchFamily="34" charset="0"/>
            </a:endParaRPr>
          </a:p>
        </p:txBody>
      </p:sp>
      <p:grpSp>
        <p:nvGrpSpPr>
          <p:cNvPr id="2" name="Group 2"/>
          <p:cNvGrpSpPr/>
          <p:nvPr/>
        </p:nvGrpSpPr>
        <p:grpSpPr bwMode="auto">
          <a:xfrm>
            <a:off x="2779713" y="779463"/>
            <a:ext cx="3584575" cy="3584575"/>
            <a:chOff x="0" y="0"/>
            <a:chExt cx="4778077" cy="4778077"/>
          </a:xfrm>
        </p:grpSpPr>
        <p:sp>
          <p:nvSpPr>
            <p:cNvPr id="60423" name="椭圆 1"/>
            <p:cNvSpPr>
              <a:spLocks noChangeArrowheads="1"/>
            </p:cNvSpPr>
            <p:nvPr/>
          </p:nvSpPr>
          <p:spPr bwMode="auto">
            <a:xfrm>
              <a:off x="67714" y="67714"/>
              <a:ext cx="4642649" cy="4642649"/>
            </a:xfrm>
            <a:prstGeom prst="ellipse">
              <a:avLst/>
            </a:prstGeom>
            <a:solidFill>
              <a:srgbClr val="005A9C"/>
            </a:solidFill>
            <a:ln w="9525">
              <a:noFill/>
              <a:round/>
            </a:ln>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424" name="椭圆 10"/>
            <p:cNvSpPr>
              <a:spLocks noChangeArrowheads="1"/>
            </p:cNvSpPr>
            <p:nvPr/>
          </p:nvSpPr>
          <p:spPr bwMode="auto">
            <a:xfrm>
              <a:off x="0" y="0"/>
              <a:ext cx="4778077" cy="4778077"/>
            </a:xfrm>
            <a:prstGeom prst="ellipse">
              <a:avLst/>
            </a:prstGeom>
            <a:noFill/>
            <a:ln w="25400">
              <a:solidFill>
                <a:srgbClr val="005A9C"/>
              </a:solidFill>
              <a:prstDash val="lgDash"/>
              <a:round/>
            </a:ln>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0420" name="文本框 11"/>
          <p:cNvSpPr>
            <a:spLocks noChangeArrowheads="1"/>
          </p:cNvSpPr>
          <p:nvPr/>
        </p:nvSpPr>
        <p:spPr bwMode="auto">
          <a:xfrm>
            <a:off x="3711575" y="1736725"/>
            <a:ext cx="2003425" cy="700088"/>
          </a:xfrm>
          <a:prstGeom prst="rect">
            <a:avLst/>
          </a:prstGeom>
          <a:noFill/>
          <a:ln w="9525">
            <a:noFill/>
            <a:miter lim="800000"/>
          </a:ln>
        </p:spPr>
        <p:txBody>
          <a:bodyPr lIns="68579" tIns="34289" rIns="68579" bIns="34289">
            <a:spAutoFit/>
          </a:bodyPr>
          <a:lstStyle/>
          <a:p>
            <a:r>
              <a:rPr lang="en-US" altLang="zh-CN" sz="41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Part </a:t>
            </a:r>
            <a:r>
              <a:rPr lang="en-US" altLang="zh-CN" sz="4100"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dirty="0"/>
          </a:p>
        </p:txBody>
      </p:sp>
      <p:sp>
        <p:nvSpPr>
          <p:cNvPr id="60421" name="直接连接符 12"/>
          <p:cNvSpPr>
            <a:spLocks noChangeShapeType="1"/>
          </p:cNvSpPr>
          <p:nvPr/>
        </p:nvSpPr>
        <p:spPr bwMode="auto">
          <a:xfrm>
            <a:off x="4410075" y="2433638"/>
            <a:ext cx="323850" cy="1587"/>
          </a:xfrm>
          <a:prstGeom prst="line">
            <a:avLst/>
          </a:prstGeom>
          <a:noFill/>
          <a:ln w="12700">
            <a:solidFill>
              <a:schemeClr val="bg1"/>
            </a:solidFill>
            <a:round/>
          </a:ln>
        </p:spPr>
        <p:txBody>
          <a:bodyPr/>
          <a:lstStyle/>
          <a:p>
            <a:endParaRPr lang="zh-CN" altLang="en-US"/>
          </a:p>
        </p:txBody>
      </p:sp>
      <p:sp>
        <p:nvSpPr>
          <p:cNvPr id="60422" name="文本框 20"/>
          <p:cNvSpPr>
            <a:spLocks noChangeArrowheads="1"/>
          </p:cNvSpPr>
          <p:nvPr/>
        </p:nvSpPr>
        <p:spPr bwMode="auto">
          <a:xfrm>
            <a:off x="3429000" y="2589213"/>
            <a:ext cx="2500313" cy="1323975"/>
          </a:xfrm>
          <a:prstGeom prst="rect">
            <a:avLst/>
          </a:prstGeom>
          <a:noFill/>
          <a:ln w="9525">
            <a:noFill/>
            <a:miter lim="800000"/>
          </a:ln>
        </p:spPr>
        <p:txBody>
          <a:bodyPr lIns="91438" tIns="45719" rIns="91438" bIns="45719">
            <a:spAutoFit/>
          </a:bodyPr>
          <a:lstStyle/>
          <a:p>
            <a:pPr algn="ctr"/>
            <a:r>
              <a:rPr lang="zh-CN" altLang="en-US" sz="4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预扣预缴申报</a:t>
            </a:r>
            <a:endParaRPr lang="en-US"/>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9"/>
          <p:cNvSpPr>
            <a:spLocks noChangeArrowheads="1"/>
          </p:cNvSpPr>
          <p:nvPr/>
        </p:nvSpPr>
        <p:spPr bwMode="auto">
          <a:xfrm>
            <a:off x="3835400" y="2887663"/>
            <a:ext cx="138113" cy="347662"/>
          </a:xfrm>
          <a:prstGeom prst="rect">
            <a:avLst/>
          </a:prstGeom>
          <a:noFill/>
          <a:ln w="9525">
            <a:noFill/>
            <a:miter lim="800000"/>
          </a:ln>
        </p:spPr>
        <p:txBody>
          <a:bodyPr wrap="none" lIns="68580" tIns="34290" rIns="68580" bIns="34290">
            <a:spAutoFit/>
          </a:bodyPr>
          <a:lstStyle/>
          <a:p>
            <a:endParaRPr lang="en-US" altLang="zh-CN">
              <a:solidFill>
                <a:srgbClr val="1C1C1C"/>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2" name="Group 15"/>
          <p:cNvGrpSpPr/>
          <p:nvPr/>
        </p:nvGrpSpPr>
        <p:grpSpPr bwMode="auto">
          <a:xfrm>
            <a:off x="214313" y="1357313"/>
            <a:ext cx="2382837" cy="1785937"/>
            <a:chOff x="2251" y="1126"/>
            <a:chExt cx="1501" cy="339"/>
          </a:xfrm>
          <a:solidFill>
            <a:schemeClr val="accent1"/>
          </a:solidFill>
        </p:grpSpPr>
        <p:sp>
          <p:nvSpPr>
            <p:cNvPr id="10253" name="AutoShape 16"/>
            <p:cNvSpPr>
              <a:spLocks noChangeArrowheads="1"/>
            </p:cNvSpPr>
            <p:nvPr/>
          </p:nvSpPr>
          <p:spPr bwMode="auto">
            <a:xfrm>
              <a:off x="2251" y="1126"/>
              <a:ext cx="1501" cy="339"/>
            </a:xfrm>
            <a:prstGeom prst="roundRect">
              <a:avLst>
                <a:gd name="adj" fmla="val 50000"/>
              </a:avLst>
            </a:prstGeom>
            <a:grpFill/>
            <a:ln w="9525">
              <a:noFill/>
              <a:round/>
            </a:ln>
            <a:effectLst>
              <a:outerShdw dist="40160" dir="4293876" algn="ctr" rotWithShape="0">
                <a:srgbClr val="FFFFCC">
                  <a:alpha val="50000"/>
                </a:srgbClr>
              </a:outerShdw>
            </a:effectLst>
          </p:spPr>
          <p:txBody>
            <a:bodyPr wrap="none" anchor="ctr"/>
            <a:lstStyle/>
            <a:p>
              <a:pPr algn="ctr" defTabSz="913765" fontAlgn="auto">
                <a:spcBef>
                  <a:spcPts val="0"/>
                </a:spcBef>
                <a:spcAft>
                  <a:spcPts val="0"/>
                </a:spcAft>
                <a:defRPr/>
              </a:pPr>
              <a:endParaRPr lang="zh-CN" altLang="en-US">
                <a:latin typeface="微软雅黑" panose="020B0503020204020204" pitchFamily="34" charset="-122"/>
                <a:ea typeface="微软雅黑" panose="020B0503020204020204" pitchFamily="34" charset="-122"/>
                <a:sym typeface="Calibri" panose="020F0502020204030204" pitchFamily="34" charset="0"/>
              </a:endParaRPr>
            </a:p>
          </p:txBody>
        </p:sp>
        <p:sp>
          <p:nvSpPr>
            <p:cNvPr id="1173521" name="AutoShape 17"/>
            <p:cNvSpPr>
              <a:spLocks noChangeArrowheads="1"/>
            </p:cNvSpPr>
            <p:nvPr/>
          </p:nvSpPr>
          <p:spPr bwMode="gray">
            <a:xfrm>
              <a:off x="2269" y="1145"/>
              <a:ext cx="1465" cy="303"/>
            </a:xfrm>
            <a:prstGeom prst="roundRect">
              <a:avLst>
                <a:gd name="adj" fmla="val 50000"/>
              </a:avLst>
            </a:prstGeom>
            <a:grpFill/>
            <a:ln w="9525" algn="ctr">
              <a:noFill/>
              <a:round/>
            </a:ln>
            <a:effectLst/>
          </p:spPr>
          <p:txBody>
            <a:bodyPr wrap="none" anchor="ctr"/>
            <a:lstStyle/>
            <a:p>
              <a:pPr algn="ctr" defTabSz="913765"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grpSp>
      <p:sp>
        <p:nvSpPr>
          <p:cNvPr id="18447" name="Rectangle 18"/>
          <p:cNvSpPr>
            <a:spLocks noChangeArrowheads="1"/>
          </p:cNvSpPr>
          <p:nvPr/>
        </p:nvSpPr>
        <p:spPr bwMode="auto">
          <a:xfrm>
            <a:off x="785813" y="1857375"/>
            <a:ext cx="1292225" cy="930275"/>
          </a:xfrm>
          <a:prstGeom prst="rect">
            <a:avLst/>
          </a:prstGeom>
          <a:noFill/>
          <a:ln w="9525">
            <a:noFill/>
            <a:miter lim="800000"/>
          </a:ln>
        </p:spPr>
        <p:txBody>
          <a:bodyPr lIns="68580" tIns="34290" rIns="68580" bIns="34290">
            <a:spAutoFit/>
          </a:bodyPr>
          <a:lstStyle/>
          <a:p>
            <a:pPr algn="ctr" defTabSz="913765" fontAlgn="auto">
              <a:spcBef>
                <a:spcPts val="0"/>
              </a:spcBef>
              <a:spcAft>
                <a:spcPts val="0"/>
              </a:spcAft>
              <a:defRPr/>
            </a:pPr>
            <a:r>
              <a:rPr lang="zh-CN" altLang="en-US" sz="2800" b="1" dirty="0">
                <a:solidFill>
                  <a:schemeClr val="bg1">
                    <a:lumMod val="95000"/>
                  </a:schemeClr>
                </a:solidFill>
                <a:latin typeface="微软雅黑" panose="020B0503020204020204" pitchFamily="34" charset="-122"/>
                <a:ea typeface="微软雅黑" panose="020B0503020204020204" pitchFamily="34" charset="-122"/>
                <a:sym typeface="Arial" panose="020B0604020202020204" pitchFamily="34" charset="0"/>
              </a:rPr>
              <a:t>纳税义务人</a:t>
            </a:r>
            <a:endParaRPr lang="en-US" altLang="zh-CN" sz="2800" b="1" dirty="0">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0" name="左大括号 29"/>
          <p:cNvSpPr/>
          <p:nvPr/>
        </p:nvSpPr>
        <p:spPr>
          <a:xfrm>
            <a:off x="2643174" y="1214428"/>
            <a:ext cx="785812" cy="2214562"/>
          </a:xfrm>
          <a:prstGeom prst="leftBrace">
            <a:avLst/>
          </a:prstGeom>
        </p:spPr>
        <p:style>
          <a:lnRef idx="3">
            <a:schemeClr val="accent1"/>
          </a:lnRef>
          <a:fillRef idx="0">
            <a:schemeClr val="accent1"/>
          </a:fillRef>
          <a:effectRef idx="2">
            <a:schemeClr val="accent1"/>
          </a:effectRef>
          <a:fontRef idx="minor">
            <a:schemeClr val="tx1"/>
          </a:fontRef>
        </p:style>
        <p:txBody>
          <a:bodyPr anchor="ctr"/>
          <a:lstStyle/>
          <a:p>
            <a:pPr algn="ctr" defTabSz="913765" fontAlgn="auto">
              <a:spcBef>
                <a:spcPts val="0"/>
              </a:spcBef>
              <a:spcAft>
                <a:spcPts val="0"/>
              </a:spcAft>
              <a:defRPr/>
            </a:pPr>
            <a:endParaRPr lang="zh-CN" altLang="en-US"/>
          </a:p>
        </p:txBody>
      </p:sp>
      <p:sp>
        <p:nvSpPr>
          <p:cNvPr id="31" name="圆角矩形 30"/>
          <p:cNvSpPr/>
          <p:nvPr/>
        </p:nvSpPr>
        <p:spPr>
          <a:xfrm>
            <a:off x="3500430" y="2928940"/>
            <a:ext cx="4786312" cy="928688"/>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r>
              <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非居民个人</a:t>
            </a:r>
            <a:endPar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圆角矩形 31"/>
          <p:cNvSpPr/>
          <p:nvPr/>
        </p:nvSpPr>
        <p:spPr>
          <a:xfrm>
            <a:off x="3500430" y="785800"/>
            <a:ext cx="4786312" cy="928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r>
              <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居民个人</a:t>
            </a:r>
            <a:endParaRPr lang="zh-CN" altLang="en-US" sz="3200" dirty="0">
              <a:solidFill>
                <a:schemeClr val="bg1"/>
              </a:solidFill>
            </a:endParaRPr>
          </a:p>
        </p:txBody>
      </p:sp>
      <p:sp>
        <p:nvSpPr>
          <p:cNvPr id="20489" name="矩形 32"/>
          <p:cNvSpPr>
            <a:spLocks noChangeArrowheads="1"/>
          </p:cNvSpPr>
          <p:nvPr/>
        </p:nvSpPr>
        <p:spPr bwMode="auto">
          <a:xfrm>
            <a:off x="3643306" y="1785932"/>
            <a:ext cx="4572000" cy="1200150"/>
          </a:xfrm>
          <a:prstGeom prst="rect">
            <a:avLst/>
          </a:prstGeom>
          <a:noFill/>
          <a:ln w="9525">
            <a:noFill/>
            <a:miter lim="800000"/>
          </a:ln>
        </p:spPr>
        <p:txBody>
          <a:bodyPr>
            <a:spAutoFit/>
          </a:bodyPr>
          <a:lstStyle/>
          <a:p>
            <a:r>
              <a:rPr lang="zh-CN" altLang="en-US" sz="2400" b="1" dirty="0">
                <a:latin typeface="Calibri" panose="020F0502020204030204" pitchFamily="34" charset="0"/>
              </a:rPr>
              <a:t>有住所</a:t>
            </a:r>
            <a:endParaRPr lang="en-US" altLang="zh-CN" sz="2400" b="1" dirty="0">
              <a:latin typeface="Calibri" panose="020F0502020204030204" pitchFamily="34" charset="0"/>
            </a:endParaRPr>
          </a:p>
          <a:p>
            <a:r>
              <a:rPr lang="zh-CN" altLang="en-US" sz="2400" b="1" dirty="0">
                <a:latin typeface="Calibri" panose="020F0502020204030204" pitchFamily="34" charset="0"/>
              </a:rPr>
              <a:t>无住所、满</a:t>
            </a:r>
            <a:r>
              <a:rPr lang="zh-CN" altLang="en-US" sz="2400" b="1" dirty="0">
                <a:solidFill>
                  <a:srgbClr val="FF0000"/>
                </a:solidFill>
                <a:latin typeface="Calibri" panose="020F0502020204030204" pitchFamily="34" charset="0"/>
              </a:rPr>
              <a:t>一百八十三</a:t>
            </a:r>
            <a:r>
              <a:rPr lang="zh-CN" altLang="en-US" sz="2400" b="1" dirty="0">
                <a:latin typeface="Calibri" panose="020F0502020204030204" pitchFamily="34" charset="0"/>
              </a:rPr>
              <a:t>天</a:t>
            </a:r>
            <a:endParaRPr lang="en-US" altLang="zh-CN" sz="2400" b="1" dirty="0">
              <a:latin typeface="Calibri" panose="020F0502020204030204" pitchFamily="34" charset="0"/>
            </a:endParaRPr>
          </a:p>
          <a:p>
            <a:r>
              <a:rPr lang="zh-CN" altLang="en-US" sz="2400" b="1" dirty="0">
                <a:latin typeface="Calibri" panose="020F0502020204030204" pitchFamily="34" charset="0"/>
              </a:rPr>
              <a:t>中国境内和境外取得的所得</a:t>
            </a:r>
            <a:endParaRPr lang="zh-CN" altLang="en-US" sz="2400" b="1" dirty="0">
              <a:latin typeface="Calibri" panose="020F0502020204030204" pitchFamily="34" charset="0"/>
            </a:endParaRPr>
          </a:p>
        </p:txBody>
      </p:sp>
      <p:sp>
        <p:nvSpPr>
          <p:cNvPr id="20490" name="矩形 33"/>
          <p:cNvSpPr>
            <a:spLocks noChangeArrowheads="1"/>
          </p:cNvSpPr>
          <p:nvPr/>
        </p:nvSpPr>
        <p:spPr bwMode="auto">
          <a:xfrm>
            <a:off x="3643306" y="3857634"/>
            <a:ext cx="4572000" cy="1200150"/>
          </a:xfrm>
          <a:prstGeom prst="rect">
            <a:avLst/>
          </a:prstGeom>
          <a:noFill/>
          <a:ln w="9525">
            <a:noFill/>
            <a:miter lim="800000"/>
          </a:ln>
        </p:spPr>
        <p:txBody>
          <a:bodyPr>
            <a:spAutoFit/>
          </a:bodyPr>
          <a:lstStyle/>
          <a:p>
            <a:r>
              <a:rPr lang="zh-CN" altLang="en-US" sz="2400" b="1" dirty="0">
                <a:latin typeface="Calibri" panose="020F0502020204030204" pitchFamily="34" charset="0"/>
              </a:rPr>
              <a:t>无住所又不居住</a:t>
            </a:r>
            <a:endParaRPr lang="en-US" altLang="zh-CN" sz="2400" b="1" dirty="0">
              <a:latin typeface="Calibri" panose="020F0502020204030204" pitchFamily="34" charset="0"/>
            </a:endParaRPr>
          </a:p>
          <a:p>
            <a:r>
              <a:rPr lang="zh-CN" altLang="en-US" sz="2400" b="1" dirty="0">
                <a:latin typeface="Calibri" panose="020F0502020204030204" pitchFamily="34" charset="0"/>
              </a:rPr>
              <a:t>无住所、不满一百八十三天</a:t>
            </a:r>
            <a:endParaRPr lang="en-US" altLang="zh-CN" sz="2400" b="1" dirty="0">
              <a:latin typeface="Calibri" panose="020F0502020204030204" pitchFamily="34" charset="0"/>
            </a:endParaRPr>
          </a:p>
          <a:p>
            <a:r>
              <a:rPr lang="zh-CN" altLang="en-US" sz="2400" b="1" dirty="0">
                <a:latin typeface="Calibri" panose="020F0502020204030204" pitchFamily="34" charset="0"/>
              </a:rPr>
              <a:t>中国境内取得的所得</a:t>
            </a:r>
            <a:endParaRPr lang="zh-CN" altLang="en-US" sz="2400" b="1" dirty="0">
              <a:latin typeface="Calibri" panose="020F0502020204030204" pitchFamily="34" charset="0"/>
            </a:endParaRPr>
          </a:p>
        </p:txBody>
      </p:sp>
      <p:grpSp>
        <p:nvGrpSpPr>
          <p:cNvPr id="3" name="Group 7"/>
          <p:cNvGrpSpPr/>
          <p:nvPr/>
        </p:nvGrpSpPr>
        <p:grpSpPr bwMode="auto">
          <a:xfrm>
            <a:off x="315913" y="395288"/>
            <a:ext cx="390525" cy="206375"/>
            <a:chOff x="0" y="0"/>
            <a:chExt cx="1041399" cy="549275"/>
          </a:xfrm>
        </p:grpSpPr>
        <p:sp>
          <p:nvSpPr>
            <p:cNvPr id="20493"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20494"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20495"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
        <p:nvSpPr>
          <p:cNvPr id="20492" name="TextBox 16"/>
          <p:cNvSpPr txBox="1">
            <a:spLocks noChangeArrowheads="1"/>
          </p:cNvSpPr>
          <p:nvPr/>
        </p:nvSpPr>
        <p:spPr bwMode="auto">
          <a:xfrm>
            <a:off x="714375" y="285750"/>
            <a:ext cx="3429000" cy="369888"/>
          </a:xfrm>
          <a:prstGeom prst="rect">
            <a:avLst/>
          </a:prstGeom>
          <a:noFill/>
          <a:ln w="9525">
            <a:noFill/>
            <a:miter lim="800000"/>
          </a:ln>
        </p:spPr>
        <p:txBody>
          <a:bodyPr>
            <a:spAutoFit/>
          </a:bodyPr>
          <a:lstStyle/>
          <a:p>
            <a:r>
              <a:rPr lang="zh-CN" altLang="en-US">
                <a:latin typeface="黑体" panose="02010609060101010101" pitchFamily="49" charset="-122"/>
                <a:ea typeface="黑体" panose="02010609060101010101" pitchFamily="49" charset="-122"/>
              </a:rPr>
              <a:t>个人所得税法第一条</a:t>
            </a:r>
            <a:endParaRPr lang="zh-CN" altLang="en-US">
              <a:latin typeface="黑体" panose="02010609060101010101" pitchFamily="49" charset="-122"/>
              <a:ea typeface="黑体" panose="02010609060101010101" pitchFamily="49" charset="-122"/>
            </a:endParaRPr>
          </a:p>
        </p:txBody>
      </p:sp>
      <p:cxnSp>
        <p:nvCxnSpPr>
          <p:cNvPr id="18" name="直接连接符 17"/>
          <p:cNvCxnSpPr/>
          <p:nvPr/>
        </p:nvCxnSpPr>
        <p:spPr>
          <a:xfrm>
            <a:off x="714348" y="714362"/>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4" name="组合 57"/>
          <p:cNvGrpSpPr/>
          <p:nvPr/>
        </p:nvGrpSpPr>
        <p:grpSpPr bwMode="auto">
          <a:xfrm>
            <a:off x="5840413" y="354013"/>
            <a:ext cx="325437" cy="325437"/>
            <a:chOff x="0" y="0"/>
            <a:chExt cx="432833" cy="432834"/>
          </a:xfrm>
        </p:grpSpPr>
        <p:sp>
          <p:nvSpPr>
            <p:cNvPr id="2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1"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5" name="组合 60"/>
          <p:cNvGrpSpPr/>
          <p:nvPr/>
        </p:nvGrpSpPr>
        <p:grpSpPr bwMode="auto">
          <a:xfrm>
            <a:off x="6326188" y="354013"/>
            <a:ext cx="325437" cy="325437"/>
            <a:chOff x="0" y="0"/>
            <a:chExt cx="432833" cy="432834"/>
          </a:xfrm>
        </p:grpSpPr>
        <p:sp>
          <p:nvSpPr>
            <p:cNvPr id="23"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4"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6" name="组合 51"/>
          <p:cNvGrpSpPr/>
          <p:nvPr/>
        </p:nvGrpSpPr>
        <p:grpSpPr bwMode="auto">
          <a:xfrm>
            <a:off x="6811963" y="354013"/>
            <a:ext cx="323850" cy="323850"/>
            <a:chOff x="0" y="0"/>
            <a:chExt cx="432048" cy="432048"/>
          </a:xfrm>
        </p:grpSpPr>
        <p:sp>
          <p:nvSpPr>
            <p:cNvPr id="26"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7"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7" name="组合 54"/>
          <p:cNvGrpSpPr/>
          <p:nvPr/>
        </p:nvGrpSpPr>
        <p:grpSpPr bwMode="auto">
          <a:xfrm>
            <a:off x="7297738" y="354013"/>
            <a:ext cx="325437" cy="325437"/>
            <a:chOff x="0" y="0"/>
            <a:chExt cx="432833" cy="432834"/>
          </a:xfrm>
        </p:grpSpPr>
        <p:sp>
          <p:nvSpPr>
            <p:cNvPr id="29"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3"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8" name="组合 48"/>
          <p:cNvGrpSpPr/>
          <p:nvPr/>
        </p:nvGrpSpPr>
        <p:grpSpPr bwMode="auto">
          <a:xfrm>
            <a:off x="7785100" y="354013"/>
            <a:ext cx="323850" cy="325437"/>
            <a:chOff x="0" y="0"/>
            <a:chExt cx="432048" cy="432834"/>
          </a:xfrm>
        </p:grpSpPr>
        <p:sp>
          <p:nvSpPr>
            <p:cNvPr id="35"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6"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slow" advTm="0">
    <p:cove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3824288"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扣缴义务人扣缴个人所得税流程图</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矩形 31"/>
          <p:cNvSpPr/>
          <p:nvPr/>
        </p:nvSpPr>
        <p:spPr>
          <a:xfrm>
            <a:off x="236538" y="2571750"/>
            <a:ext cx="879475" cy="504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扣缴义务人登记</a:t>
            </a:r>
            <a:endParaRPr lang="zh-CN" altLang="en-US" sz="1200" b="1" dirty="0">
              <a:latin typeface="微软雅黑" panose="020B0503020204020204" pitchFamily="34" charset="-122"/>
              <a:ea typeface="微软雅黑" panose="020B0503020204020204" pitchFamily="34" charset="-122"/>
            </a:endParaRPr>
          </a:p>
        </p:txBody>
      </p:sp>
      <p:sp>
        <p:nvSpPr>
          <p:cNvPr id="174" name="矩形 173"/>
          <p:cNvSpPr/>
          <p:nvPr/>
        </p:nvSpPr>
        <p:spPr>
          <a:xfrm>
            <a:off x="1268413" y="2571750"/>
            <a:ext cx="1000125" cy="504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纳税人基础信息采集</a:t>
            </a:r>
            <a:endParaRPr lang="zh-CN" altLang="en-US" sz="1200" b="1" dirty="0">
              <a:latin typeface="微软雅黑" panose="020B0503020204020204" pitchFamily="34" charset="-122"/>
              <a:ea typeface="微软雅黑" panose="020B0503020204020204" pitchFamily="34" charset="-122"/>
            </a:endParaRPr>
          </a:p>
        </p:txBody>
      </p:sp>
      <p:sp>
        <p:nvSpPr>
          <p:cNvPr id="33" name="流程图: 决策 32"/>
          <p:cNvSpPr/>
          <p:nvPr/>
        </p:nvSpPr>
        <p:spPr>
          <a:xfrm>
            <a:off x="2484438" y="2463800"/>
            <a:ext cx="1295400" cy="720725"/>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是否为非居民</a:t>
            </a:r>
            <a:endParaRPr lang="zh-CN" altLang="en-US" sz="1200" b="1" dirty="0">
              <a:latin typeface="微软雅黑" panose="020B0503020204020204" pitchFamily="34" charset="-122"/>
              <a:ea typeface="微软雅黑" panose="020B0503020204020204" pitchFamily="34" charset="-122"/>
            </a:endParaRPr>
          </a:p>
        </p:txBody>
      </p:sp>
      <p:sp>
        <p:nvSpPr>
          <p:cNvPr id="175" name="矩形 174"/>
          <p:cNvSpPr/>
          <p:nvPr/>
        </p:nvSpPr>
        <p:spPr>
          <a:xfrm>
            <a:off x="4067175" y="1347788"/>
            <a:ext cx="614363" cy="5032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居民</a:t>
            </a:r>
            <a:endParaRPr lang="zh-CN" altLang="en-US" sz="1200" b="1" dirty="0">
              <a:latin typeface="微软雅黑" panose="020B0503020204020204" pitchFamily="34" charset="-122"/>
              <a:ea typeface="微软雅黑" panose="020B0503020204020204" pitchFamily="34" charset="-122"/>
            </a:endParaRPr>
          </a:p>
        </p:txBody>
      </p:sp>
      <p:sp>
        <p:nvSpPr>
          <p:cNvPr id="176" name="矩形 175"/>
          <p:cNvSpPr/>
          <p:nvPr/>
        </p:nvSpPr>
        <p:spPr>
          <a:xfrm>
            <a:off x="4067175" y="3795713"/>
            <a:ext cx="792163" cy="504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非居民</a:t>
            </a:r>
            <a:endParaRPr lang="zh-CN" altLang="en-US" sz="1200" b="1" dirty="0">
              <a:latin typeface="微软雅黑" panose="020B0503020204020204" pitchFamily="34" charset="-122"/>
              <a:ea typeface="微软雅黑" panose="020B0503020204020204" pitchFamily="34" charset="-122"/>
            </a:endParaRPr>
          </a:p>
        </p:txBody>
      </p:sp>
      <p:sp>
        <p:nvSpPr>
          <p:cNvPr id="178" name="矩形 177"/>
          <p:cNvSpPr/>
          <p:nvPr/>
        </p:nvSpPr>
        <p:spPr>
          <a:xfrm>
            <a:off x="4932363" y="1708150"/>
            <a:ext cx="1000125" cy="5032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其他综合</a:t>
            </a:r>
            <a:endParaRPr lang="en-US" altLang="zh-CN" sz="1200"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所得</a:t>
            </a:r>
            <a:endParaRPr lang="en-US" altLang="zh-CN" sz="1200" b="1" dirty="0">
              <a:latin typeface="微软雅黑" panose="020B0503020204020204" pitchFamily="34" charset="-122"/>
              <a:ea typeface="微软雅黑" panose="020B0503020204020204" pitchFamily="34" charset="-122"/>
            </a:endParaRPr>
          </a:p>
        </p:txBody>
      </p:sp>
      <p:sp>
        <p:nvSpPr>
          <p:cNvPr id="179" name="矩形 178"/>
          <p:cNvSpPr/>
          <p:nvPr/>
        </p:nvSpPr>
        <p:spPr>
          <a:xfrm>
            <a:off x="4932363" y="2589213"/>
            <a:ext cx="3095625" cy="325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其他分类所得</a:t>
            </a:r>
            <a:endParaRPr lang="en-US" altLang="zh-CN" sz="1200" b="1" dirty="0">
              <a:latin typeface="微软雅黑" panose="020B0503020204020204" pitchFamily="34" charset="-122"/>
              <a:ea typeface="微软雅黑" panose="020B0503020204020204" pitchFamily="34" charset="-122"/>
            </a:endParaRPr>
          </a:p>
        </p:txBody>
      </p:sp>
      <p:sp>
        <p:nvSpPr>
          <p:cNvPr id="187" name="矩形 186"/>
          <p:cNvSpPr/>
          <p:nvPr/>
        </p:nvSpPr>
        <p:spPr>
          <a:xfrm>
            <a:off x="6372225" y="1330325"/>
            <a:ext cx="1655763"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劳务报酬所得</a:t>
            </a:r>
            <a:endParaRPr lang="en-US" altLang="zh-CN" sz="1200" b="1" dirty="0">
              <a:latin typeface="微软雅黑" panose="020B0503020204020204" pitchFamily="34" charset="-122"/>
              <a:ea typeface="微软雅黑" panose="020B0503020204020204" pitchFamily="34" charset="-122"/>
            </a:endParaRPr>
          </a:p>
        </p:txBody>
      </p:sp>
      <p:sp>
        <p:nvSpPr>
          <p:cNvPr id="188" name="矩形 187"/>
          <p:cNvSpPr/>
          <p:nvPr/>
        </p:nvSpPr>
        <p:spPr>
          <a:xfrm>
            <a:off x="6372225" y="1725613"/>
            <a:ext cx="1655763"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特许权使用费所得</a:t>
            </a:r>
            <a:endParaRPr lang="en-US" altLang="zh-CN" sz="1200" b="1" dirty="0">
              <a:latin typeface="微软雅黑" panose="020B0503020204020204" pitchFamily="34" charset="-122"/>
              <a:ea typeface="微软雅黑" panose="020B0503020204020204" pitchFamily="34" charset="-122"/>
            </a:endParaRPr>
          </a:p>
        </p:txBody>
      </p:sp>
      <p:sp>
        <p:nvSpPr>
          <p:cNvPr id="189" name="矩形 188"/>
          <p:cNvSpPr/>
          <p:nvPr/>
        </p:nvSpPr>
        <p:spPr>
          <a:xfrm>
            <a:off x="6372225" y="2122488"/>
            <a:ext cx="1655763"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稿酬所得所得</a:t>
            </a:r>
            <a:endParaRPr lang="en-US" altLang="zh-CN" sz="1200" b="1" dirty="0">
              <a:latin typeface="微软雅黑" panose="020B0503020204020204" pitchFamily="34" charset="-122"/>
              <a:ea typeface="微软雅黑" panose="020B0503020204020204" pitchFamily="34" charset="-122"/>
            </a:endParaRPr>
          </a:p>
        </p:txBody>
      </p:sp>
      <p:sp>
        <p:nvSpPr>
          <p:cNvPr id="191" name="矩形 190"/>
          <p:cNvSpPr/>
          <p:nvPr/>
        </p:nvSpPr>
        <p:spPr>
          <a:xfrm>
            <a:off x="6372225" y="4695825"/>
            <a:ext cx="1655763"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其他分类所得</a:t>
            </a:r>
            <a:endParaRPr lang="en-US" altLang="zh-CN" sz="1200" b="1" dirty="0">
              <a:latin typeface="微软雅黑" panose="020B0503020204020204" pitchFamily="34" charset="-122"/>
              <a:ea typeface="微软雅黑" panose="020B0503020204020204" pitchFamily="34" charset="-122"/>
            </a:endParaRPr>
          </a:p>
        </p:txBody>
      </p:sp>
      <p:sp>
        <p:nvSpPr>
          <p:cNvPr id="192" name="矩形 191"/>
          <p:cNvSpPr/>
          <p:nvPr/>
        </p:nvSpPr>
        <p:spPr>
          <a:xfrm>
            <a:off x="6372225" y="3111500"/>
            <a:ext cx="1655763"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工资、薪金所得</a:t>
            </a:r>
            <a:endParaRPr lang="en-US" altLang="zh-CN" sz="1200" b="1" dirty="0">
              <a:latin typeface="微软雅黑" panose="020B0503020204020204" pitchFamily="34" charset="-122"/>
              <a:ea typeface="微软雅黑" panose="020B0503020204020204" pitchFamily="34" charset="-122"/>
            </a:endParaRPr>
          </a:p>
        </p:txBody>
      </p:sp>
      <p:sp>
        <p:nvSpPr>
          <p:cNvPr id="193" name="矩形 192"/>
          <p:cNvSpPr/>
          <p:nvPr/>
        </p:nvSpPr>
        <p:spPr>
          <a:xfrm>
            <a:off x="6372225" y="3508375"/>
            <a:ext cx="1655763"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劳务报酬所得</a:t>
            </a:r>
            <a:endParaRPr lang="en-US" altLang="zh-CN" sz="1200" b="1" dirty="0">
              <a:latin typeface="微软雅黑" panose="020B0503020204020204" pitchFamily="34" charset="-122"/>
              <a:ea typeface="微软雅黑" panose="020B0503020204020204" pitchFamily="34" charset="-122"/>
            </a:endParaRPr>
          </a:p>
        </p:txBody>
      </p:sp>
      <p:sp>
        <p:nvSpPr>
          <p:cNvPr id="194" name="矩形 193"/>
          <p:cNvSpPr/>
          <p:nvPr/>
        </p:nvSpPr>
        <p:spPr>
          <a:xfrm>
            <a:off x="6372225" y="3903663"/>
            <a:ext cx="1655763"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特许权使用费所得</a:t>
            </a:r>
            <a:endParaRPr lang="en-US" altLang="zh-CN" sz="1200" b="1" dirty="0">
              <a:latin typeface="微软雅黑" panose="020B0503020204020204" pitchFamily="34" charset="-122"/>
              <a:ea typeface="微软雅黑" panose="020B0503020204020204" pitchFamily="34" charset="-122"/>
            </a:endParaRPr>
          </a:p>
        </p:txBody>
      </p:sp>
      <p:sp>
        <p:nvSpPr>
          <p:cNvPr id="195" name="矩形 194"/>
          <p:cNvSpPr/>
          <p:nvPr/>
        </p:nvSpPr>
        <p:spPr>
          <a:xfrm>
            <a:off x="6372225" y="4300538"/>
            <a:ext cx="1655763"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稿酬所得所得</a:t>
            </a:r>
            <a:endParaRPr lang="en-US" altLang="zh-CN" sz="1200" b="1" dirty="0">
              <a:latin typeface="微软雅黑" panose="020B0503020204020204" pitchFamily="34" charset="-122"/>
              <a:ea typeface="微软雅黑" panose="020B0503020204020204" pitchFamily="34" charset="-122"/>
            </a:endParaRPr>
          </a:p>
        </p:txBody>
      </p:sp>
      <p:sp>
        <p:nvSpPr>
          <p:cNvPr id="196" name="矩形 195"/>
          <p:cNvSpPr/>
          <p:nvPr/>
        </p:nvSpPr>
        <p:spPr>
          <a:xfrm>
            <a:off x="8389938" y="1419225"/>
            <a:ext cx="503237" cy="3095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全</a:t>
            </a:r>
            <a:endParaRPr lang="en-US" altLang="zh-CN" sz="1200"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endParaRPr lang="en-US" altLang="zh-CN" sz="1200"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员</a:t>
            </a:r>
            <a:endParaRPr lang="en-US" altLang="zh-CN" sz="1200"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endParaRPr lang="en-US" altLang="zh-CN" sz="1200"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全</a:t>
            </a:r>
            <a:endParaRPr lang="en-US" altLang="zh-CN" sz="1200"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endParaRPr lang="en-US" altLang="zh-CN" sz="1200"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额</a:t>
            </a:r>
            <a:endParaRPr lang="en-US" altLang="zh-CN" sz="1200"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endParaRPr lang="en-US" altLang="zh-CN" sz="1200"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扣</a:t>
            </a:r>
            <a:endParaRPr lang="en-US" altLang="zh-CN" sz="1200"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endParaRPr lang="en-US" altLang="zh-CN" sz="1200"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缴</a:t>
            </a:r>
            <a:endParaRPr lang="en-US" altLang="zh-CN" sz="1200"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endParaRPr lang="en-US" altLang="zh-CN" sz="1200"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申</a:t>
            </a:r>
            <a:endParaRPr lang="en-US" altLang="zh-CN" sz="1200"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endParaRPr lang="en-US" altLang="zh-CN" sz="1200"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报</a:t>
            </a:r>
            <a:endParaRPr lang="en-US" altLang="zh-CN" sz="1200" b="1" dirty="0">
              <a:latin typeface="微软雅黑" panose="020B0503020204020204" pitchFamily="34" charset="-122"/>
              <a:ea typeface="微软雅黑" panose="020B0503020204020204" pitchFamily="34" charset="-122"/>
            </a:endParaRPr>
          </a:p>
        </p:txBody>
      </p:sp>
      <p:cxnSp>
        <p:nvCxnSpPr>
          <p:cNvPr id="35" name="直接箭头连接符 34"/>
          <p:cNvCxnSpPr>
            <a:stCxn id="32" idx="3"/>
            <a:endCxn id="174" idx="1"/>
          </p:cNvCxnSpPr>
          <p:nvPr/>
        </p:nvCxnSpPr>
        <p:spPr>
          <a:xfrm>
            <a:off x="1128713" y="2824163"/>
            <a:ext cx="127000" cy="0"/>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97" name="直接箭头连接符 196"/>
          <p:cNvCxnSpPr>
            <a:stCxn id="174" idx="3"/>
          </p:cNvCxnSpPr>
          <p:nvPr/>
        </p:nvCxnSpPr>
        <p:spPr>
          <a:xfrm>
            <a:off x="2281238" y="2824163"/>
            <a:ext cx="215900" cy="0"/>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52249" name="肘形连接符 39"/>
          <p:cNvCxnSpPr>
            <a:cxnSpLocks noChangeShapeType="1"/>
            <a:stCxn id="33" idx="3"/>
            <a:endCxn id="175" idx="1"/>
          </p:cNvCxnSpPr>
          <p:nvPr/>
        </p:nvCxnSpPr>
        <p:spPr bwMode="auto">
          <a:xfrm flipV="1">
            <a:off x="3792538" y="1600200"/>
            <a:ext cx="261937" cy="1223963"/>
          </a:xfrm>
          <a:prstGeom prst="bentConnector3">
            <a:avLst>
              <a:gd name="adj1" fmla="val 49699"/>
            </a:avLst>
          </a:prstGeom>
          <a:noFill/>
          <a:ln w="28575" algn="ctr">
            <a:solidFill>
              <a:schemeClr val="tx2"/>
            </a:solidFill>
            <a:miter lim="800000"/>
            <a:tailEnd type="arrow" w="med" len="med"/>
          </a:ln>
        </p:spPr>
      </p:cxnSp>
      <p:cxnSp>
        <p:nvCxnSpPr>
          <p:cNvPr id="52250" name="肘形连接符 197"/>
          <p:cNvCxnSpPr>
            <a:cxnSpLocks noChangeShapeType="1"/>
            <a:stCxn id="33" idx="3"/>
            <a:endCxn id="176" idx="1"/>
          </p:cNvCxnSpPr>
          <p:nvPr/>
        </p:nvCxnSpPr>
        <p:spPr bwMode="auto">
          <a:xfrm>
            <a:off x="3792538" y="2824163"/>
            <a:ext cx="261937" cy="1223962"/>
          </a:xfrm>
          <a:prstGeom prst="bentConnector3">
            <a:avLst>
              <a:gd name="adj1" fmla="val 49699"/>
            </a:avLst>
          </a:prstGeom>
          <a:noFill/>
          <a:ln w="28575" algn="ctr">
            <a:solidFill>
              <a:schemeClr val="tx2"/>
            </a:solidFill>
            <a:miter lim="800000"/>
            <a:tailEnd type="arrow" w="med" len="med"/>
          </a:ln>
        </p:spPr>
      </p:cxnSp>
      <p:cxnSp>
        <p:nvCxnSpPr>
          <p:cNvPr id="52251" name="肘形连接符 198"/>
          <p:cNvCxnSpPr>
            <a:cxnSpLocks noChangeShapeType="1"/>
            <a:stCxn id="176" idx="3"/>
            <a:endCxn id="192" idx="1"/>
          </p:cNvCxnSpPr>
          <p:nvPr/>
        </p:nvCxnSpPr>
        <p:spPr bwMode="auto">
          <a:xfrm flipV="1">
            <a:off x="4872038" y="3273425"/>
            <a:ext cx="1487487" cy="774700"/>
          </a:xfrm>
          <a:prstGeom prst="bentConnector3">
            <a:avLst>
              <a:gd name="adj1" fmla="val 49944"/>
            </a:avLst>
          </a:prstGeom>
          <a:noFill/>
          <a:ln w="28575" algn="ctr">
            <a:solidFill>
              <a:schemeClr val="tx2"/>
            </a:solidFill>
            <a:miter lim="800000"/>
            <a:tailEnd type="arrow" w="med" len="med"/>
          </a:ln>
        </p:spPr>
      </p:cxnSp>
      <p:cxnSp>
        <p:nvCxnSpPr>
          <p:cNvPr id="52252" name="肘形连接符 199"/>
          <p:cNvCxnSpPr>
            <a:cxnSpLocks noChangeShapeType="1"/>
            <a:stCxn id="176" idx="3"/>
            <a:endCxn id="193" idx="1"/>
          </p:cNvCxnSpPr>
          <p:nvPr/>
        </p:nvCxnSpPr>
        <p:spPr bwMode="auto">
          <a:xfrm flipV="1">
            <a:off x="4872038" y="3670300"/>
            <a:ext cx="1487487" cy="377825"/>
          </a:xfrm>
          <a:prstGeom prst="bentConnector3">
            <a:avLst>
              <a:gd name="adj1" fmla="val 49944"/>
            </a:avLst>
          </a:prstGeom>
          <a:noFill/>
          <a:ln w="28575" algn="ctr">
            <a:solidFill>
              <a:schemeClr val="tx2"/>
            </a:solidFill>
            <a:miter lim="800000"/>
            <a:tailEnd type="arrow" w="med" len="med"/>
          </a:ln>
        </p:spPr>
      </p:cxnSp>
      <p:cxnSp>
        <p:nvCxnSpPr>
          <p:cNvPr id="52253" name="肘形连接符 200"/>
          <p:cNvCxnSpPr>
            <a:cxnSpLocks noChangeShapeType="1"/>
            <a:stCxn id="176" idx="3"/>
            <a:endCxn id="194" idx="1"/>
          </p:cNvCxnSpPr>
          <p:nvPr/>
        </p:nvCxnSpPr>
        <p:spPr bwMode="auto">
          <a:xfrm>
            <a:off x="4872038" y="4048125"/>
            <a:ext cx="1487487" cy="17463"/>
          </a:xfrm>
          <a:prstGeom prst="bentConnector3">
            <a:avLst>
              <a:gd name="adj1" fmla="val 49944"/>
            </a:avLst>
          </a:prstGeom>
          <a:noFill/>
          <a:ln w="28575" algn="ctr">
            <a:solidFill>
              <a:schemeClr val="tx2"/>
            </a:solidFill>
            <a:miter lim="800000"/>
            <a:tailEnd type="arrow" w="med" len="med"/>
          </a:ln>
        </p:spPr>
      </p:cxnSp>
      <p:cxnSp>
        <p:nvCxnSpPr>
          <p:cNvPr id="52254" name="肘形连接符 201"/>
          <p:cNvCxnSpPr>
            <a:cxnSpLocks noChangeShapeType="1"/>
            <a:stCxn id="176" idx="3"/>
            <a:endCxn id="195" idx="1"/>
          </p:cNvCxnSpPr>
          <p:nvPr/>
        </p:nvCxnSpPr>
        <p:spPr bwMode="auto">
          <a:xfrm>
            <a:off x="4872038" y="4048125"/>
            <a:ext cx="1487487" cy="414338"/>
          </a:xfrm>
          <a:prstGeom prst="bentConnector3">
            <a:avLst>
              <a:gd name="adj1" fmla="val 49944"/>
            </a:avLst>
          </a:prstGeom>
          <a:noFill/>
          <a:ln w="28575" algn="ctr">
            <a:solidFill>
              <a:schemeClr val="tx2"/>
            </a:solidFill>
            <a:miter lim="800000"/>
            <a:tailEnd type="arrow" w="med" len="med"/>
          </a:ln>
        </p:spPr>
      </p:cxnSp>
      <p:cxnSp>
        <p:nvCxnSpPr>
          <p:cNvPr id="52255" name="肘形连接符 202"/>
          <p:cNvCxnSpPr>
            <a:cxnSpLocks noChangeShapeType="1"/>
            <a:stCxn id="176" idx="3"/>
            <a:endCxn id="191" idx="1"/>
          </p:cNvCxnSpPr>
          <p:nvPr/>
        </p:nvCxnSpPr>
        <p:spPr bwMode="auto">
          <a:xfrm>
            <a:off x="4872038" y="4048125"/>
            <a:ext cx="1487487" cy="809625"/>
          </a:xfrm>
          <a:prstGeom prst="bentConnector3">
            <a:avLst>
              <a:gd name="adj1" fmla="val 49944"/>
            </a:avLst>
          </a:prstGeom>
          <a:noFill/>
          <a:ln w="28575" algn="ctr">
            <a:solidFill>
              <a:schemeClr val="tx2"/>
            </a:solidFill>
            <a:miter lim="800000"/>
            <a:tailEnd type="arrow" w="med" len="med"/>
          </a:ln>
        </p:spPr>
      </p:cxnSp>
      <p:cxnSp>
        <p:nvCxnSpPr>
          <p:cNvPr id="52256" name="肘形连接符 203"/>
          <p:cNvCxnSpPr>
            <a:cxnSpLocks noChangeShapeType="1"/>
            <a:stCxn id="175" idx="3"/>
          </p:cNvCxnSpPr>
          <p:nvPr/>
        </p:nvCxnSpPr>
        <p:spPr bwMode="auto">
          <a:xfrm flipV="1">
            <a:off x="4694238" y="1095375"/>
            <a:ext cx="225425" cy="504825"/>
          </a:xfrm>
          <a:prstGeom prst="bentConnector3">
            <a:avLst>
              <a:gd name="adj1" fmla="val 49296"/>
            </a:avLst>
          </a:prstGeom>
          <a:noFill/>
          <a:ln w="28575" algn="ctr">
            <a:solidFill>
              <a:schemeClr val="tx2"/>
            </a:solidFill>
            <a:miter lim="800000"/>
            <a:tailEnd type="arrow" w="med" len="med"/>
          </a:ln>
        </p:spPr>
      </p:cxnSp>
      <p:cxnSp>
        <p:nvCxnSpPr>
          <p:cNvPr id="52257" name="肘形连接符 204"/>
          <p:cNvCxnSpPr>
            <a:cxnSpLocks noChangeShapeType="1"/>
            <a:stCxn id="175" idx="3"/>
            <a:endCxn id="178" idx="1"/>
          </p:cNvCxnSpPr>
          <p:nvPr/>
        </p:nvCxnSpPr>
        <p:spPr bwMode="auto">
          <a:xfrm>
            <a:off x="4694238" y="1600200"/>
            <a:ext cx="225425" cy="360363"/>
          </a:xfrm>
          <a:prstGeom prst="bentConnector3">
            <a:avLst>
              <a:gd name="adj1" fmla="val 49296"/>
            </a:avLst>
          </a:prstGeom>
          <a:noFill/>
          <a:ln w="28575" algn="ctr">
            <a:solidFill>
              <a:schemeClr val="tx2"/>
            </a:solidFill>
            <a:miter lim="800000"/>
            <a:tailEnd type="arrow" w="med" len="med"/>
          </a:ln>
        </p:spPr>
      </p:cxnSp>
      <p:cxnSp>
        <p:nvCxnSpPr>
          <p:cNvPr id="52258" name="肘形连接符 205"/>
          <p:cNvCxnSpPr>
            <a:cxnSpLocks noChangeShapeType="1"/>
            <a:stCxn id="175" idx="3"/>
            <a:endCxn id="179" idx="1"/>
          </p:cNvCxnSpPr>
          <p:nvPr/>
        </p:nvCxnSpPr>
        <p:spPr bwMode="auto">
          <a:xfrm>
            <a:off x="4694238" y="1600200"/>
            <a:ext cx="225425" cy="1152525"/>
          </a:xfrm>
          <a:prstGeom prst="bentConnector3">
            <a:avLst>
              <a:gd name="adj1" fmla="val 49296"/>
            </a:avLst>
          </a:prstGeom>
          <a:noFill/>
          <a:ln w="28575" algn="ctr">
            <a:solidFill>
              <a:schemeClr val="tx2"/>
            </a:solidFill>
            <a:miter lim="800000"/>
            <a:tailEnd type="arrow" w="med" len="med"/>
          </a:ln>
        </p:spPr>
      </p:cxnSp>
      <p:cxnSp>
        <p:nvCxnSpPr>
          <p:cNvPr id="52259" name="肘形连接符 206"/>
          <p:cNvCxnSpPr>
            <a:cxnSpLocks noChangeShapeType="1"/>
            <a:stCxn id="178" idx="3"/>
            <a:endCxn id="189" idx="1"/>
          </p:cNvCxnSpPr>
          <p:nvPr/>
        </p:nvCxnSpPr>
        <p:spPr bwMode="auto">
          <a:xfrm>
            <a:off x="5945188" y="1960563"/>
            <a:ext cx="414337" cy="323850"/>
          </a:xfrm>
          <a:prstGeom prst="bentConnector3">
            <a:avLst>
              <a:gd name="adj1" fmla="val 49810"/>
            </a:avLst>
          </a:prstGeom>
          <a:noFill/>
          <a:ln w="28575" algn="ctr">
            <a:solidFill>
              <a:schemeClr val="tx2"/>
            </a:solidFill>
            <a:miter lim="800000"/>
            <a:tailEnd type="arrow" w="med" len="med"/>
          </a:ln>
        </p:spPr>
      </p:cxnSp>
      <p:cxnSp>
        <p:nvCxnSpPr>
          <p:cNvPr id="52260" name="肘形连接符 207"/>
          <p:cNvCxnSpPr>
            <a:cxnSpLocks noChangeShapeType="1"/>
            <a:stCxn id="178" idx="3"/>
            <a:endCxn id="188" idx="1"/>
          </p:cNvCxnSpPr>
          <p:nvPr/>
        </p:nvCxnSpPr>
        <p:spPr bwMode="auto">
          <a:xfrm flipV="1">
            <a:off x="5945188" y="1887538"/>
            <a:ext cx="414337" cy="73025"/>
          </a:xfrm>
          <a:prstGeom prst="bentConnector3">
            <a:avLst>
              <a:gd name="adj1" fmla="val 49810"/>
            </a:avLst>
          </a:prstGeom>
          <a:noFill/>
          <a:ln w="28575" algn="ctr">
            <a:solidFill>
              <a:schemeClr val="tx2"/>
            </a:solidFill>
            <a:miter lim="800000"/>
            <a:tailEnd type="arrow" w="med" len="med"/>
          </a:ln>
        </p:spPr>
      </p:cxnSp>
      <p:cxnSp>
        <p:nvCxnSpPr>
          <p:cNvPr id="52261" name="肘形连接符 208"/>
          <p:cNvCxnSpPr>
            <a:cxnSpLocks noChangeShapeType="1"/>
            <a:stCxn id="178" idx="3"/>
            <a:endCxn id="187" idx="1"/>
          </p:cNvCxnSpPr>
          <p:nvPr/>
        </p:nvCxnSpPr>
        <p:spPr bwMode="auto">
          <a:xfrm flipV="1">
            <a:off x="5945188" y="1492250"/>
            <a:ext cx="414337" cy="468313"/>
          </a:xfrm>
          <a:prstGeom prst="bentConnector3">
            <a:avLst>
              <a:gd name="adj1" fmla="val 49810"/>
            </a:avLst>
          </a:prstGeom>
          <a:noFill/>
          <a:ln w="28575" algn="ctr">
            <a:solidFill>
              <a:schemeClr val="tx2"/>
            </a:solidFill>
            <a:miter lim="800000"/>
            <a:tailEnd type="arrow" w="med" len="med"/>
          </a:ln>
        </p:spPr>
      </p:cxnSp>
      <p:cxnSp>
        <p:nvCxnSpPr>
          <p:cNvPr id="52262" name="肘形连接符 209"/>
          <p:cNvCxnSpPr>
            <a:cxnSpLocks noChangeShapeType="1"/>
          </p:cNvCxnSpPr>
          <p:nvPr/>
        </p:nvCxnSpPr>
        <p:spPr bwMode="auto">
          <a:xfrm>
            <a:off x="6572250" y="1071563"/>
            <a:ext cx="414338" cy="0"/>
          </a:xfrm>
          <a:prstGeom prst="straightConnector1">
            <a:avLst/>
          </a:prstGeom>
          <a:noFill/>
          <a:ln w="28575" algn="ctr">
            <a:solidFill>
              <a:schemeClr val="tx2"/>
            </a:solidFill>
            <a:round/>
            <a:tailEnd type="arrow" w="med" len="med"/>
          </a:ln>
        </p:spPr>
      </p:cxnSp>
      <p:cxnSp>
        <p:nvCxnSpPr>
          <p:cNvPr id="52263" name="肘形连接符 212"/>
          <p:cNvCxnSpPr>
            <a:cxnSpLocks noChangeShapeType="1"/>
            <a:endCxn id="196" idx="1"/>
          </p:cNvCxnSpPr>
          <p:nvPr/>
        </p:nvCxnSpPr>
        <p:spPr bwMode="auto">
          <a:xfrm>
            <a:off x="8040688" y="1095375"/>
            <a:ext cx="336550" cy="1871663"/>
          </a:xfrm>
          <a:prstGeom prst="bentConnector3">
            <a:avLst>
              <a:gd name="adj1" fmla="val 49528"/>
            </a:avLst>
          </a:prstGeom>
          <a:noFill/>
          <a:ln w="28575" algn="ctr">
            <a:solidFill>
              <a:schemeClr val="tx2"/>
            </a:solidFill>
            <a:miter lim="800000"/>
            <a:tailEnd type="arrow" w="med" len="med"/>
          </a:ln>
        </p:spPr>
      </p:cxnSp>
      <p:cxnSp>
        <p:nvCxnSpPr>
          <p:cNvPr id="52264" name="肘形连接符 213"/>
          <p:cNvCxnSpPr>
            <a:cxnSpLocks noChangeShapeType="1"/>
            <a:stCxn id="187" idx="3"/>
            <a:endCxn id="196" idx="1"/>
          </p:cNvCxnSpPr>
          <p:nvPr/>
        </p:nvCxnSpPr>
        <p:spPr bwMode="auto">
          <a:xfrm>
            <a:off x="8040688" y="1492250"/>
            <a:ext cx="336550" cy="1474788"/>
          </a:xfrm>
          <a:prstGeom prst="bentConnector3">
            <a:avLst>
              <a:gd name="adj1" fmla="val 49528"/>
            </a:avLst>
          </a:prstGeom>
          <a:noFill/>
          <a:ln w="28575" algn="ctr">
            <a:solidFill>
              <a:schemeClr val="tx2"/>
            </a:solidFill>
            <a:miter lim="800000"/>
            <a:tailEnd type="arrow" w="med" len="med"/>
          </a:ln>
        </p:spPr>
      </p:cxnSp>
      <p:cxnSp>
        <p:nvCxnSpPr>
          <p:cNvPr id="52265" name="肘形连接符 214"/>
          <p:cNvCxnSpPr>
            <a:cxnSpLocks noChangeShapeType="1"/>
            <a:stCxn id="188" idx="3"/>
            <a:endCxn id="196" idx="1"/>
          </p:cNvCxnSpPr>
          <p:nvPr/>
        </p:nvCxnSpPr>
        <p:spPr bwMode="auto">
          <a:xfrm>
            <a:off x="8040688" y="1887538"/>
            <a:ext cx="336550" cy="1079500"/>
          </a:xfrm>
          <a:prstGeom prst="bentConnector3">
            <a:avLst>
              <a:gd name="adj1" fmla="val 49528"/>
            </a:avLst>
          </a:prstGeom>
          <a:noFill/>
          <a:ln w="28575" algn="ctr">
            <a:solidFill>
              <a:schemeClr val="tx2"/>
            </a:solidFill>
            <a:miter lim="800000"/>
            <a:tailEnd type="arrow" w="med" len="med"/>
          </a:ln>
        </p:spPr>
      </p:cxnSp>
      <p:cxnSp>
        <p:nvCxnSpPr>
          <p:cNvPr id="52266" name="肘形连接符 215"/>
          <p:cNvCxnSpPr>
            <a:cxnSpLocks noChangeShapeType="1"/>
            <a:stCxn id="189" idx="3"/>
            <a:endCxn id="196" idx="1"/>
          </p:cNvCxnSpPr>
          <p:nvPr/>
        </p:nvCxnSpPr>
        <p:spPr bwMode="auto">
          <a:xfrm>
            <a:off x="8040688" y="2284413"/>
            <a:ext cx="336550" cy="682625"/>
          </a:xfrm>
          <a:prstGeom prst="bentConnector3">
            <a:avLst>
              <a:gd name="adj1" fmla="val 49528"/>
            </a:avLst>
          </a:prstGeom>
          <a:noFill/>
          <a:ln w="28575" algn="ctr">
            <a:solidFill>
              <a:schemeClr val="tx2"/>
            </a:solidFill>
            <a:miter lim="800000"/>
            <a:tailEnd type="arrow" w="med" len="med"/>
          </a:ln>
        </p:spPr>
      </p:cxnSp>
      <p:cxnSp>
        <p:nvCxnSpPr>
          <p:cNvPr id="52267" name="肘形连接符 216"/>
          <p:cNvCxnSpPr>
            <a:cxnSpLocks noChangeShapeType="1"/>
            <a:stCxn id="179" idx="3"/>
            <a:endCxn id="196" idx="1"/>
          </p:cNvCxnSpPr>
          <p:nvPr/>
        </p:nvCxnSpPr>
        <p:spPr bwMode="auto">
          <a:xfrm>
            <a:off x="8040688" y="2752725"/>
            <a:ext cx="336550" cy="214313"/>
          </a:xfrm>
          <a:prstGeom prst="bentConnector3">
            <a:avLst>
              <a:gd name="adj1" fmla="val 50000"/>
            </a:avLst>
          </a:prstGeom>
          <a:noFill/>
          <a:ln w="28575" algn="ctr">
            <a:solidFill>
              <a:schemeClr val="tx2"/>
            </a:solidFill>
            <a:miter lim="800000"/>
            <a:tailEnd type="arrow" w="med" len="med"/>
          </a:ln>
        </p:spPr>
      </p:cxnSp>
      <p:cxnSp>
        <p:nvCxnSpPr>
          <p:cNvPr id="52268" name="肘形连接符 217"/>
          <p:cNvCxnSpPr>
            <a:cxnSpLocks noChangeShapeType="1"/>
            <a:stCxn id="192" idx="3"/>
            <a:endCxn id="196" idx="1"/>
          </p:cNvCxnSpPr>
          <p:nvPr/>
        </p:nvCxnSpPr>
        <p:spPr bwMode="auto">
          <a:xfrm flipV="1">
            <a:off x="8040688" y="2967038"/>
            <a:ext cx="336550" cy="306387"/>
          </a:xfrm>
          <a:prstGeom prst="bentConnector3">
            <a:avLst>
              <a:gd name="adj1" fmla="val 49528"/>
            </a:avLst>
          </a:prstGeom>
          <a:noFill/>
          <a:ln w="28575" algn="ctr">
            <a:solidFill>
              <a:schemeClr val="tx2"/>
            </a:solidFill>
            <a:miter lim="800000"/>
            <a:tailEnd type="arrow" w="med" len="med"/>
          </a:ln>
        </p:spPr>
      </p:cxnSp>
      <p:cxnSp>
        <p:nvCxnSpPr>
          <p:cNvPr id="52269" name="肘形连接符 218"/>
          <p:cNvCxnSpPr>
            <a:cxnSpLocks noChangeShapeType="1"/>
            <a:stCxn id="193" idx="3"/>
            <a:endCxn id="196" idx="1"/>
          </p:cNvCxnSpPr>
          <p:nvPr/>
        </p:nvCxnSpPr>
        <p:spPr bwMode="auto">
          <a:xfrm flipV="1">
            <a:off x="8040688" y="2967038"/>
            <a:ext cx="336550" cy="703262"/>
          </a:xfrm>
          <a:prstGeom prst="bentConnector3">
            <a:avLst>
              <a:gd name="adj1" fmla="val 49528"/>
            </a:avLst>
          </a:prstGeom>
          <a:noFill/>
          <a:ln w="28575" algn="ctr">
            <a:solidFill>
              <a:schemeClr val="tx2"/>
            </a:solidFill>
            <a:miter lim="800000"/>
            <a:tailEnd type="arrow" w="med" len="med"/>
          </a:ln>
        </p:spPr>
      </p:cxnSp>
      <p:cxnSp>
        <p:nvCxnSpPr>
          <p:cNvPr id="52270" name="肘形连接符 219"/>
          <p:cNvCxnSpPr>
            <a:cxnSpLocks noChangeShapeType="1"/>
            <a:stCxn id="194" idx="3"/>
            <a:endCxn id="196" idx="1"/>
          </p:cNvCxnSpPr>
          <p:nvPr/>
        </p:nvCxnSpPr>
        <p:spPr bwMode="auto">
          <a:xfrm flipV="1">
            <a:off x="8040688" y="2967038"/>
            <a:ext cx="336550" cy="1098550"/>
          </a:xfrm>
          <a:prstGeom prst="bentConnector3">
            <a:avLst>
              <a:gd name="adj1" fmla="val 49528"/>
            </a:avLst>
          </a:prstGeom>
          <a:noFill/>
          <a:ln w="28575" algn="ctr">
            <a:solidFill>
              <a:schemeClr val="tx2"/>
            </a:solidFill>
            <a:miter lim="800000"/>
            <a:tailEnd type="arrow" w="med" len="med"/>
          </a:ln>
        </p:spPr>
      </p:cxnSp>
      <p:cxnSp>
        <p:nvCxnSpPr>
          <p:cNvPr id="52271" name="肘形连接符 220"/>
          <p:cNvCxnSpPr>
            <a:cxnSpLocks noChangeShapeType="1"/>
            <a:stCxn id="195" idx="3"/>
            <a:endCxn id="196" idx="1"/>
          </p:cNvCxnSpPr>
          <p:nvPr/>
        </p:nvCxnSpPr>
        <p:spPr bwMode="auto">
          <a:xfrm flipV="1">
            <a:off x="8040688" y="2967038"/>
            <a:ext cx="336550" cy="1495425"/>
          </a:xfrm>
          <a:prstGeom prst="bentConnector3">
            <a:avLst>
              <a:gd name="adj1" fmla="val 49528"/>
            </a:avLst>
          </a:prstGeom>
          <a:noFill/>
          <a:ln w="28575" algn="ctr">
            <a:solidFill>
              <a:schemeClr val="tx2"/>
            </a:solidFill>
            <a:miter lim="800000"/>
            <a:tailEnd type="arrow" w="med" len="med"/>
          </a:ln>
        </p:spPr>
      </p:cxnSp>
      <p:cxnSp>
        <p:nvCxnSpPr>
          <p:cNvPr id="52272" name="肘形连接符 221"/>
          <p:cNvCxnSpPr>
            <a:cxnSpLocks noChangeShapeType="1"/>
            <a:stCxn id="191" idx="3"/>
            <a:endCxn id="196" idx="1"/>
          </p:cNvCxnSpPr>
          <p:nvPr/>
        </p:nvCxnSpPr>
        <p:spPr bwMode="auto">
          <a:xfrm flipV="1">
            <a:off x="8040688" y="2967038"/>
            <a:ext cx="336550" cy="1890712"/>
          </a:xfrm>
          <a:prstGeom prst="bentConnector3">
            <a:avLst>
              <a:gd name="adj1" fmla="val 49528"/>
            </a:avLst>
          </a:prstGeom>
          <a:noFill/>
          <a:ln w="28575" algn="ctr">
            <a:solidFill>
              <a:schemeClr val="tx2"/>
            </a:solidFill>
            <a:miter lim="800000"/>
            <a:tailEnd type="arrow" w="med" len="med"/>
          </a:ln>
        </p:spPr>
      </p:cxnSp>
      <p:grpSp>
        <p:nvGrpSpPr>
          <p:cNvPr id="7" name="组合 57"/>
          <p:cNvGrpSpPr/>
          <p:nvPr/>
        </p:nvGrpSpPr>
        <p:grpSpPr bwMode="auto">
          <a:xfrm>
            <a:off x="5840413" y="354013"/>
            <a:ext cx="325437" cy="325437"/>
            <a:chOff x="0" y="0"/>
            <a:chExt cx="432833" cy="432834"/>
          </a:xfrm>
        </p:grpSpPr>
        <p:sp>
          <p:nvSpPr>
            <p:cNvPr id="52288"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2289"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8" name="组合 60"/>
          <p:cNvGrpSpPr/>
          <p:nvPr/>
        </p:nvGrpSpPr>
        <p:grpSpPr bwMode="auto">
          <a:xfrm>
            <a:off x="6326188" y="354013"/>
            <a:ext cx="325437" cy="325437"/>
            <a:chOff x="0" y="0"/>
            <a:chExt cx="432833" cy="432834"/>
          </a:xfrm>
        </p:grpSpPr>
        <p:sp>
          <p:nvSpPr>
            <p:cNvPr id="52286"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2287"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9" name="组合 51"/>
          <p:cNvGrpSpPr/>
          <p:nvPr/>
        </p:nvGrpSpPr>
        <p:grpSpPr bwMode="auto">
          <a:xfrm>
            <a:off x="6811963" y="354013"/>
            <a:ext cx="323850" cy="323850"/>
            <a:chOff x="0" y="0"/>
            <a:chExt cx="432048" cy="432048"/>
          </a:xfrm>
        </p:grpSpPr>
        <p:sp>
          <p:nvSpPr>
            <p:cNvPr id="52284"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2285"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10" name="组合 54"/>
          <p:cNvGrpSpPr/>
          <p:nvPr/>
        </p:nvGrpSpPr>
        <p:grpSpPr bwMode="auto">
          <a:xfrm>
            <a:off x="7297738" y="354013"/>
            <a:ext cx="325437" cy="325437"/>
            <a:chOff x="0" y="0"/>
            <a:chExt cx="432833" cy="432834"/>
          </a:xfrm>
        </p:grpSpPr>
        <p:sp>
          <p:nvSpPr>
            <p:cNvPr id="52282"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2283"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11" name="组合 48"/>
          <p:cNvGrpSpPr/>
          <p:nvPr/>
        </p:nvGrpSpPr>
        <p:grpSpPr bwMode="auto">
          <a:xfrm>
            <a:off x="7785100" y="354013"/>
            <a:ext cx="323850" cy="325437"/>
            <a:chOff x="0" y="0"/>
            <a:chExt cx="432048" cy="432834"/>
          </a:xfrm>
        </p:grpSpPr>
        <p:sp>
          <p:nvSpPr>
            <p:cNvPr id="52280"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2281"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70" name="矩形 69"/>
          <p:cNvSpPr/>
          <p:nvPr/>
        </p:nvSpPr>
        <p:spPr>
          <a:xfrm>
            <a:off x="4929188" y="928688"/>
            <a:ext cx="1655762"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工资、薪金所得</a:t>
            </a:r>
            <a:endParaRPr lang="en-US" altLang="zh-CN" sz="1200" b="1" dirty="0">
              <a:latin typeface="微软雅黑" panose="020B0503020204020204" pitchFamily="34" charset="-122"/>
              <a:ea typeface="微软雅黑" panose="020B0503020204020204" pitchFamily="34" charset="-122"/>
            </a:endParaRPr>
          </a:p>
        </p:txBody>
      </p:sp>
      <p:sp>
        <p:nvSpPr>
          <p:cNvPr id="71" name="矩形 70"/>
          <p:cNvSpPr/>
          <p:nvPr/>
        </p:nvSpPr>
        <p:spPr>
          <a:xfrm>
            <a:off x="7000875" y="785813"/>
            <a:ext cx="1000125" cy="5032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专项附加扣除信息采集</a:t>
            </a:r>
            <a:endParaRPr lang="en-US" altLang="zh-CN" sz="1200" b="1"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3824288"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新增的扣缴权利与义务</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3255" name="Freeform 5"/>
          <p:cNvSpPr/>
          <p:nvPr/>
        </p:nvSpPr>
        <p:spPr bwMode="auto">
          <a:xfrm>
            <a:off x="971550" y="2211388"/>
            <a:ext cx="1479550" cy="1335087"/>
          </a:xfrm>
          <a:custGeom>
            <a:avLst/>
            <a:gdLst>
              <a:gd name="T0" fmla="*/ 2147483647 w 2740"/>
              <a:gd name="T1" fmla="*/ 2147483647 h 2446"/>
              <a:gd name="T2" fmla="*/ 2147483647 w 2740"/>
              <a:gd name="T3" fmla="*/ 2147483647 h 2446"/>
              <a:gd name="T4" fmla="*/ 2147483647 w 2740"/>
              <a:gd name="T5" fmla="*/ 2147483647 h 2446"/>
              <a:gd name="T6" fmla="*/ 2147483647 w 2740"/>
              <a:gd name="T7" fmla="*/ 2147483647 h 2446"/>
              <a:gd name="T8" fmla="*/ 2147483647 w 2740"/>
              <a:gd name="T9" fmla="*/ 2147483647 h 2446"/>
              <a:gd name="T10" fmla="*/ 2147483647 w 2740"/>
              <a:gd name="T11" fmla="*/ 2147483647 h 2446"/>
              <a:gd name="T12" fmla="*/ 2147483647 w 2740"/>
              <a:gd name="T13" fmla="*/ 2147483647 h 2446"/>
              <a:gd name="T14" fmla="*/ 0 w 2740"/>
              <a:gd name="T15" fmla="*/ 2147483647 h 2446"/>
              <a:gd name="T16" fmla="*/ 2147483647 w 2740"/>
              <a:gd name="T17" fmla="*/ 2147483647 h 2446"/>
              <a:gd name="T18" fmla="*/ 2147483647 w 2740"/>
              <a:gd name="T19" fmla="*/ 2147483647 h 2446"/>
              <a:gd name="T20" fmla="*/ 2147483647 w 2740"/>
              <a:gd name="T21" fmla="*/ 2147483647 h 2446"/>
              <a:gd name="T22" fmla="*/ 2147483647 w 2740"/>
              <a:gd name="T23" fmla="*/ 2147483647 h 2446"/>
              <a:gd name="T24" fmla="*/ 2147483647 w 2740"/>
              <a:gd name="T25" fmla="*/ 2147483647 h 2446"/>
              <a:gd name="T26" fmla="*/ 2147483647 w 2740"/>
              <a:gd name="T27" fmla="*/ 2147483647 h 2446"/>
              <a:gd name="T28" fmla="*/ 2147483647 w 2740"/>
              <a:gd name="T29" fmla="*/ 2147483647 h 2446"/>
              <a:gd name="T30" fmla="*/ 2147483647 w 2740"/>
              <a:gd name="T31" fmla="*/ 2147483647 h 2446"/>
              <a:gd name="T32" fmla="*/ 2147483647 w 2740"/>
              <a:gd name="T33" fmla="*/ 2147483647 h 2446"/>
              <a:gd name="T34" fmla="*/ 2147483647 w 2740"/>
              <a:gd name="T35" fmla="*/ 2147483647 h 2446"/>
              <a:gd name="T36" fmla="*/ 2147483647 w 2740"/>
              <a:gd name="T37" fmla="*/ 2147483647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a:noFill/>
            <a:miter lim="800000"/>
          </a:ln>
        </p:spPr>
        <p:txBody>
          <a:bodyPr/>
          <a:lstStyle/>
          <a:p>
            <a:endParaRPr lang="zh-CN" altLang="en-US"/>
          </a:p>
        </p:txBody>
      </p:sp>
      <p:sp>
        <p:nvSpPr>
          <p:cNvPr id="53256" name="TextBox 31"/>
          <p:cNvSpPr txBox="1">
            <a:spLocks noChangeArrowheads="1"/>
          </p:cNvSpPr>
          <p:nvPr/>
        </p:nvSpPr>
        <p:spPr bwMode="auto">
          <a:xfrm>
            <a:off x="1257300" y="2447925"/>
            <a:ext cx="908050" cy="862013"/>
          </a:xfrm>
          <a:prstGeom prst="rect">
            <a:avLst/>
          </a:prstGeom>
          <a:noFill/>
          <a:ln w="9525">
            <a:noFill/>
            <a:miter lim="800000"/>
          </a:ln>
        </p:spPr>
        <p:txBody>
          <a:bodyPr lIns="0" tIns="0" rIns="0" bIns="0">
            <a:spAutoFit/>
          </a:bodyPr>
          <a:lstStyle/>
          <a:p>
            <a:pPr algn="ctr"/>
            <a:r>
              <a:rPr lang="zh-CN" altLang="en-US" sz="2800" b="1">
                <a:solidFill>
                  <a:schemeClr val="bg1"/>
                </a:solidFill>
                <a:latin typeface="微软雅黑" panose="020B0503020204020204" pitchFamily="34" charset="-122"/>
                <a:ea typeface="微软雅黑" panose="020B0503020204020204" pitchFamily="34" charset="-122"/>
              </a:rPr>
              <a:t>权利义务</a:t>
            </a:r>
            <a:endParaRPr lang="zh-CN" altLang="en-US" sz="2800" b="1">
              <a:solidFill>
                <a:schemeClr val="bg1"/>
              </a:solidFill>
              <a:latin typeface="微软雅黑" panose="020B0503020204020204" pitchFamily="34" charset="-122"/>
              <a:ea typeface="微软雅黑" panose="020B0503020204020204" pitchFamily="34" charset="-122"/>
            </a:endParaRPr>
          </a:p>
        </p:txBody>
      </p:sp>
      <p:sp>
        <p:nvSpPr>
          <p:cNvPr id="53257" name="Freeform 5"/>
          <p:cNvSpPr/>
          <p:nvPr/>
        </p:nvSpPr>
        <p:spPr bwMode="auto">
          <a:xfrm>
            <a:off x="2651125" y="1335088"/>
            <a:ext cx="547688" cy="3108325"/>
          </a:xfrm>
          <a:custGeom>
            <a:avLst/>
            <a:gdLst>
              <a:gd name="T0" fmla="*/ 2147483647 w 3544"/>
              <a:gd name="T1" fmla="*/ 2147483647 h 14563"/>
              <a:gd name="T2" fmla="*/ 2147483647 w 3544"/>
              <a:gd name="T3" fmla="*/ 2147483647 h 14563"/>
              <a:gd name="T4" fmla="*/ 2147483647 w 3544"/>
              <a:gd name="T5" fmla="*/ 2147483647 h 14563"/>
              <a:gd name="T6" fmla="*/ 2147483647 w 3544"/>
              <a:gd name="T7" fmla="*/ 2147483647 h 14563"/>
              <a:gd name="T8" fmla="*/ 2147483647 w 3544"/>
              <a:gd name="T9" fmla="*/ 2147483647 h 14563"/>
              <a:gd name="T10" fmla="*/ 2147483647 w 3544"/>
              <a:gd name="T11" fmla="*/ 2147483647 h 14563"/>
              <a:gd name="T12" fmla="*/ 2147483647 w 3544"/>
              <a:gd name="T13" fmla="*/ 2147483647 h 14563"/>
              <a:gd name="T14" fmla="*/ 2147483647 w 3544"/>
              <a:gd name="T15" fmla="*/ 2147483647 h 14563"/>
              <a:gd name="T16" fmla="*/ 2147483647 w 3544"/>
              <a:gd name="T17" fmla="*/ 2147483647 h 14563"/>
              <a:gd name="T18" fmla="*/ 0 w 3544"/>
              <a:gd name="T19" fmla="*/ 2147483647 h 14563"/>
              <a:gd name="T20" fmla="*/ 0 w 3544"/>
              <a:gd name="T21" fmla="*/ 2147483647 h 14563"/>
              <a:gd name="T22" fmla="*/ 2147483647 w 3544"/>
              <a:gd name="T23" fmla="*/ 2147483647 h 14563"/>
              <a:gd name="T24" fmla="*/ 2147483647 w 3544"/>
              <a:gd name="T25" fmla="*/ 2147483647 h 14563"/>
              <a:gd name="T26" fmla="*/ 2147483647 w 3544"/>
              <a:gd name="T27" fmla="*/ 2147483647 h 14563"/>
              <a:gd name="T28" fmla="*/ 2147483647 w 3544"/>
              <a:gd name="T29" fmla="*/ 2147483647 h 14563"/>
              <a:gd name="T30" fmla="*/ 2147483647 w 3544"/>
              <a:gd name="T31" fmla="*/ 0 h 14563"/>
              <a:gd name="T32" fmla="*/ 2147483647 w 3544"/>
              <a:gd name="T33" fmla="*/ 2147483647 h 14563"/>
              <a:gd name="T34" fmla="*/ 2147483647 w 3544"/>
              <a:gd name="T35" fmla="*/ 2147483647 h 14563"/>
              <a:gd name="T36" fmla="*/ 2147483647 w 3544"/>
              <a:gd name="T37" fmla="*/ 2147483647 h 14563"/>
              <a:gd name="T38" fmla="*/ 2147483647 w 3544"/>
              <a:gd name="T39" fmla="*/ 2147483647 h 14563"/>
              <a:gd name="T40" fmla="*/ 2147483647 w 3544"/>
              <a:gd name="T41" fmla="*/ 2147483647 h 14563"/>
              <a:gd name="T42" fmla="*/ 2147483647 w 3544"/>
              <a:gd name="T43" fmla="*/ 2147483647 h 14563"/>
              <a:gd name="T44" fmla="*/ 2147483647 w 3544"/>
              <a:gd name="T45" fmla="*/ 2147483647 h 1456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544"/>
              <a:gd name="T70" fmla="*/ 0 h 14563"/>
              <a:gd name="T71" fmla="*/ 3544 w 3544"/>
              <a:gd name="T72" fmla="*/ 14563 h 1456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accent1"/>
          </a:solidFill>
          <a:ln w="9525">
            <a:noFill/>
            <a:round/>
          </a:ln>
        </p:spPr>
        <p:txBody>
          <a:bodyPr/>
          <a:lstStyle/>
          <a:p>
            <a:endParaRPr lang="zh-CN" altLang="en-US"/>
          </a:p>
        </p:txBody>
      </p:sp>
      <p:sp>
        <p:nvSpPr>
          <p:cNvPr id="33" name="圆角矩形 32"/>
          <p:cNvSpPr/>
          <p:nvPr/>
        </p:nvSpPr>
        <p:spPr>
          <a:xfrm>
            <a:off x="3482975" y="947738"/>
            <a:ext cx="5119688" cy="452437"/>
          </a:xfrm>
          <a:prstGeom prst="roundRect">
            <a:avLst>
              <a:gd name="adj" fmla="val 20638"/>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endParaRPr>
          </a:p>
        </p:txBody>
      </p:sp>
      <p:sp>
        <p:nvSpPr>
          <p:cNvPr id="53259" name="TextBox 37"/>
          <p:cNvSpPr txBox="1">
            <a:spLocks noChangeArrowheads="1"/>
          </p:cNvSpPr>
          <p:nvPr/>
        </p:nvSpPr>
        <p:spPr bwMode="auto">
          <a:xfrm>
            <a:off x="3708400" y="958850"/>
            <a:ext cx="4751388" cy="430213"/>
          </a:xfrm>
          <a:prstGeom prst="rect">
            <a:avLst/>
          </a:prstGeom>
          <a:noFill/>
          <a:ln w="9525">
            <a:noFill/>
            <a:miter lim="800000"/>
          </a:ln>
        </p:spPr>
        <p:txBody>
          <a:bodyPr lIns="0" tIns="0" rIns="0" bIns="0">
            <a:spAutoFit/>
          </a:bodyPr>
          <a:lstStyle/>
          <a:p>
            <a:pPr algn="just"/>
            <a:r>
              <a:rPr lang="zh-CN" altLang="zh-CN" sz="1400">
                <a:solidFill>
                  <a:schemeClr val="bg1"/>
                </a:solidFill>
                <a:latin typeface="微软雅黑" panose="020B0503020204020204" pitchFamily="34" charset="-122"/>
                <a:ea typeface="微软雅黑" panose="020B0503020204020204" pitchFamily="34" charset="-122"/>
              </a:rPr>
              <a:t>居民个人向扣缴义务人提供专项附加扣除信息的，扣缴义务人按月预扣预缴税款时应当按照规定予以扣除，不得拒绝。</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35" name="圆角矩形 34"/>
          <p:cNvSpPr/>
          <p:nvPr/>
        </p:nvSpPr>
        <p:spPr>
          <a:xfrm>
            <a:off x="3482975" y="1495425"/>
            <a:ext cx="5119688" cy="452438"/>
          </a:xfrm>
          <a:prstGeom prst="roundRect">
            <a:avLst>
              <a:gd name="adj" fmla="val 25274"/>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endParaRPr>
          </a:p>
        </p:txBody>
      </p:sp>
      <p:sp>
        <p:nvSpPr>
          <p:cNvPr id="53261" name="TextBox 38"/>
          <p:cNvSpPr txBox="1">
            <a:spLocks noChangeArrowheads="1"/>
          </p:cNvSpPr>
          <p:nvPr/>
        </p:nvSpPr>
        <p:spPr bwMode="auto">
          <a:xfrm>
            <a:off x="3708400" y="1492250"/>
            <a:ext cx="4060825" cy="430213"/>
          </a:xfrm>
          <a:prstGeom prst="rect">
            <a:avLst/>
          </a:prstGeom>
          <a:noFill/>
          <a:ln w="9525">
            <a:noFill/>
            <a:miter lim="800000"/>
          </a:ln>
        </p:spPr>
        <p:txBody>
          <a:bodyPr lIns="0" tIns="0" rIns="0" bIns="0">
            <a:spAutoFit/>
          </a:bodyPr>
          <a:lstStyle/>
          <a:p>
            <a:pPr algn="just"/>
            <a:r>
              <a:rPr lang="zh-CN" altLang="zh-CN" sz="1400" b="1">
                <a:latin typeface="微软雅黑" panose="020B0503020204020204" pitchFamily="34" charset="-122"/>
                <a:ea typeface="微软雅黑" panose="020B0503020204020204" pitchFamily="34" charset="-122"/>
              </a:rPr>
              <a:t>扣缴义务人应当按照规定妥善保存备查扣除资料。</a:t>
            </a:r>
            <a:endParaRPr lang="en-US" altLang="zh-CN" sz="1400" b="1">
              <a:latin typeface="微软雅黑" panose="020B0503020204020204" pitchFamily="34" charset="-122"/>
              <a:ea typeface="微软雅黑" panose="020B0503020204020204" pitchFamily="34" charset="-122"/>
            </a:endParaRPr>
          </a:p>
          <a:p>
            <a:pPr algn="just"/>
            <a:r>
              <a:rPr lang="zh-CN" altLang="zh-CN" sz="1400" b="1">
                <a:latin typeface="微软雅黑" panose="020B0503020204020204" pitchFamily="34" charset="-122"/>
                <a:ea typeface="微软雅黑" panose="020B0503020204020204" pitchFamily="34" charset="-122"/>
              </a:rPr>
              <a:t>应当依法对纳税人报送的相关涉税信息和资料保密。</a:t>
            </a:r>
            <a:endParaRPr lang="en-US" altLang="zh-CN" sz="1400" b="1">
              <a:latin typeface="微软雅黑" panose="020B0503020204020204" pitchFamily="34" charset="-122"/>
              <a:ea typeface="微软雅黑" panose="020B0503020204020204" pitchFamily="34" charset="-122"/>
            </a:endParaRPr>
          </a:p>
        </p:txBody>
      </p:sp>
      <p:sp>
        <p:nvSpPr>
          <p:cNvPr id="36" name="圆角矩形 35"/>
          <p:cNvSpPr/>
          <p:nvPr/>
        </p:nvSpPr>
        <p:spPr>
          <a:xfrm>
            <a:off x="3482975" y="2590800"/>
            <a:ext cx="5119688" cy="452438"/>
          </a:xfrm>
          <a:prstGeom prst="roundRect">
            <a:avLst>
              <a:gd name="adj" fmla="val 25274"/>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endParaRPr>
          </a:p>
        </p:txBody>
      </p:sp>
      <p:sp>
        <p:nvSpPr>
          <p:cNvPr id="40" name="TextBox 39"/>
          <p:cNvSpPr txBox="1"/>
          <p:nvPr/>
        </p:nvSpPr>
        <p:spPr>
          <a:xfrm>
            <a:off x="3708400" y="2605088"/>
            <a:ext cx="4103688" cy="203200"/>
          </a:xfrm>
          <a:prstGeom prst="rect">
            <a:avLst/>
          </a:prstGeom>
          <a:noFill/>
        </p:spPr>
        <p:txBody>
          <a:bodyPr lIns="0" tIns="0" rIns="0" bIns="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fontAlgn="auto">
              <a:lnSpc>
                <a:spcPct val="120000"/>
              </a:lnSpc>
              <a:spcBef>
                <a:spcPts val="0"/>
              </a:spcBef>
              <a:spcAft>
                <a:spcPts val="0"/>
              </a:spcAft>
              <a:defRPr/>
            </a:pPr>
            <a:endParaRPr lang="en-US" altLang="zh-CN" sz="1200" dirty="0">
              <a:solidFill>
                <a:schemeClr val="tx1">
                  <a:lumMod val="75000"/>
                  <a:lumOff val="25000"/>
                </a:schemeClr>
              </a:solidFill>
            </a:endParaRPr>
          </a:p>
        </p:txBody>
      </p:sp>
      <p:sp>
        <p:nvSpPr>
          <p:cNvPr id="37" name="圆角矩形 36"/>
          <p:cNvSpPr/>
          <p:nvPr/>
        </p:nvSpPr>
        <p:spPr>
          <a:xfrm>
            <a:off x="3482975" y="2043113"/>
            <a:ext cx="5119688" cy="452437"/>
          </a:xfrm>
          <a:prstGeom prst="roundRect">
            <a:avLst>
              <a:gd name="adj" fmla="val 26820"/>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endParaRPr>
          </a:p>
        </p:txBody>
      </p:sp>
      <p:sp>
        <p:nvSpPr>
          <p:cNvPr id="53265" name="TextBox 40"/>
          <p:cNvSpPr txBox="1">
            <a:spLocks noChangeArrowheads="1"/>
          </p:cNvSpPr>
          <p:nvPr/>
        </p:nvSpPr>
        <p:spPr bwMode="auto">
          <a:xfrm>
            <a:off x="3690938" y="2038350"/>
            <a:ext cx="4752975" cy="430213"/>
          </a:xfrm>
          <a:prstGeom prst="rect">
            <a:avLst/>
          </a:prstGeom>
          <a:noFill/>
          <a:ln w="9525">
            <a:noFill/>
            <a:miter lim="800000"/>
          </a:ln>
        </p:spPr>
        <p:txBody>
          <a:bodyPr lIns="0" tIns="0" rIns="0" bIns="0">
            <a:spAutoFit/>
          </a:bodyPr>
          <a:lstStyle/>
          <a:p>
            <a:pPr algn="just"/>
            <a:r>
              <a:rPr lang="zh-CN" altLang="zh-CN" sz="1400">
                <a:solidFill>
                  <a:schemeClr val="bg1"/>
                </a:solidFill>
                <a:latin typeface="微软雅黑" panose="020B0503020204020204" pitchFamily="34" charset="-122"/>
                <a:ea typeface="微软雅黑" panose="020B0503020204020204" pitchFamily="34" charset="-122"/>
              </a:rPr>
              <a:t>不得擅自更改信息。纳税人对真实性、准确性、完整性负责，发现不符的，可以要求修改，拒绝修改，应当报告税务机关。</a:t>
            </a:r>
            <a:endParaRPr lang="zh-CN" altLang="zh-CN" sz="1400">
              <a:solidFill>
                <a:schemeClr val="bg1"/>
              </a:solidFill>
              <a:latin typeface="微软雅黑" panose="020B0503020204020204" pitchFamily="34" charset="-122"/>
              <a:ea typeface="微软雅黑" panose="020B0503020204020204" pitchFamily="34" charset="-122"/>
            </a:endParaRPr>
          </a:p>
        </p:txBody>
      </p:sp>
      <p:sp>
        <p:nvSpPr>
          <p:cNvPr id="42" name="圆角矩形 41"/>
          <p:cNvSpPr/>
          <p:nvPr/>
        </p:nvSpPr>
        <p:spPr>
          <a:xfrm>
            <a:off x="3482975" y="3138488"/>
            <a:ext cx="5119688" cy="452437"/>
          </a:xfrm>
          <a:prstGeom prst="roundRect">
            <a:avLst>
              <a:gd name="adj" fmla="val 26820"/>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endParaRPr>
          </a:p>
        </p:txBody>
      </p:sp>
      <p:sp>
        <p:nvSpPr>
          <p:cNvPr id="53267" name="TextBox 42"/>
          <p:cNvSpPr txBox="1">
            <a:spLocks noChangeArrowheads="1"/>
          </p:cNvSpPr>
          <p:nvPr/>
        </p:nvSpPr>
        <p:spPr bwMode="auto">
          <a:xfrm>
            <a:off x="3708400" y="3130550"/>
            <a:ext cx="4751388" cy="430213"/>
          </a:xfrm>
          <a:prstGeom prst="rect">
            <a:avLst/>
          </a:prstGeom>
          <a:noFill/>
          <a:ln w="9525">
            <a:noFill/>
            <a:miter lim="800000"/>
          </a:ln>
        </p:spPr>
        <p:txBody>
          <a:bodyPr lIns="0" tIns="0" rIns="0" bIns="0">
            <a:spAutoFit/>
          </a:bodyPr>
          <a:lstStyle/>
          <a:p>
            <a:pPr algn="just"/>
            <a:r>
              <a:rPr lang="zh-CN" altLang="zh-CN" sz="1400">
                <a:solidFill>
                  <a:schemeClr val="bg1"/>
                </a:solidFill>
                <a:latin typeface="微软雅黑" panose="020B0503020204020204" pitchFamily="34" charset="-122"/>
                <a:ea typeface="微软雅黑" panose="020B0503020204020204" pitchFamily="34" charset="-122"/>
              </a:rPr>
              <a:t>纳税人取得除工资薪金所得以外的其他所得，扣缴义务人应当在代扣税款后，及时提供其个人所得和已扣缴税款等信息。</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3482975" y="3686175"/>
            <a:ext cx="5119688" cy="450850"/>
          </a:xfrm>
          <a:prstGeom prst="roundRect">
            <a:avLst>
              <a:gd name="adj" fmla="val 2063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endParaRPr>
          </a:p>
        </p:txBody>
      </p:sp>
      <p:sp>
        <p:nvSpPr>
          <p:cNvPr id="53269" name="TextBox 45"/>
          <p:cNvSpPr txBox="1">
            <a:spLocks noChangeArrowheads="1"/>
          </p:cNvSpPr>
          <p:nvPr/>
        </p:nvSpPr>
        <p:spPr bwMode="auto">
          <a:xfrm>
            <a:off x="3643313" y="3714750"/>
            <a:ext cx="4751387" cy="430213"/>
          </a:xfrm>
          <a:prstGeom prst="rect">
            <a:avLst/>
          </a:prstGeom>
          <a:noFill/>
          <a:ln w="9525">
            <a:noFill/>
            <a:miter lim="800000"/>
          </a:ln>
        </p:spPr>
        <p:txBody>
          <a:bodyPr lIns="0" tIns="0" rIns="0" bIns="0">
            <a:spAutoFit/>
          </a:bodyPr>
          <a:lstStyle/>
          <a:p>
            <a:pPr algn="just"/>
            <a:r>
              <a:rPr lang="zh-CN" altLang="zh-CN" sz="1400" b="1">
                <a:latin typeface="微软雅黑" panose="020B0503020204020204" pitchFamily="34" charset="-122"/>
                <a:ea typeface="微软雅黑" panose="020B0503020204020204" pitchFamily="34" charset="-122"/>
              </a:rPr>
              <a:t>扣缴义务人依法履行代扣代缴义务，纳税人不得拒绝。纳税人拒绝的，扣缴义务人应当及时报告税务机关。</a:t>
            </a:r>
            <a:endParaRPr lang="en-US" altLang="zh-CN" sz="1400" b="1">
              <a:latin typeface="微软雅黑" panose="020B0503020204020204" pitchFamily="34" charset="-122"/>
              <a:ea typeface="微软雅黑" panose="020B0503020204020204" pitchFamily="34" charset="-122"/>
            </a:endParaRPr>
          </a:p>
        </p:txBody>
      </p:sp>
      <p:sp>
        <p:nvSpPr>
          <p:cNvPr id="45" name="圆角矩形 44"/>
          <p:cNvSpPr/>
          <p:nvPr/>
        </p:nvSpPr>
        <p:spPr>
          <a:xfrm>
            <a:off x="3482975" y="4233863"/>
            <a:ext cx="5119688" cy="450850"/>
          </a:xfrm>
          <a:prstGeom prst="roundRect">
            <a:avLst>
              <a:gd name="adj" fmla="val 25274"/>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endParaRPr>
          </a:p>
        </p:txBody>
      </p:sp>
      <p:sp>
        <p:nvSpPr>
          <p:cNvPr id="53271" name="TextBox 46"/>
          <p:cNvSpPr txBox="1">
            <a:spLocks noChangeArrowheads="1"/>
          </p:cNvSpPr>
          <p:nvPr/>
        </p:nvSpPr>
        <p:spPr bwMode="auto">
          <a:xfrm>
            <a:off x="3690938" y="4227513"/>
            <a:ext cx="4911725" cy="430212"/>
          </a:xfrm>
          <a:prstGeom prst="rect">
            <a:avLst/>
          </a:prstGeom>
          <a:noFill/>
          <a:ln w="9525">
            <a:noFill/>
            <a:miter lim="800000"/>
          </a:ln>
        </p:spPr>
        <p:txBody>
          <a:bodyPr lIns="0" tIns="0" rIns="0" bIns="0">
            <a:spAutoFit/>
          </a:bodyPr>
          <a:lstStyle/>
          <a:p>
            <a:pPr algn="just"/>
            <a:r>
              <a:rPr lang="zh-CN" altLang="zh-CN" sz="1400">
                <a:solidFill>
                  <a:schemeClr val="bg1"/>
                </a:solidFill>
                <a:latin typeface="微软雅黑" panose="020B0503020204020204" pitchFamily="34" charset="-122"/>
                <a:ea typeface="微软雅黑" panose="020B0503020204020204" pitchFamily="34" charset="-122"/>
              </a:rPr>
              <a:t>未按照规定报送资料信息、虚报虚扣专项扣除、应扣未扣税款、不缴或少缴已扣税款、借用或冒用他人身份等行为</a:t>
            </a:r>
            <a:r>
              <a:rPr lang="zh-CN" altLang="en-US" sz="1400">
                <a:solidFill>
                  <a:schemeClr val="bg1"/>
                </a:solidFill>
                <a:latin typeface="微软雅黑" panose="020B0503020204020204" pitchFamily="34" charset="-122"/>
                <a:ea typeface="微软雅黑" panose="020B0503020204020204" pitchFamily="34" charset="-122"/>
              </a:rPr>
              <a:t>，依法</a:t>
            </a:r>
            <a:r>
              <a:rPr lang="zh-CN" altLang="zh-CN" sz="1400">
                <a:solidFill>
                  <a:schemeClr val="bg1"/>
                </a:solidFill>
                <a:latin typeface="微软雅黑" panose="020B0503020204020204" pitchFamily="34" charset="-122"/>
                <a:ea typeface="微软雅黑" panose="020B0503020204020204" pitchFamily="34" charset="-122"/>
              </a:rPr>
              <a:t>处理。</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53272" name="TextBox 59"/>
          <p:cNvSpPr txBox="1">
            <a:spLocks noChangeArrowheads="1"/>
          </p:cNvSpPr>
          <p:nvPr/>
        </p:nvSpPr>
        <p:spPr bwMode="auto">
          <a:xfrm>
            <a:off x="3692525" y="2595563"/>
            <a:ext cx="4752975" cy="431800"/>
          </a:xfrm>
          <a:prstGeom prst="rect">
            <a:avLst/>
          </a:prstGeom>
          <a:noFill/>
          <a:ln w="9525">
            <a:noFill/>
            <a:miter lim="800000"/>
          </a:ln>
        </p:spPr>
        <p:txBody>
          <a:bodyPr lIns="0" tIns="0" rIns="0" bIns="0">
            <a:spAutoFit/>
          </a:bodyPr>
          <a:lstStyle/>
          <a:p>
            <a:pPr algn="just"/>
            <a:r>
              <a:rPr lang="zh-CN" altLang="en-US" sz="1400" b="1">
                <a:latin typeface="微软雅黑" panose="020B0503020204020204" pitchFamily="34" charset="-122"/>
                <a:ea typeface="微软雅黑" panose="020B0503020204020204" pitchFamily="34" charset="-122"/>
              </a:rPr>
              <a:t>纳税人取得工资薪金所得，扣缴义务人应当于年度终了后</a:t>
            </a:r>
            <a:r>
              <a:rPr lang="zh-CN" altLang="en-US" sz="1400" b="1">
                <a:solidFill>
                  <a:srgbClr val="0000FF"/>
                </a:solidFill>
                <a:latin typeface="微软雅黑" panose="020B0503020204020204" pitchFamily="34" charset="-122"/>
                <a:ea typeface="微软雅黑" panose="020B0503020204020204" pitchFamily="34" charset="-122"/>
              </a:rPr>
              <a:t>两个月内</a:t>
            </a:r>
            <a:r>
              <a:rPr lang="zh-CN" altLang="en-US" sz="1400" b="1">
                <a:latin typeface="微软雅黑" panose="020B0503020204020204" pitchFamily="34" charset="-122"/>
                <a:ea typeface="微软雅黑" panose="020B0503020204020204" pitchFamily="34" charset="-122"/>
              </a:rPr>
              <a:t>，向纳税人提供其个人所得和已扣缴税款等信息。</a:t>
            </a:r>
            <a:endParaRPr lang="zh-CN" altLang="en-US" sz="1400" b="1">
              <a:latin typeface="微软雅黑" panose="020B0503020204020204" pitchFamily="34" charset="-122"/>
              <a:ea typeface="微软雅黑" panose="020B0503020204020204" pitchFamily="34" charset="-122"/>
            </a:endParaRPr>
          </a:p>
        </p:txBody>
      </p:sp>
      <p:grpSp>
        <p:nvGrpSpPr>
          <p:cNvPr id="7" name="组合 57"/>
          <p:cNvGrpSpPr/>
          <p:nvPr/>
        </p:nvGrpSpPr>
        <p:grpSpPr bwMode="auto">
          <a:xfrm>
            <a:off x="5840413" y="354013"/>
            <a:ext cx="325437" cy="325437"/>
            <a:chOff x="0" y="0"/>
            <a:chExt cx="432833" cy="432834"/>
          </a:xfrm>
        </p:grpSpPr>
        <p:sp>
          <p:nvSpPr>
            <p:cNvPr id="53286"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3287"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8" name="组合 60"/>
          <p:cNvGrpSpPr/>
          <p:nvPr/>
        </p:nvGrpSpPr>
        <p:grpSpPr bwMode="auto">
          <a:xfrm>
            <a:off x="6326188" y="354013"/>
            <a:ext cx="325437" cy="325437"/>
            <a:chOff x="0" y="0"/>
            <a:chExt cx="432833" cy="432834"/>
          </a:xfrm>
        </p:grpSpPr>
        <p:sp>
          <p:nvSpPr>
            <p:cNvPr id="53284"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3285"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9" name="组合 51"/>
          <p:cNvGrpSpPr/>
          <p:nvPr/>
        </p:nvGrpSpPr>
        <p:grpSpPr bwMode="auto">
          <a:xfrm>
            <a:off x="6811963" y="354013"/>
            <a:ext cx="323850" cy="323850"/>
            <a:chOff x="0" y="0"/>
            <a:chExt cx="432048" cy="432048"/>
          </a:xfrm>
        </p:grpSpPr>
        <p:sp>
          <p:nvSpPr>
            <p:cNvPr id="53282"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3283"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10" name="组合 54"/>
          <p:cNvGrpSpPr/>
          <p:nvPr/>
        </p:nvGrpSpPr>
        <p:grpSpPr bwMode="auto">
          <a:xfrm>
            <a:off x="7297738" y="354013"/>
            <a:ext cx="325437" cy="325437"/>
            <a:chOff x="0" y="0"/>
            <a:chExt cx="432833" cy="432834"/>
          </a:xfrm>
        </p:grpSpPr>
        <p:sp>
          <p:nvSpPr>
            <p:cNvPr id="53280"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3281"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11" name="组合 48"/>
          <p:cNvGrpSpPr/>
          <p:nvPr/>
        </p:nvGrpSpPr>
        <p:grpSpPr bwMode="auto">
          <a:xfrm>
            <a:off x="7785100" y="354013"/>
            <a:ext cx="323850" cy="325437"/>
            <a:chOff x="0" y="0"/>
            <a:chExt cx="432048" cy="432834"/>
          </a:xfrm>
        </p:grpSpPr>
        <p:sp>
          <p:nvSpPr>
            <p:cNvPr id="53278"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3279"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3824288"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a:solidFill>
                  <a:schemeClr val="tx1">
                    <a:lumMod val="75000"/>
                    <a:lumOff val="25000"/>
                  </a:schemeClr>
                </a:solidFill>
                <a:latin typeface="微软雅黑" panose="020B0503020204020204" pitchFamily="34" charset="-122"/>
                <a:ea typeface="微软雅黑" panose="020B0503020204020204" pitchFamily="34" charset="-122"/>
              </a:rPr>
              <a:t>实施新税制后扣缴义务的主要变化点</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1" name="矩形 14"/>
          <p:cNvSpPr/>
          <p:nvPr/>
        </p:nvSpPr>
        <p:spPr>
          <a:xfrm flipV="1">
            <a:off x="1588" y="3508375"/>
            <a:ext cx="3706812" cy="188913"/>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70564" tIns="35282" rIns="70564" bIns="35282" anchor="ctr"/>
          <a:lstStyle/>
          <a:p>
            <a:pPr algn="ctr" fontAlgn="auto">
              <a:spcBef>
                <a:spcPts val="0"/>
              </a:spcBef>
              <a:spcAft>
                <a:spcPts val="0"/>
              </a:spcAft>
              <a:defRPr/>
            </a:pPr>
            <a:endParaRPr lang="en-US"/>
          </a:p>
        </p:txBody>
      </p:sp>
      <p:grpSp>
        <p:nvGrpSpPr>
          <p:cNvPr id="8" name="组合 51"/>
          <p:cNvGrpSpPr/>
          <p:nvPr/>
        </p:nvGrpSpPr>
        <p:grpSpPr bwMode="auto">
          <a:xfrm>
            <a:off x="2984500" y="3508375"/>
            <a:ext cx="1338263" cy="1339850"/>
            <a:chOff x="3225639" y="4543565"/>
            <a:chExt cx="1735762" cy="1734334"/>
          </a:xfrm>
        </p:grpSpPr>
        <p:sp>
          <p:nvSpPr>
            <p:cNvPr id="54315" name="椭圆 52"/>
            <p:cNvSpPr>
              <a:spLocks noChangeArrowheads="1"/>
            </p:cNvSpPr>
            <p:nvPr/>
          </p:nvSpPr>
          <p:spPr bwMode="auto">
            <a:xfrm flipV="1">
              <a:off x="3225639" y="4543565"/>
              <a:ext cx="1735762" cy="1734334"/>
            </a:xfrm>
            <a:prstGeom prst="ellipse">
              <a:avLst/>
            </a:prstGeom>
            <a:solidFill>
              <a:schemeClr val="accent1"/>
            </a:solidFill>
            <a:ln w="25400" algn="ctr">
              <a:noFill/>
              <a:round/>
            </a:ln>
          </p:spPr>
          <p:txBody>
            <a:bodyPr rot="10800000" anchor="ctr"/>
            <a:lstStyle/>
            <a:p>
              <a:pPr algn="ctr"/>
              <a:endParaRPr lang="en-US" altLang="zh-CN">
                <a:solidFill>
                  <a:schemeClr val="accent1"/>
                </a:solidFill>
                <a:latin typeface="微软雅黑" panose="020B0503020204020204" pitchFamily="34" charset="-122"/>
                <a:ea typeface="微软雅黑" panose="020B0503020204020204" pitchFamily="34" charset="-122"/>
              </a:endParaRPr>
            </a:p>
          </p:txBody>
        </p:sp>
        <p:sp>
          <p:nvSpPr>
            <p:cNvPr id="54" name="椭圆 53"/>
            <p:cNvSpPr/>
            <p:nvPr/>
          </p:nvSpPr>
          <p:spPr>
            <a:xfrm rot="10800000" flipV="1">
              <a:off x="3450074" y="4786043"/>
              <a:ext cx="1284834" cy="1284312"/>
            </a:xfrm>
            <a:prstGeom prst="ellipse">
              <a:avLst/>
            </a:prstGeom>
            <a:solidFill>
              <a:schemeClr val="bg1">
                <a:lumMod val="95000"/>
              </a:schemeClr>
            </a:solidFill>
            <a:ln w="25400" cap="flat" cmpd="sng" algn="ctr">
              <a:noFill/>
              <a:prstDash val="solid"/>
            </a:ln>
            <a:effectLst/>
          </p:spPr>
          <p:txBody>
            <a:bodyPr tIns="36000" anchor="ctr" anchorCtr="1"/>
            <a:lstStyle/>
            <a:p>
              <a:pPr algn="ctr" fontAlgn="auto">
                <a:spcBef>
                  <a:spcPts val="0"/>
                </a:spcBef>
                <a:spcAft>
                  <a:spcPts val="0"/>
                </a:spcAft>
                <a:defRPr/>
              </a:pPr>
              <a:r>
                <a:rPr lang="en-US" altLang="zh-CN" sz="3100" b="1" kern="0" dirty="0">
                  <a:solidFill>
                    <a:schemeClr val="accent1"/>
                  </a:solidFill>
                  <a:latin typeface="微软雅黑" panose="020B0503020204020204" pitchFamily="34" charset="-122"/>
                  <a:ea typeface="微软雅黑" panose="020B0503020204020204" pitchFamily="34" charset="-122"/>
                </a:rPr>
                <a:t>01</a:t>
              </a:r>
              <a:endParaRPr lang="zh-CN" altLang="en-US" sz="3100" b="1" kern="0" dirty="0">
                <a:solidFill>
                  <a:schemeClr val="accent1"/>
                </a:solidFill>
                <a:latin typeface="微软雅黑" panose="020B0503020204020204" pitchFamily="34" charset="-122"/>
                <a:ea typeface="微软雅黑" panose="020B0503020204020204" pitchFamily="34" charset="-122"/>
              </a:endParaRPr>
            </a:p>
          </p:txBody>
        </p:sp>
      </p:grpSp>
      <p:sp>
        <p:nvSpPr>
          <p:cNvPr id="55" name="矩形 14"/>
          <p:cNvSpPr/>
          <p:nvPr/>
        </p:nvSpPr>
        <p:spPr>
          <a:xfrm flipV="1">
            <a:off x="5219700" y="3508375"/>
            <a:ext cx="3960813" cy="174625"/>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70564" tIns="35282" rIns="70564" bIns="35282" anchor="ctr"/>
          <a:lstStyle/>
          <a:p>
            <a:pPr algn="ctr" fontAlgn="auto">
              <a:spcBef>
                <a:spcPts val="0"/>
              </a:spcBef>
              <a:spcAft>
                <a:spcPts val="0"/>
              </a:spcAft>
              <a:defRPr/>
            </a:pPr>
            <a:endParaRPr lang="en-US"/>
          </a:p>
        </p:txBody>
      </p:sp>
      <p:grpSp>
        <p:nvGrpSpPr>
          <p:cNvPr id="9" name="组合 55"/>
          <p:cNvGrpSpPr/>
          <p:nvPr/>
        </p:nvGrpSpPr>
        <p:grpSpPr bwMode="auto">
          <a:xfrm>
            <a:off x="4529138" y="3508375"/>
            <a:ext cx="1338262" cy="1339850"/>
            <a:chOff x="5227325" y="4543565"/>
            <a:chExt cx="1735762" cy="1734334"/>
          </a:xfrm>
        </p:grpSpPr>
        <p:sp>
          <p:nvSpPr>
            <p:cNvPr id="54313" name="椭圆 56"/>
            <p:cNvSpPr>
              <a:spLocks noChangeArrowheads="1"/>
            </p:cNvSpPr>
            <p:nvPr/>
          </p:nvSpPr>
          <p:spPr bwMode="auto">
            <a:xfrm flipV="1">
              <a:off x="5227325" y="4543565"/>
              <a:ext cx="1735762" cy="1734334"/>
            </a:xfrm>
            <a:prstGeom prst="ellipse">
              <a:avLst/>
            </a:prstGeom>
            <a:solidFill>
              <a:schemeClr val="accent1"/>
            </a:solidFill>
            <a:ln w="25400" algn="ctr">
              <a:noFill/>
              <a:round/>
            </a:ln>
          </p:spPr>
          <p:txBody>
            <a:bodyPr rot="10800000" anchor="ctr"/>
            <a:lstStyle/>
            <a:p>
              <a:pPr algn="ctr"/>
              <a:endParaRPr lang="en-US" altLang="zh-CN">
                <a:solidFill>
                  <a:schemeClr val="accent1"/>
                </a:solidFill>
                <a:latin typeface="微软雅黑" panose="020B0503020204020204" pitchFamily="34" charset="-122"/>
                <a:ea typeface="微软雅黑" panose="020B0503020204020204" pitchFamily="34" charset="-122"/>
              </a:endParaRPr>
            </a:p>
          </p:txBody>
        </p:sp>
        <p:sp>
          <p:nvSpPr>
            <p:cNvPr id="58" name="椭圆 57"/>
            <p:cNvSpPr/>
            <p:nvPr/>
          </p:nvSpPr>
          <p:spPr>
            <a:xfrm rot="10800000" flipV="1">
              <a:off x="5459995" y="4769604"/>
              <a:ext cx="1284835" cy="1284312"/>
            </a:xfrm>
            <a:prstGeom prst="ellipse">
              <a:avLst/>
            </a:prstGeom>
            <a:solidFill>
              <a:schemeClr val="bg1">
                <a:lumMod val="95000"/>
              </a:schemeClr>
            </a:solidFill>
            <a:ln w="25400" cap="flat" cmpd="sng" algn="ctr">
              <a:noFill/>
              <a:prstDash val="solid"/>
            </a:ln>
            <a:effectLst/>
          </p:spPr>
          <p:txBody>
            <a:bodyPr tIns="36000" anchor="ctr"/>
            <a:lstStyle/>
            <a:p>
              <a:pPr algn="ctr" fontAlgn="auto">
                <a:spcBef>
                  <a:spcPts val="0"/>
                </a:spcBef>
                <a:spcAft>
                  <a:spcPts val="0"/>
                </a:spcAft>
                <a:defRPr/>
              </a:pPr>
              <a:r>
                <a:rPr lang="en-US" altLang="zh-CN" sz="3100" b="1" kern="0" dirty="0">
                  <a:solidFill>
                    <a:schemeClr val="accent1"/>
                  </a:solidFill>
                  <a:latin typeface="微软雅黑" panose="020B0503020204020204" pitchFamily="34" charset="-122"/>
                  <a:ea typeface="微软雅黑" panose="020B0503020204020204" pitchFamily="34" charset="-122"/>
                </a:rPr>
                <a:t>02</a:t>
              </a:r>
              <a:endParaRPr lang="zh-CN" altLang="en-US" sz="3100" b="1" kern="0" dirty="0">
                <a:solidFill>
                  <a:schemeClr val="accent1"/>
                </a:solidFill>
                <a:latin typeface="微软雅黑" panose="020B0503020204020204" pitchFamily="34" charset="-122"/>
                <a:ea typeface="微软雅黑" panose="020B0503020204020204" pitchFamily="34" charset="-122"/>
              </a:endParaRPr>
            </a:p>
          </p:txBody>
        </p:sp>
      </p:grpSp>
      <p:sp>
        <p:nvSpPr>
          <p:cNvPr id="62" name="矩形 61"/>
          <p:cNvSpPr/>
          <p:nvPr/>
        </p:nvSpPr>
        <p:spPr>
          <a:xfrm>
            <a:off x="468313" y="1425575"/>
            <a:ext cx="1655762"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工资、薪金所得</a:t>
            </a:r>
            <a:endParaRPr lang="en-US" altLang="zh-CN" sz="1200" b="1" dirty="0">
              <a:latin typeface="微软雅黑" panose="020B0503020204020204" pitchFamily="34" charset="-122"/>
              <a:ea typeface="微软雅黑" panose="020B0503020204020204" pitchFamily="34" charset="-122"/>
            </a:endParaRPr>
          </a:p>
        </p:txBody>
      </p:sp>
      <p:sp>
        <p:nvSpPr>
          <p:cNvPr id="63" name="矩形 62"/>
          <p:cNvSpPr/>
          <p:nvPr/>
        </p:nvSpPr>
        <p:spPr>
          <a:xfrm>
            <a:off x="2268538" y="1425575"/>
            <a:ext cx="1655762"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劳务报酬所得</a:t>
            </a:r>
            <a:endParaRPr lang="en-US" altLang="zh-CN" sz="1200" b="1" dirty="0">
              <a:latin typeface="微软雅黑" panose="020B0503020204020204" pitchFamily="34" charset="-122"/>
              <a:ea typeface="微软雅黑" panose="020B0503020204020204" pitchFamily="34" charset="-122"/>
            </a:endParaRPr>
          </a:p>
        </p:txBody>
      </p:sp>
      <p:sp>
        <p:nvSpPr>
          <p:cNvPr id="64" name="矩形 63"/>
          <p:cNvSpPr/>
          <p:nvPr/>
        </p:nvSpPr>
        <p:spPr>
          <a:xfrm>
            <a:off x="479425" y="1887538"/>
            <a:ext cx="1655763"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特许权使用费所得</a:t>
            </a:r>
            <a:endParaRPr lang="en-US" altLang="zh-CN" sz="1200" b="1" dirty="0">
              <a:latin typeface="微软雅黑" panose="020B0503020204020204" pitchFamily="34" charset="-122"/>
              <a:ea typeface="微软雅黑" panose="020B0503020204020204" pitchFamily="34" charset="-122"/>
            </a:endParaRPr>
          </a:p>
        </p:txBody>
      </p:sp>
      <p:sp>
        <p:nvSpPr>
          <p:cNvPr id="65" name="矩形 64"/>
          <p:cNvSpPr/>
          <p:nvPr/>
        </p:nvSpPr>
        <p:spPr>
          <a:xfrm>
            <a:off x="2271713" y="1887538"/>
            <a:ext cx="1657350"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稿酬所得所得</a:t>
            </a:r>
            <a:endParaRPr lang="en-US" altLang="zh-CN" sz="1200" b="1" dirty="0">
              <a:latin typeface="微软雅黑" panose="020B0503020204020204" pitchFamily="34" charset="-122"/>
              <a:ea typeface="微软雅黑" panose="020B0503020204020204" pitchFamily="34" charset="-122"/>
            </a:endParaRPr>
          </a:p>
        </p:txBody>
      </p:sp>
      <p:sp>
        <p:nvSpPr>
          <p:cNvPr id="7" name="矩形 6"/>
          <p:cNvSpPr/>
          <p:nvPr/>
        </p:nvSpPr>
        <p:spPr>
          <a:xfrm>
            <a:off x="357188" y="1276350"/>
            <a:ext cx="3638550" cy="1150938"/>
          </a:xfrm>
          <a:prstGeom prst="rect">
            <a:avLst/>
          </a:prstGeom>
          <a:noFill/>
          <a:ln w="19050">
            <a:solidFill>
              <a:srgbClr val="005DA2"/>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4288" name="矩形 66"/>
          <p:cNvSpPr>
            <a:spLocks noChangeArrowheads="1"/>
          </p:cNvSpPr>
          <p:nvPr/>
        </p:nvSpPr>
        <p:spPr bwMode="auto">
          <a:xfrm>
            <a:off x="579438" y="762000"/>
            <a:ext cx="3205162" cy="369888"/>
          </a:xfrm>
          <a:prstGeom prst="rect">
            <a:avLst/>
          </a:prstGeom>
          <a:noFill/>
          <a:ln w="9525">
            <a:noFill/>
            <a:miter lim="800000"/>
          </a:ln>
        </p:spPr>
        <p:txBody>
          <a:bodyPr wrap="none">
            <a:spAutoFit/>
          </a:bodyPr>
          <a:lstStyle/>
          <a:p>
            <a:pPr algn="ctr"/>
            <a:r>
              <a:rPr lang="zh-CN" altLang="en-US" b="1">
                <a:solidFill>
                  <a:srgbClr val="005DA2"/>
                </a:solidFill>
                <a:latin typeface="Calibri" panose="020F0502020204030204" pitchFamily="34" charset="0"/>
              </a:rPr>
              <a:t>四项劳动性所得实行</a:t>
            </a:r>
            <a:r>
              <a:rPr lang="zh-CN" altLang="en-US" b="1">
                <a:solidFill>
                  <a:srgbClr val="C00000"/>
                </a:solidFill>
                <a:latin typeface="Calibri" panose="020F0502020204030204" pitchFamily="34" charset="0"/>
              </a:rPr>
              <a:t>综合计税</a:t>
            </a:r>
            <a:endParaRPr lang="zh-CN" altLang="zh-CN" b="1">
              <a:solidFill>
                <a:srgbClr val="C00000"/>
              </a:solidFill>
              <a:latin typeface="Calibri" panose="020F0502020204030204" pitchFamily="34" charset="0"/>
            </a:endParaRPr>
          </a:p>
        </p:txBody>
      </p:sp>
      <p:sp>
        <p:nvSpPr>
          <p:cNvPr id="54290" name="矩形 68"/>
          <p:cNvSpPr>
            <a:spLocks noChangeArrowheads="1"/>
          </p:cNvSpPr>
          <p:nvPr/>
        </p:nvSpPr>
        <p:spPr bwMode="auto">
          <a:xfrm>
            <a:off x="5259388" y="762000"/>
            <a:ext cx="3338512" cy="368300"/>
          </a:xfrm>
          <a:prstGeom prst="rect">
            <a:avLst/>
          </a:prstGeom>
          <a:noFill/>
          <a:ln w="9525">
            <a:noFill/>
            <a:miter lim="800000"/>
          </a:ln>
        </p:spPr>
        <p:txBody>
          <a:bodyPr wrap="none">
            <a:spAutoFit/>
          </a:bodyPr>
          <a:lstStyle/>
          <a:p>
            <a:pPr algn="ctr"/>
            <a:r>
              <a:rPr lang="en-US" altLang="zh-CN" b="1">
                <a:solidFill>
                  <a:srgbClr val="005DA2"/>
                </a:solidFill>
                <a:latin typeface="Calibri" panose="020F0502020204030204" pitchFamily="34" charset="0"/>
              </a:rPr>
              <a:t> </a:t>
            </a:r>
            <a:r>
              <a:rPr lang="zh-CN" altLang="zh-CN" b="1">
                <a:solidFill>
                  <a:srgbClr val="005DA2"/>
                </a:solidFill>
                <a:latin typeface="Calibri" panose="020F0502020204030204" pitchFamily="34" charset="0"/>
              </a:rPr>
              <a:t>可能需要办理</a:t>
            </a:r>
            <a:r>
              <a:rPr lang="en-US" altLang="zh-CN" b="1">
                <a:solidFill>
                  <a:srgbClr val="005DA2"/>
                </a:solidFill>
                <a:latin typeface="Calibri" panose="020F0502020204030204" pitchFamily="34" charset="0"/>
              </a:rPr>
              <a:t>5</a:t>
            </a:r>
            <a:r>
              <a:rPr lang="zh-CN" altLang="en-US" b="1">
                <a:solidFill>
                  <a:srgbClr val="005DA2"/>
                </a:solidFill>
                <a:latin typeface="Calibri" panose="020F0502020204030204" pitchFamily="34" charset="0"/>
              </a:rPr>
              <a:t>项专项附加扣除</a:t>
            </a:r>
            <a:endParaRPr lang="zh-CN" altLang="zh-CN" b="1">
              <a:solidFill>
                <a:srgbClr val="005DA2"/>
              </a:solidFill>
              <a:latin typeface="Calibri" panose="020F0502020204030204" pitchFamily="34" charset="0"/>
            </a:endParaRPr>
          </a:p>
        </p:txBody>
      </p:sp>
      <p:sp>
        <p:nvSpPr>
          <p:cNvPr id="70" name="矩形 69"/>
          <p:cNvSpPr/>
          <p:nvPr/>
        </p:nvSpPr>
        <p:spPr>
          <a:xfrm>
            <a:off x="4681538" y="1425575"/>
            <a:ext cx="1295400"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子女教育</a:t>
            </a:r>
            <a:endParaRPr lang="en-US" altLang="zh-CN" sz="1200" b="1" dirty="0">
              <a:latin typeface="微软雅黑" panose="020B0503020204020204" pitchFamily="34" charset="-122"/>
              <a:ea typeface="微软雅黑" panose="020B0503020204020204" pitchFamily="34" charset="-122"/>
            </a:endParaRPr>
          </a:p>
        </p:txBody>
      </p:sp>
      <p:sp>
        <p:nvSpPr>
          <p:cNvPr id="72" name="矩形 71"/>
          <p:cNvSpPr/>
          <p:nvPr/>
        </p:nvSpPr>
        <p:spPr>
          <a:xfrm>
            <a:off x="4694238" y="1887538"/>
            <a:ext cx="1295400"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住房租金</a:t>
            </a:r>
            <a:endParaRPr lang="en-US" altLang="zh-CN" sz="1200" b="1" dirty="0">
              <a:latin typeface="微软雅黑" panose="020B0503020204020204" pitchFamily="34" charset="-122"/>
              <a:ea typeface="微软雅黑" panose="020B0503020204020204" pitchFamily="34" charset="-122"/>
            </a:endParaRPr>
          </a:p>
        </p:txBody>
      </p:sp>
      <p:sp>
        <p:nvSpPr>
          <p:cNvPr id="74" name="矩形 73"/>
          <p:cNvSpPr/>
          <p:nvPr/>
        </p:nvSpPr>
        <p:spPr>
          <a:xfrm>
            <a:off x="4572000" y="1276350"/>
            <a:ext cx="4430713" cy="1150938"/>
          </a:xfrm>
          <a:prstGeom prst="rect">
            <a:avLst/>
          </a:prstGeom>
          <a:noFill/>
          <a:ln w="19050">
            <a:solidFill>
              <a:srgbClr val="005DA2"/>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8" name="矩形 77"/>
          <p:cNvSpPr/>
          <p:nvPr/>
        </p:nvSpPr>
        <p:spPr>
          <a:xfrm>
            <a:off x="6121400" y="1419225"/>
            <a:ext cx="1296988"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继续教育</a:t>
            </a:r>
            <a:endParaRPr lang="en-US" altLang="zh-CN" sz="1200" b="1" dirty="0">
              <a:latin typeface="微软雅黑" panose="020B0503020204020204" pitchFamily="34" charset="-122"/>
              <a:ea typeface="微软雅黑" panose="020B0503020204020204" pitchFamily="34" charset="-122"/>
            </a:endParaRPr>
          </a:p>
        </p:txBody>
      </p:sp>
      <p:sp>
        <p:nvSpPr>
          <p:cNvPr id="79" name="矩形 78"/>
          <p:cNvSpPr/>
          <p:nvPr/>
        </p:nvSpPr>
        <p:spPr>
          <a:xfrm>
            <a:off x="6134100" y="1881188"/>
            <a:ext cx="1295400"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赡养老人</a:t>
            </a:r>
            <a:endParaRPr lang="en-US" altLang="zh-CN" sz="1200" b="1" dirty="0">
              <a:latin typeface="微软雅黑" panose="020B0503020204020204" pitchFamily="34" charset="-122"/>
              <a:ea typeface="微软雅黑" panose="020B0503020204020204" pitchFamily="34" charset="-122"/>
            </a:endParaRPr>
          </a:p>
        </p:txBody>
      </p:sp>
      <p:sp>
        <p:nvSpPr>
          <p:cNvPr id="80" name="矩形 79"/>
          <p:cNvSpPr/>
          <p:nvPr/>
        </p:nvSpPr>
        <p:spPr>
          <a:xfrm>
            <a:off x="7561263" y="1419225"/>
            <a:ext cx="1296987" cy="323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住房贷款利息</a:t>
            </a:r>
            <a:endParaRPr lang="en-US" altLang="zh-CN" sz="1200" b="1" dirty="0">
              <a:latin typeface="微软雅黑" panose="020B0503020204020204" pitchFamily="34" charset="-122"/>
              <a:ea typeface="微软雅黑" panose="020B0503020204020204" pitchFamily="34" charset="-122"/>
            </a:endParaRPr>
          </a:p>
        </p:txBody>
      </p:sp>
      <p:sp>
        <p:nvSpPr>
          <p:cNvPr id="54297" name="矩形 81"/>
          <p:cNvSpPr>
            <a:spLocks noChangeArrowheads="1"/>
          </p:cNvSpPr>
          <p:nvPr/>
        </p:nvSpPr>
        <p:spPr bwMode="auto">
          <a:xfrm>
            <a:off x="4603750" y="2528888"/>
            <a:ext cx="4289425" cy="922337"/>
          </a:xfrm>
          <a:prstGeom prst="rect">
            <a:avLst/>
          </a:prstGeom>
          <a:noFill/>
          <a:ln w="9525">
            <a:noFill/>
            <a:miter lim="800000"/>
          </a:ln>
        </p:spPr>
        <p:txBody>
          <a:bodyPr>
            <a:spAutoFit/>
          </a:bodyPr>
          <a:lstStyle/>
          <a:p>
            <a:pPr algn="just"/>
            <a:r>
              <a:rPr lang="zh-CN" altLang="en-US" b="1">
                <a:solidFill>
                  <a:srgbClr val="005DA2"/>
                </a:solidFill>
                <a:latin typeface="Calibri" panose="020F0502020204030204" pitchFamily="34" charset="0"/>
              </a:rPr>
              <a:t>对员工选择将专项扣除信息给任职受雇单位的，单位在发工资预扣税款时进行扣除</a:t>
            </a:r>
            <a:endParaRPr lang="zh-CN" altLang="zh-CN" b="1">
              <a:solidFill>
                <a:srgbClr val="005DA2"/>
              </a:solidFill>
              <a:latin typeface="Calibri" panose="020F0502020204030204" pitchFamily="34" charset="0"/>
            </a:endParaRPr>
          </a:p>
        </p:txBody>
      </p:sp>
      <p:grpSp>
        <p:nvGrpSpPr>
          <p:cNvPr id="10" name="组合 57"/>
          <p:cNvGrpSpPr/>
          <p:nvPr/>
        </p:nvGrpSpPr>
        <p:grpSpPr bwMode="auto">
          <a:xfrm>
            <a:off x="5840413" y="354013"/>
            <a:ext cx="325437" cy="325437"/>
            <a:chOff x="0" y="0"/>
            <a:chExt cx="432833" cy="432834"/>
          </a:xfrm>
        </p:grpSpPr>
        <p:sp>
          <p:nvSpPr>
            <p:cNvPr id="54311"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4312"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11" name="组合 60"/>
          <p:cNvGrpSpPr/>
          <p:nvPr/>
        </p:nvGrpSpPr>
        <p:grpSpPr bwMode="auto">
          <a:xfrm>
            <a:off x="6326188" y="354013"/>
            <a:ext cx="325437" cy="325437"/>
            <a:chOff x="0" y="0"/>
            <a:chExt cx="432833" cy="432834"/>
          </a:xfrm>
        </p:grpSpPr>
        <p:sp>
          <p:nvSpPr>
            <p:cNvPr id="54309"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4310"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12" name="组合 51"/>
          <p:cNvGrpSpPr/>
          <p:nvPr/>
        </p:nvGrpSpPr>
        <p:grpSpPr bwMode="auto">
          <a:xfrm>
            <a:off x="6811963" y="354013"/>
            <a:ext cx="323850" cy="323850"/>
            <a:chOff x="0" y="0"/>
            <a:chExt cx="432048" cy="432048"/>
          </a:xfrm>
        </p:grpSpPr>
        <p:sp>
          <p:nvSpPr>
            <p:cNvPr id="54307"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4308"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13" name="组合 54"/>
          <p:cNvGrpSpPr/>
          <p:nvPr/>
        </p:nvGrpSpPr>
        <p:grpSpPr bwMode="auto">
          <a:xfrm>
            <a:off x="7297738" y="354013"/>
            <a:ext cx="325437" cy="325437"/>
            <a:chOff x="0" y="0"/>
            <a:chExt cx="432833" cy="432834"/>
          </a:xfrm>
        </p:grpSpPr>
        <p:sp>
          <p:nvSpPr>
            <p:cNvPr id="54305"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4306"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14" name="组合 48"/>
          <p:cNvGrpSpPr/>
          <p:nvPr/>
        </p:nvGrpSpPr>
        <p:grpSpPr bwMode="auto">
          <a:xfrm>
            <a:off x="7785100" y="354013"/>
            <a:ext cx="323850" cy="325437"/>
            <a:chOff x="0" y="0"/>
            <a:chExt cx="432048" cy="432834"/>
          </a:xfrm>
        </p:grpSpPr>
        <p:sp>
          <p:nvSpPr>
            <p:cNvPr id="54303"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4304"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45" name="矩形 67"/>
          <p:cNvSpPr>
            <a:spLocks noChangeArrowheads="1"/>
          </p:cNvSpPr>
          <p:nvPr/>
        </p:nvSpPr>
        <p:spPr bwMode="auto">
          <a:xfrm>
            <a:off x="236538" y="2643188"/>
            <a:ext cx="4264024" cy="646331"/>
          </a:xfrm>
          <a:prstGeom prst="rect">
            <a:avLst/>
          </a:prstGeom>
          <a:noFill/>
          <a:ln w="9525">
            <a:noFill/>
            <a:miter lim="800000"/>
          </a:ln>
        </p:spPr>
        <p:txBody>
          <a:bodyPr wrap="square">
            <a:spAutoFit/>
          </a:bodyPr>
          <a:lstStyle/>
          <a:p>
            <a:pPr algn="just"/>
            <a:r>
              <a:rPr lang="zh-CN" altLang="en-US" b="1" dirty="0" smtClean="0">
                <a:solidFill>
                  <a:srgbClr val="005DA2"/>
                </a:solidFill>
                <a:latin typeface="Calibri" panose="020F0502020204030204" pitchFamily="34" charset="0"/>
              </a:rPr>
              <a:t>工资、薪金所得采用“</a:t>
            </a:r>
            <a:r>
              <a:rPr lang="zh-CN" altLang="en-US" b="1" dirty="0">
                <a:solidFill>
                  <a:srgbClr val="C00000"/>
                </a:solidFill>
                <a:latin typeface="Calibri" panose="020F0502020204030204" pitchFamily="34" charset="0"/>
              </a:rPr>
              <a:t>累计预扣法</a:t>
            </a:r>
            <a:r>
              <a:rPr lang="zh-CN" altLang="en-US" b="1" dirty="0">
                <a:solidFill>
                  <a:srgbClr val="005DA2"/>
                </a:solidFill>
                <a:latin typeface="Calibri" panose="020F0502020204030204" pitchFamily="34" charset="0"/>
              </a:rPr>
              <a:t>”预扣预缴个人所得</a:t>
            </a:r>
            <a:r>
              <a:rPr lang="zh-CN" altLang="en-US" b="1" dirty="0" smtClean="0">
                <a:solidFill>
                  <a:srgbClr val="005DA2"/>
                </a:solidFill>
                <a:latin typeface="Calibri" panose="020F0502020204030204" pitchFamily="34" charset="0"/>
              </a:rPr>
              <a:t>税并</a:t>
            </a:r>
            <a:r>
              <a:rPr lang="zh-CN" altLang="en-US" b="1" dirty="0">
                <a:solidFill>
                  <a:srgbClr val="C00000"/>
                </a:solidFill>
                <a:latin typeface="Calibri" panose="020F0502020204030204" pitchFamily="34" charset="0"/>
              </a:rPr>
              <a:t>按月办理</a:t>
            </a:r>
            <a:r>
              <a:rPr lang="zh-CN" altLang="en-US" b="1" dirty="0">
                <a:solidFill>
                  <a:srgbClr val="005DA2"/>
                </a:solidFill>
                <a:latin typeface="Calibri" panose="020F0502020204030204" pitchFamily="34" charset="0"/>
              </a:rPr>
              <a:t>扣缴申报</a:t>
            </a:r>
            <a:endParaRPr lang="zh-CN" altLang="zh-CN" b="1" dirty="0">
              <a:solidFill>
                <a:srgbClr val="005DA2"/>
              </a:solidFill>
              <a:latin typeface="Calibri" panose="020F0502020204030204" pitchFamily="34" charset="0"/>
            </a:endParaRPr>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357158" y="1214428"/>
            <a:ext cx="8072494" cy="257176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KSO_Shape"/>
          <p:cNvSpPr/>
          <p:nvPr/>
        </p:nvSpPr>
        <p:spPr bwMode="auto">
          <a:xfrm>
            <a:off x="206375" y="317500"/>
            <a:ext cx="815975" cy="447675"/>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400">
              <a:solidFill>
                <a:srgbClr val="FFFFFF"/>
              </a:solidFill>
              <a:latin typeface="+mn-lt"/>
              <a:ea typeface="+mn-ea"/>
            </a:endParaRPr>
          </a:p>
        </p:txBody>
      </p:sp>
      <p:sp>
        <p:nvSpPr>
          <p:cNvPr id="27651" name="任意多边形 11"/>
          <p:cNvSpPr>
            <a:spLocks noChangeArrowheads="1"/>
          </p:cNvSpPr>
          <p:nvPr/>
        </p:nvSpPr>
        <p:spPr bwMode="auto">
          <a:xfrm>
            <a:off x="3175" y="4875213"/>
            <a:ext cx="9144000" cy="268287"/>
          </a:xfrm>
          <a:custGeom>
            <a:avLst/>
            <a:gdLst>
              <a:gd name="T0" fmla="*/ 0 w 9144000"/>
              <a:gd name="T1" fmla="*/ 0 h 756293"/>
              <a:gd name="T2" fmla="*/ 9144000 w 9144000"/>
              <a:gd name="T3" fmla="*/ 0 h 756293"/>
              <a:gd name="T4" fmla="*/ 9144000 w 9144000"/>
              <a:gd name="T5" fmla="*/ 33761 h 756293"/>
              <a:gd name="T6" fmla="*/ 8108914 w 9144000"/>
              <a:gd name="T7" fmla="*/ 33761 h 756293"/>
              <a:gd name="T8" fmla="*/ 8108914 w 9144000"/>
              <a:gd name="T9" fmla="*/ 33761 h 756293"/>
              <a:gd name="T10" fmla="*/ 0 w 9144000"/>
              <a:gd name="T11" fmla="*/ 33761 h 756293"/>
              <a:gd name="T12" fmla="*/ 0 w 9144000"/>
              <a:gd name="T13" fmla="*/ 0 h 756293"/>
              <a:gd name="T14" fmla="*/ 0 60000 65536"/>
              <a:gd name="T15" fmla="*/ 0 60000 65536"/>
              <a:gd name="T16" fmla="*/ 0 60000 65536"/>
              <a:gd name="T17" fmla="*/ 0 60000 65536"/>
              <a:gd name="T18" fmla="*/ 0 60000 65536"/>
              <a:gd name="T19" fmla="*/ 0 60000 65536"/>
              <a:gd name="T20" fmla="*/ 0 60000 65536"/>
              <a:gd name="T21" fmla="*/ 0 w 9144000"/>
              <a:gd name="T22" fmla="*/ 0 h 756293"/>
              <a:gd name="T23" fmla="*/ 9144000 w 9144000"/>
              <a:gd name="T24" fmla="*/ 756293 h 7562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44000" h="756293">
                <a:moveTo>
                  <a:pt x="0" y="0"/>
                </a:moveTo>
                <a:lnTo>
                  <a:pt x="9144000" y="0"/>
                </a:lnTo>
                <a:lnTo>
                  <a:pt x="9144000" y="756293"/>
                </a:lnTo>
                <a:lnTo>
                  <a:pt x="8108917" y="756293"/>
                </a:lnTo>
                <a:lnTo>
                  <a:pt x="8108917" y="756292"/>
                </a:lnTo>
                <a:lnTo>
                  <a:pt x="0" y="756292"/>
                </a:lnTo>
                <a:lnTo>
                  <a:pt x="0" y="0"/>
                </a:lnTo>
                <a:close/>
              </a:path>
            </a:pathLst>
          </a:custGeom>
          <a:solidFill>
            <a:srgbClr val="1B2153"/>
          </a:solidFill>
          <a:ln w="25400">
            <a:noFill/>
            <a:round/>
          </a:ln>
        </p:spPr>
        <p:txBody>
          <a:bodyPr/>
          <a:lstStyle/>
          <a:p>
            <a:endParaRPr lang="zh-CN" altLang="en-US"/>
          </a:p>
        </p:txBody>
      </p:sp>
      <p:sp>
        <p:nvSpPr>
          <p:cNvPr id="27652" name="平行四边形 13"/>
          <p:cNvSpPr>
            <a:spLocks noChangeArrowheads="1"/>
          </p:cNvSpPr>
          <p:nvPr/>
        </p:nvSpPr>
        <p:spPr bwMode="auto">
          <a:xfrm>
            <a:off x="4213225" y="4875213"/>
            <a:ext cx="830263" cy="268287"/>
          </a:xfrm>
          <a:prstGeom prst="parallelogram">
            <a:avLst>
              <a:gd name="adj" fmla="val 24915"/>
            </a:avLst>
          </a:prstGeom>
          <a:solidFill>
            <a:srgbClr val="FFC000"/>
          </a:solidFill>
          <a:ln w="25400">
            <a:noFill/>
            <a:miter lim="800000"/>
          </a:ln>
        </p:spPr>
        <p:txBody>
          <a:bodyPr lIns="91431" tIns="45716" rIns="91431" bIns="45716" anchor="ctr"/>
          <a:lstStyle/>
          <a:p>
            <a:pPr algn="ctr" eaLnBrk="1" hangingPunct="1"/>
            <a:endParaRPr lang="zh-CN" altLang="zh-CN" sz="2400">
              <a:solidFill>
                <a:srgbClr val="FFFFFF"/>
              </a:solidFill>
              <a:latin typeface="宋体" panose="02010600030101010101" pitchFamily="2" charset="-122"/>
              <a:sym typeface="宋体" panose="02010600030101010101" pitchFamily="2" charset="-122"/>
            </a:endParaRPr>
          </a:p>
        </p:txBody>
      </p:sp>
      <p:sp>
        <p:nvSpPr>
          <p:cNvPr id="27653" name="文本框 34"/>
          <p:cNvSpPr txBox="1">
            <a:spLocks noChangeArrowheads="1"/>
          </p:cNvSpPr>
          <p:nvPr/>
        </p:nvSpPr>
        <p:spPr bwMode="auto">
          <a:xfrm>
            <a:off x="1073150" y="341313"/>
            <a:ext cx="7110413" cy="398462"/>
          </a:xfrm>
          <a:prstGeom prst="rect">
            <a:avLst/>
          </a:prstGeom>
          <a:noFill/>
          <a:ln w="9525">
            <a:noFill/>
            <a:miter lim="800000"/>
          </a:ln>
        </p:spPr>
        <p:txBody>
          <a:bodyPr>
            <a:spAutoFit/>
          </a:bodyPr>
          <a:lstStyle/>
          <a:p>
            <a:pPr eaLnBrk="1" hangingPunct="1"/>
            <a:r>
              <a:rPr lang="zh-CN" altLang="en-US" sz="2000" b="1" dirty="0">
                <a:latin typeface="微软雅黑" panose="020B0503020204020204" pitchFamily="34" charset="-122"/>
                <a:ea typeface="微软雅黑" panose="020B0503020204020204" pitchFamily="34" charset="-122"/>
              </a:rPr>
              <a:t>扣缴申报</a:t>
            </a:r>
            <a:r>
              <a:rPr lang="zh-CN" altLang="en-US" sz="2000" b="1" dirty="0" smtClean="0">
                <a:latin typeface="微软雅黑" panose="020B0503020204020204" pitchFamily="34" charset="-122"/>
                <a:ea typeface="微软雅黑" panose="020B0503020204020204" pitchFamily="34" charset="-122"/>
              </a:rPr>
              <a:t>管理</a:t>
            </a:r>
            <a:r>
              <a:rPr lang="en-US" altLang="zh-CN" sz="2000" b="1" dirty="0" smtClean="0">
                <a:latin typeface="微软雅黑" panose="020B0503020204020204" pitchFamily="34" charset="-122"/>
                <a:ea typeface="微软雅黑" panose="020B0503020204020204" pitchFamily="34" charset="-122"/>
              </a:rPr>
              <a:t> </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全员全额扣缴申报</a:t>
            </a:r>
            <a:endParaRPr lang="zh-CN" altLang="en-US" sz="2000" dirty="0">
              <a:latin typeface="微软雅黑" panose="020B0503020204020204" pitchFamily="34" charset="-122"/>
              <a:ea typeface="微软雅黑" panose="020B0503020204020204" pitchFamily="34" charset="-122"/>
            </a:endParaRPr>
          </a:p>
        </p:txBody>
      </p:sp>
      <p:sp>
        <p:nvSpPr>
          <p:cNvPr id="56330" name="矩形 1"/>
          <p:cNvSpPr>
            <a:spLocks noChangeArrowheads="1"/>
          </p:cNvSpPr>
          <p:nvPr/>
        </p:nvSpPr>
        <p:spPr bwMode="auto">
          <a:xfrm>
            <a:off x="642910" y="1276350"/>
            <a:ext cx="7329515" cy="3000821"/>
          </a:xfrm>
          <a:prstGeom prst="rect">
            <a:avLst/>
          </a:prstGeom>
          <a:noFill/>
          <a:ln w="9525">
            <a:noFill/>
            <a:miter lim="800000"/>
          </a:ln>
        </p:spPr>
        <p:txBody>
          <a:bodyPr wrap="square">
            <a:spAutoFit/>
          </a:bodyPr>
          <a:lstStyle/>
          <a:p>
            <a:pPr indent="457200">
              <a:lnSpc>
                <a:spcPct val="150000"/>
              </a:lnSpc>
            </a:pPr>
            <a:r>
              <a:rPr lang="zh-CN" altLang="en-US" b="1" dirty="0" smtClean="0"/>
              <a:t>扣缴义务人，是指向个人支付所得的单位或者个人。扣缴义务人应当依法办理全员全额扣缴申报。</a:t>
            </a:r>
            <a:br>
              <a:rPr lang="zh-CN" altLang="en-US" b="1" dirty="0" smtClean="0"/>
            </a:br>
            <a:r>
              <a:rPr lang="zh-CN" altLang="en-US" b="1" dirty="0" smtClean="0"/>
              <a:t>       全员全额扣缴申报，是指扣缴义务人应当在代扣税款的次月十五日内，向主管税务机关报送其支付所得的所有个人的有关信息、支付所得数额、扣除事项和数额、扣缴税款的具体数额和总额以及其他相关涉税信息资料。</a:t>
            </a:r>
            <a:endParaRPr lang="en-US" altLang="zh-CN" b="1" dirty="0">
              <a:latin typeface="楷体_GB2312" pitchFamily="49" charset="-122"/>
              <a:ea typeface="楷体_GB2312" pitchFamily="49" charset="-122"/>
            </a:endParaRPr>
          </a:p>
          <a:p>
            <a:pPr indent="457200">
              <a:lnSpc>
                <a:spcPct val="150000"/>
              </a:lnSpc>
            </a:pPr>
            <a:r>
              <a:rPr lang="zh-CN" altLang="en-US" b="1" dirty="0">
                <a:solidFill>
                  <a:schemeClr val="hlink"/>
                </a:solidFill>
                <a:latin typeface="楷体_GB2312" pitchFamily="49" charset="-122"/>
                <a:ea typeface="楷体_GB2312" pitchFamily="49" charset="-122"/>
              </a:rPr>
              <a:t>国家税务总局另有规定的除外。</a:t>
            </a:r>
            <a:endParaRPr lang="zh-CN" altLang="en-US" b="1" dirty="0">
              <a:solidFill>
                <a:schemeClr val="hlink"/>
              </a:solidFill>
              <a:sym typeface="宋体" panose="02010600030101010101" pitchFamily="2" charset="-122"/>
            </a:endParaRPr>
          </a:p>
        </p:txBody>
      </p:sp>
      <p:sp>
        <p:nvSpPr>
          <p:cNvPr id="27656" name="灯片编号占位符 14"/>
          <p:cNvSpPr>
            <a:spLocks noGrp="1" noChangeArrowheads="1"/>
          </p:cNvSpPr>
          <p:nvPr>
            <p:ph type="sldNum" sz="quarter" idx="12"/>
          </p:nvPr>
        </p:nvSpPr>
        <p:spPr bwMode="auto">
          <a:xfrm>
            <a:off x="6588125" y="4732338"/>
            <a:ext cx="2133600" cy="274637"/>
          </a:xfrm>
          <a:noFill/>
          <a:ln>
            <a:miter lim="800000"/>
          </a:ln>
        </p:spPr>
        <p:txBody>
          <a:bodyPr/>
          <a:lstStyle/>
          <a:p>
            <a:fld id="{312D33FC-6A45-48B8-A2D4-4363F47EE4DB}" type="slidenum">
              <a:rPr lang="zh-CN" altLang="en-US"/>
            </a:fld>
            <a:endParaRPr lang="en-US" altLang="zh-CN"/>
          </a:p>
        </p:txBody>
      </p:sp>
      <p:cxnSp>
        <p:nvCxnSpPr>
          <p:cNvPr id="10" name="直接连接符 9"/>
          <p:cNvCxnSpPr/>
          <p:nvPr/>
        </p:nvCxnSpPr>
        <p:spPr>
          <a:xfrm>
            <a:off x="642910" y="785800"/>
            <a:ext cx="7840663" cy="0"/>
          </a:xfrm>
          <a:prstGeom prst="line">
            <a:avLst/>
          </a:prstGeom>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28662" y="1071552"/>
            <a:ext cx="6215106" cy="328614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KSO_Shape"/>
          <p:cNvSpPr/>
          <p:nvPr/>
        </p:nvSpPr>
        <p:spPr bwMode="auto">
          <a:xfrm>
            <a:off x="206375" y="317500"/>
            <a:ext cx="815975" cy="447675"/>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400">
              <a:solidFill>
                <a:srgbClr val="FFFFFF"/>
              </a:solidFill>
              <a:latin typeface="+mn-lt"/>
              <a:ea typeface="+mn-ea"/>
            </a:endParaRPr>
          </a:p>
        </p:txBody>
      </p:sp>
      <p:sp>
        <p:nvSpPr>
          <p:cNvPr id="29699" name="任意多边形 11"/>
          <p:cNvSpPr>
            <a:spLocks noChangeArrowheads="1"/>
          </p:cNvSpPr>
          <p:nvPr/>
        </p:nvSpPr>
        <p:spPr bwMode="auto">
          <a:xfrm>
            <a:off x="3175" y="4875213"/>
            <a:ext cx="9144000" cy="268287"/>
          </a:xfrm>
          <a:custGeom>
            <a:avLst/>
            <a:gdLst>
              <a:gd name="T0" fmla="*/ 0 w 9144000"/>
              <a:gd name="T1" fmla="*/ 0 h 756293"/>
              <a:gd name="T2" fmla="*/ 9144000 w 9144000"/>
              <a:gd name="T3" fmla="*/ 0 h 756293"/>
              <a:gd name="T4" fmla="*/ 9144000 w 9144000"/>
              <a:gd name="T5" fmla="*/ 33761 h 756293"/>
              <a:gd name="T6" fmla="*/ 8108914 w 9144000"/>
              <a:gd name="T7" fmla="*/ 33761 h 756293"/>
              <a:gd name="T8" fmla="*/ 8108914 w 9144000"/>
              <a:gd name="T9" fmla="*/ 33761 h 756293"/>
              <a:gd name="T10" fmla="*/ 0 w 9144000"/>
              <a:gd name="T11" fmla="*/ 33761 h 756293"/>
              <a:gd name="T12" fmla="*/ 0 w 9144000"/>
              <a:gd name="T13" fmla="*/ 0 h 756293"/>
              <a:gd name="T14" fmla="*/ 0 60000 65536"/>
              <a:gd name="T15" fmla="*/ 0 60000 65536"/>
              <a:gd name="T16" fmla="*/ 0 60000 65536"/>
              <a:gd name="T17" fmla="*/ 0 60000 65536"/>
              <a:gd name="T18" fmla="*/ 0 60000 65536"/>
              <a:gd name="T19" fmla="*/ 0 60000 65536"/>
              <a:gd name="T20" fmla="*/ 0 60000 65536"/>
              <a:gd name="T21" fmla="*/ 0 w 9144000"/>
              <a:gd name="T22" fmla="*/ 0 h 756293"/>
              <a:gd name="T23" fmla="*/ 9144000 w 9144000"/>
              <a:gd name="T24" fmla="*/ 756293 h 7562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44000" h="756293">
                <a:moveTo>
                  <a:pt x="0" y="0"/>
                </a:moveTo>
                <a:lnTo>
                  <a:pt x="9144000" y="0"/>
                </a:lnTo>
                <a:lnTo>
                  <a:pt x="9144000" y="756293"/>
                </a:lnTo>
                <a:lnTo>
                  <a:pt x="8108917" y="756293"/>
                </a:lnTo>
                <a:lnTo>
                  <a:pt x="8108917" y="756292"/>
                </a:lnTo>
                <a:lnTo>
                  <a:pt x="0" y="756292"/>
                </a:lnTo>
                <a:lnTo>
                  <a:pt x="0" y="0"/>
                </a:lnTo>
                <a:close/>
              </a:path>
            </a:pathLst>
          </a:custGeom>
          <a:solidFill>
            <a:srgbClr val="1B2153"/>
          </a:solidFill>
          <a:ln w="25400">
            <a:noFill/>
            <a:round/>
          </a:ln>
        </p:spPr>
        <p:txBody>
          <a:bodyPr/>
          <a:lstStyle/>
          <a:p>
            <a:endParaRPr lang="zh-CN" altLang="en-US"/>
          </a:p>
        </p:txBody>
      </p:sp>
      <p:sp>
        <p:nvSpPr>
          <p:cNvPr id="29700" name="平行四边形 13"/>
          <p:cNvSpPr>
            <a:spLocks noChangeArrowheads="1"/>
          </p:cNvSpPr>
          <p:nvPr/>
        </p:nvSpPr>
        <p:spPr bwMode="auto">
          <a:xfrm>
            <a:off x="4213225" y="4875213"/>
            <a:ext cx="830263" cy="268287"/>
          </a:xfrm>
          <a:prstGeom prst="parallelogram">
            <a:avLst>
              <a:gd name="adj" fmla="val 24915"/>
            </a:avLst>
          </a:prstGeom>
          <a:solidFill>
            <a:srgbClr val="FFC000"/>
          </a:solidFill>
          <a:ln w="25400">
            <a:noFill/>
            <a:miter lim="800000"/>
          </a:ln>
        </p:spPr>
        <p:txBody>
          <a:bodyPr lIns="91431" tIns="45716" rIns="91431" bIns="45716" anchor="ctr"/>
          <a:lstStyle/>
          <a:p>
            <a:pPr algn="ctr" eaLnBrk="1" hangingPunct="1"/>
            <a:endParaRPr lang="zh-CN" altLang="zh-CN" sz="2400">
              <a:solidFill>
                <a:srgbClr val="FFFFFF"/>
              </a:solidFill>
              <a:latin typeface="宋体" panose="02010600030101010101" pitchFamily="2" charset="-122"/>
              <a:sym typeface="宋体" panose="02010600030101010101" pitchFamily="2" charset="-122"/>
            </a:endParaRPr>
          </a:p>
        </p:txBody>
      </p:sp>
      <p:sp>
        <p:nvSpPr>
          <p:cNvPr id="29701" name="文本框 34"/>
          <p:cNvSpPr txBox="1">
            <a:spLocks noChangeArrowheads="1"/>
          </p:cNvSpPr>
          <p:nvPr/>
        </p:nvSpPr>
        <p:spPr bwMode="auto">
          <a:xfrm>
            <a:off x="1073150" y="341313"/>
            <a:ext cx="7110413" cy="398462"/>
          </a:xfrm>
          <a:prstGeom prst="rect">
            <a:avLst/>
          </a:prstGeom>
          <a:noFill/>
          <a:ln w="9525">
            <a:noFill/>
            <a:miter lim="800000"/>
          </a:ln>
        </p:spPr>
        <p:txBody>
          <a:bodyPr>
            <a:spAutoFit/>
          </a:bodyPr>
          <a:lstStyle/>
          <a:p>
            <a:pPr eaLnBrk="1" hangingPunct="1"/>
            <a:r>
              <a:rPr lang="zh-CN" altLang="en-US" sz="2000" b="1" dirty="0">
                <a:latin typeface="微软雅黑" panose="020B0503020204020204" pitchFamily="34" charset="-122"/>
                <a:ea typeface="微软雅黑" panose="020B0503020204020204" pitchFamily="34" charset="-122"/>
              </a:rPr>
              <a:t>扣缴申报</a:t>
            </a:r>
            <a:r>
              <a:rPr lang="zh-CN" altLang="en-US" sz="2000" b="1" dirty="0" smtClean="0">
                <a:latin typeface="微软雅黑" panose="020B0503020204020204" pitchFamily="34" charset="-122"/>
                <a:ea typeface="微软雅黑" panose="020B0503020204020204" pitchFamily="34" charset="-122"/>
              </a:rPr>
              <a:t>管理</a:t>
            </a:r>
            <a:r>
              <a:rPr lang="en-US" altLang="zh-CN" sz="2000" b="1" dirty="0" smtClean="0">
                <a:latin typeface="微软雅黑" panose="020B0503020204020204" pitchFamily="34" charset="-122"/>
                <a:ea typeface="微软雅黑" panose="020B0503020204020204" pitchFamily="34" charset="-122"/>
              </a:rPr>
              <a:t> </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全员全额扣缴申报范围</a:t>
            </a:r>
            <a:endParaRPr lang="zh-CN" altLang="en-US" sz="2000" dirty="0">
              <a:latin typeface="微软雅黑" panose="020B0503020204020204" pitchFamily="34" charset="-122"/>
              <a:ea typeface="微软雅黑" panose="020B0503020204020204" pitchFamily="34" charset="-122"/>
            </a:endParaRPr>
          </a:p>
        </p:txBody>
      </p:sp>
      <p:sp>
        <p:nvSpPr>
          <p:cNvPr id="29703" name="矩形 1"/>
          <p:cNvSpPr>
            <a:spLocks noChangeArrowheads="1"/>
          </p:cNvSpPr>
          <p:nvPr/>
        </p:nvSpPr>
        <p:spPr bwMode="auto">
          <a:xfrm>
            <a:off x="755576" y="1059582"/>
            <a:ext cx="6464326" cy="3273140"/>
          </a:xfrm>
          <a:prstGeom prst="rect">
            <a:avLst/>
          </a:prstGeom>
          <a:noFill/>
          <a:ln w="9525">
            <a:noFill/>
            <a:miter lim="800000"/>
          </a:ln>
        </p:spPr>
        <p:txBody>
          <a:bodyPr wrap="square">
            <a:spAutoFit/>
          </a:bodyPr>
          <a:lstStyle/>
          <a:p>
            <a:pPr indent="457200">
              <a:lnSpc>
                <a:spcPts val="2800"/>
              </a:lnSpc>
            </a:pPr>
            <a:r>
              <a:rPr lang="zh-CN" altLang="en-US" b="1" dirty="0">
                <a:latin typeface="楷体_GB2312" pitchFamily="49" charset="-122"/>
                <a:ea typeface="楷体_GB2312" pitchFamily="49" charset="-122"/>
                <a:sym typeface="宋体" panose="02010600030101010101" pitchFamily="2" charset="-122"/>
              </a:rPr>
              <a:t>（一）工资、薪金所得；</a:t>
            </a:r>
            <a:endParaRPr lang="zh-CN" altLang="en-US" b="1" dirty="0">
              <a:latin typeface="楷体_GB2312" pitchFamily="49" charset="-122"/>
              <a:ea typeface="楷体_GB2312" pitchFamily="49" charset="-122"/>
              <a:sym typeface="宋体" panose="02010600030101010101" pitchFamily="2" charset="-122"/>
            </a:endParaRPr>
          </a:p>
          <a:p>
            <a:pPr indent="457200">
              <a:lnSpc>
                <a:spcPts val="2800"/>
              </a:lnSpc>
            </a:pPr>
            <a:r>
              <a:rPr lang="zh-CN" altLang="en-US" b="1" dirty="0">
                <a:latin typeface="楷体_GB2312" pitchFamily="49" charset="-122"/>
                <a:ea typeface="楷体_GB2312" pitchFamily="49" charset="-122"/>
                <a:sym typeface="宋体" panose="02010600030101010101" pitchFamily="2" charset="-122"/>
              </a:rPr>
              <a:t>（二）劳务报酬所得；</a:t>
            </a:r>
            <a:endParaRPr lang="zh-CN" altLang="en-US" b="1" dirty="0">
              <a:latin typeface="楷体_GB2312" pitchFamily="49" charset="-122"/>
              <a:ea typeface="楷体_GB2312" pitchFamily="49" charset="-122"/>
              <a:sym typeface="宋体" panose="02010600030101010101" pitchFamily="2" charset="-122"/>
            </a:endParaRPr>
          </a:p>
          <a:p>
            <a:pPr indent="457200">
              <a:lnSpc>
                <a:spcPts val="2800"/>
              </a:lnSpc>
            </a:pPr>
            <a:r>
              <a:rPr lang="zh-CN" altLang="en-US" b="1" dirty="0">
                <a:latin typeface="楷体_GB2312" pitchFamily="49" charset="-122"/>
                <a:ea typeface="楷体_GB2312" pitchFamily="49" charset="-122"/>
                <a:sym typeface="宋体" panose="02010600030101010101" pitchFamily="2" charset="-122"/>
              </a:rPr>
              <a:t>（三）稿酬所得；</a:t>
            </a:r>
            <a:endParaRPr lang="zh-CN" altLang="en-US" b="1" dirty="0">
              <a:latin typeface="楷体_GB2312" pitchFamily="49" charset="-122"/>
              <a:ea typeface="楷体_GB2312" pitchFamily="49" charset="-122"/>
              <a:sym typeface="宋体" panose="02010600030101010101" pitchFamily="2" charset="-122"/>
            </a:endParaRPr>
          </a:p>
          <a:p>
            <a:pPr indent="457200">
              <a:lnSpc>
                <a:spcPts val="2800"/>
              </a:lnSpc>
            </a:pPr>
            <a:r>
              <a:rPr lang="zh-CN" altLang="en-US" b="1" dirty="0">
                <a:latin typeface="楷体_GB2312" pitchFamily="49" charset="-122"/>
                <a:ea typeface="楷体_GB2312" pitchFamily="49" charset="-122"/>
                <a:sym typeface="宋体" panose="02010600030101010101" pitchFamily="2" charset="-122"/>
              </a:rPr>
              <a:t>（四）特许权使用费所得;</a:t>
            </a:r>
            <a:endParaRPr lang="zh-CN" altLang="en-US" b="1" dirty="0">
              <a:latin typeface="楷体_GB2312" pitchFamily="49" charset="-122"/>
              <a:ea typeface="楷体_GB2312" pitchFamily="49" charset="-122"/>
              <a:sym typeface="宋体" panose="02010600030101010101" pitchFamily="2" charset="-122"/>
            </a:endParaRPr>
          </a:p>
          <a:p>
            <a:pPr indent="457200">
              <a:lnSpc>
                <a:spcPts val="2800"/>
              </a:lnSpc>
            </a:pPr>
            <a:r>
              <a:rPr lang="zh-CN" altLang="en-US" b="1" dirty="0">
                <a:latin typeface="楷体_GB2312" pitchFamily="49" charset="-122"/>
                <a:ea typeface="楷体_GB2312" pitchFamily="49" charset="-122"/>
                <a:sym typeface="宋体" panose="02010600030101010101" pitchFamily="2" charset="-122"/>
              </a:rPr>
              <a:t>（五）财产租赁所得；</a:t>
            </a:r>
            <a:endParaRPr lang="zh-CN" altLang="en-US" b="1" dirty="0">
              <a:latin typeface="楷体_GB2312" pitchFamily="49" charset="-122"/>
              <a:ea typeface="楷体_GB2312" pitchFamily="49" charset="-122"/>
              <a:sym typeface="宋体" panose="02010600030101010101" pitchFamily="2" charset="-122"/>
            </a:endParaRPr>
          </a:p>
          <a:p>
            <a:pPr indent="457200">
              <a:lnSpc>
                <a:spcPts val="2800"/>
              </a:lnSpc>
            </a:pPr>
            <a:r>
              <a:rPr lang="zh-CN" altLang="en-US" b="1" dirty="0">
                <a:latin typeface="楷体_GB2312" pitchFamily="49" charset="-122"/>
                <a:ea typeface="楷体_GB2312" pitchFamily="49" charset="-122"/>
                <a:sym typeface="宋体" panose="02010600030101010101" pitchFamily="2" charset="-122"/>
              </a:rPr>
              <a:t>（六）财产转让所得；</a:t>
            </a:r>
            <a:endParaRPr lang="zh-CN" altLang="en-US" b="1" dirty="0">
              <a:latin typeface="楷体_GB2312" pitchFamily="49" charset="-122"/>
              <a:ea typeface="楷体_GB2312" pitchFamily="49" charset="-122"/>
              <a:sym typeface="宋体" panose="02010600030101010101" pitchFamily="2" charset="-122"/>
            </a:endParaRPr>
          </a:p>
          <a:p>
            <a:pPr indent="457200">
              <a:lnSpc>
                <a:spcPts val="2800"/>
              </a:lnSpc>
            </a:pPr>
            <a:r>
              <a:rPr lang="zh-CN" altLang="en-US" b="1" dirty="0">
                <a:latin typeface="楷体_GB2312" pitchFamily="49" charset="-122"/>
                <a:ea typeface="楷体_GB2312" pitchFamily="49" charset="-122"/>
                <a:sym typeface="宋体" panose="02010600030101010101" pitchFamily="2" charset="-122"/>
              </a:rPr>
              <a:t>（七）利息、股息、红利所得；</a:t>
            </a:r>
            <a:endParaRPr lang="zh-CN" altLang="en-US" b="1" dirty="0">
              <a:latin typeface="楷体_GB2312" pitchFamily="49" charset="-122"/>
              <a:ea typeface="楷体_GB2312" pitchFamily="49" charset="-122"/>
              <a:sym typeface="宋体" panose="02010600030101010101" pitchFamily="2" charset="-122"/>
            </a:endParaRPr>
          </a:p>
          <a:p>
            <a:pPr indent="457200">
              <a:lnSpc>
                <a:spcPts val="2800"/>
              </a:lnSpc>
            </a:pPr>
            <a:r>
              <a:rPr lang="zh-CN" altLang="en-US" b="1" dirty="0">
                <a:latin typeface="楷体_GB2312" pitchFamily="49" charset="-122"/>
                <a:ea typeface="楷体_GB2312" pitchFamily="49" charset="-122"/>
                <a:sym typeface="宋体" panose="02010600030101010101" pitchFamily="2" charset="-122"/>
              </a:rPr>
              <a:t>（八）偶然所得。</a:t>
            </a:r>
            <a:endParaRPr lang="en-US" altLang="zh-CN" b="1" dirty="0">
              <a:latin typeface="楷体_GB2312" pitchFamily="49" charset="-122"/>
              <a:ea typeface="楷体_GB2312" pitchFamily="49" charset="-122"/>
              <a:sym typeface="宋体" panose="02010600030101010101" pitchFamily="2" charset="-122"/>
            </a:endParaRPr>
          </a:p>
          <a:p>
            <a:pPr indent="457200">
              <a:lnSpc>
                <a:spcPts val="2800"/>
              </a:lnSpc>
            </a:pPr>
            <a:r>
              <a:rPr lang="zh-CN" altLang="en-US" b="1" dirty="0">
                <a:latin typeface="楷体_GB2312" pitchFamily="49" charset="-122"/>
                <a:ea typeface="楷体_GB2312" pitchFamily="49" charset="-122"/>
                <a:sym typeface="宋体" panose="02010600030101010101" pitchFamily="2" charset="-122"/>
              </a:rPr>
              <a:t>（除经营所得外，均需要全员全额扣缴申报）</a:t>
            </a:r>
            <a:endParaRPr lang="zh-CN" altLang="en-US" b="1" dirty="0">
              <a:latin typeface="楷体_GB2312" pitchFamily="49" charset="-122"/>
              <a:ea typeface="楷体_GB2312" pitchFamily="49" charset="-122"/>
              <a:sym typeface="宋体" panose="02010600030101010101" pitchFamily="2" charset="-122"/>
            </a:endParaRPr>
          </a:p>
        </p:txBody>
      </p:sp>
      <p:sp>
        <p:nvSpPr>
          <p:cNvPr id="29704" name="灯片编号占位符 13"/>
          <p:cNvSpPr>
            <a:spLocks noGrp="1" noChangeArrowheads="1"/>
          </p:cNvSpPr>
          <p:nvPr>
            <p:ph type="sldNum" sz="quarter" idx="12"/>
          </p:nvPr>
        </p:nvSpPr>
        <p:spPr bwMode="auto">
          <a:noFill/>
          <a:ln>
            <a:miter lim="800000"/>
          </a:ln>
        </p:spPr>
        <p:txBody>
          <a:bodyPr/>
          <a:lstStyle/>
          <a:p>
            <a:fld id="{A155F2E4-20CE-43E3-876A-B10689BC0E79}" type="slidenum">
              <a:rPr lang="zh-CN" altLang="en-US"/>
            </a:fld>
            <a:endParaRPr lang="en-US" altLang="zh-CN"/>
          </a:p>
        </p:txBody>
      </p:sp>
      <p:cxnSp>
        <p:nvCxnSpPr>
          <p:cNvPr id="10" name="直接连接符 9"/>
          <p:cNvCxnSpPr/>
          <p:nvPr/>
        </p:nvCxnSpPr>
        <p:spPr>
          <a:xfrm>
            <a:off x="642910" y="785800"/>
            <a:ext cx="7840663" cy="0"/>
          </a:xfrm>
          <a:prstGeom prst="line">
            <a:avLst/>
          </a:prstGeom>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左右箭头 147"/>
          <p:cNvSpPr/>
          <p:nvPr/>
        </p:nvSpPr>
        <p:spPr bwMode="auto">
          <a:xfrm>
            <a:off x="1692275" y="2654300"/>
            <a:ext cx="7127875" cy="246063"/>
          </a:xfrm>
          <a:prstGeom prst="leftRightArrow">
            <a:avLst>
              <a:gd name="adj1" fmla="val 68978"/>
              <a:gd name="adj2" fmla="val 48541"/>
            </a:avLst>
          </a:prstGeom>
          <a:solidFill>
            <a:schemeClr val="tx2">
              <a:lumMod val="60000"/>
              <a:lumOff val="4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endParaRPr lang="zh-CN" altLang="en-US" sz="1400" b="1">
              <a:solidFill>
                <a:srgbClr val="3A3A3A"/>
              </a:solidFill>
              <a:latin typeface="微软雅黑" panose="020B0503020204020204" pitchFamily="34" charset="-122"/>
            </a:endParaRPr>
          </a:p>
        </p:txBody>
      </p:sp>
      <p:sp>
        <p:nvSpPr>
          <p:cNvPr id="33795" name="文本框 34"/>
          <p:cNvSpPr txBox="1">
            <a:spLocks noChangeArrowheads="1"/>
          </p:cNvSpPr>
          <p:nvPr/>
        </p:nvSpPr>
        <p:spPr bwMode="auto">
          <a:xfrm>
            <a:off x="1062038" y="339725"/>
            <a:ext cx="7110412" cy="398463"/>
          </a:xfrm>
          <a:prstGeom prst="rect">
            <a:avLst/>
          </a:prstGeom>
          <a:noFill/>
          <a:ln w="9525">
            <a:noFill/>
            <a:miter lim="800000"/>
          </a:ln>
        </p:spPr>
        <p:txBody>
          <a:bodyPr>
            <a:spAutoFit/>
          </a:bodyPr>
          <a:lstStyle/>
          <a:p>
            <a:pPr eaLnBrk="1" hangingPunct="1"/>
            <a:r>
              <a:rPr lang="zh-CN" altLang="en-US" sz="2000" b="1">
                <a:latin typeface="微软雅黑" panose="020B0503020204020204" pitchFamily="34" charset="-122"/>
                <a:ea typeface="微软雅黑" panose="020B0503020204020204" pitchFamily="34" charset="-122"/>
              </a:rPr>
              <a:t>工资薪金所得的扣缴</a:t>
            </a:r>
            <a:endParaRPr lang="id-ID" altLang="zh-CN" sz="2000" b="1">
              <a:latin typeface="微软雅黑" panose="020B0503020204020204" pitchFamily="34" charset="-122"/>
              <a:ea typeface="微软雅黑" panose="020B0503020204020204" pitchFamily="34" charset="-122"/>
            </a:endParaRPr>
          </a:p>
        </p:txBody>
      </p:sp>
      <p:sp>
        <p:nvSpPr>
          <p:cNvPr id="57" name="KSO_Shape"/>
          <p:cNvSpPr/>
          <p:nvPr/>
        </p:nvSpPr>
        <p:spPr bwMode="auto">
          <a:xfrm>
            <a:off x="206375" y="317500"/>
            <a:ext cx="815975" cy="447675"/>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400">
              <a:solidFill>
                <a:srgbClr val="FFFFFF"/>
              </a:solidFill>
              <a:latin typeface="+mn-lt"/>
              <a:ea typeface="+mn-ea"/>
            </a:endParaRPr>
          </a:p>
        </p:txBody>
      </p:sp>
      <p:sp>
        <p:nvSpPr>
          <p:cNvPr id="62470" name="矩形 2"/>
          <p:cNvSpPr>
            <a:spLocks noChangeArrowheads="1"/>
          </p:cNvSpPr>
          <p:nvPr/>
        </p:nvSpPr>
        <p:spPr bwMode="auto">
          <a:xfrm>
            <a:off x="2571750" y="2000250"/>
            <a:ext cx="5715000" cy="396875"/>
          </a:xfrm>
          <a:prstGeom prst="rect">
            <a:avLst/>
          </a:prstGeom>
          <a:noFill/>
          <a:ln w="9525">
            <a:noFill/>
            <a:miter lim="800000"/>
          </a:ln>
        </p:spPr>
        <p:txBody>
          <a:bodyPr>
            <a:spAutoFit/>
          </a:bodyPr>
          <a:lstStyle/>
          <a:p>
            <a:r>
              <a:rPr lang="zh-CN" altLang="en-US" sz="2000" dirty="0" smtClean="0">
                <a:latin typeface="黑体" panose="02010609060101010101" pitchFamily="49" charset="-122"/>
                <a:ea typeface="黑体" panose="02010609060101010101" pitchFamily="49" charset="-122"/>
              </a:rPr>
              <a:t>累计预扣法</a:t>
            </a:r>
            <a:r>
              <a:rPr lang="zh-CN" altLang="zh-CN" sz="2000" dirty="0" smtClean="0">
                <a:latin typeface="黑体" panose="02010609060101010101" pitchFamily="49" charset="-122"/>
                <a:ea typeface="黑体" panose="02010609060101010101" pitchFamily="49" charset="-122"/>
              </a:rPr>
              <a:t>预</a:t>
            </a:r>
            <a:r>
              <a:rPr lang="zh-CN" altLang="zh-CN" sz="2000" dirty="0">
                <a:latin typeface="黑体" panose="02010609060101010101" pitchFamily="49" charset="-122"/>
                <a:ea typeface="黑体" panose="02010609060101010101" pitchFamily="49" charset="-122"/>
              </a:rPr>
              <a:t>扣预缴税款</a:t>
            </a:r>
            <a:endParaRPr lang="zh-CN" altLang="zh-CN" sz="2000" dirty="0">
              <a:solidFill>
                <a:srgbClr val="376092"/>
              </a:solidFill>
              <a:latin typeface="黑体" panose="02010609060101010101" pitchFamily="49" charset="-122"/>
              <a:ea typeface="黑体" panose="02010609060101010101" pitchFamily="49" charset="-122"/>
            </a:endParaRPr>
          </a:p>
        </p:txBody>
      </p:sp>
      <p:sp>
        <p:nvSpPr>
          <p:cNvPr id="62471" name="矩形 4"/>
          <p:cNvSpPr>
            <a:spLocks noChangeArrowheads="1"/>
          </p:cNvSpPr>
          <p:nvPr/>
        </p:nvSpPr>
        <p:spPr bwMode="auto">
          <a:xfrm>
            <a:off x="2571750" y="3079750"/>
            <a:ext cx="6124575" cy="396875"/>
          </a:xfrm>
          <a:prstGeom prst="rect">
            <a:avLst/>
          </a:prstGeom>
          <a:noFill/>
          <a:ln w="9525">
            <a:noFill/>
            <a:miter lim="800000"/>
          </a:ln>
        </p:spPr>
        <p:txBody>
          <a:bodyPr>
            <a:spAutoFit/>
          </a:bodyPr>
          <a:lstStyle/>
          <a:p>
            <a:r>
              <a:rPr lang="zh-CN" altLang="zh-CN" sz="2000">
                <a:latin typeface="黑体" panose="02010609060101010101" pitchFamily="49" charset="-122"/>
                <a:ea typeface="黑体" panose="02010609060101010101" pitchFamily="49" charset="-122"/>
              </a:rPr>
              <a:t>直接按月或按次代扣代缴税款</a:t>
            </a:r>
            <a:endParaRPr lang="zh-CN" altLang="zh-CN" sz="2000">
              <a:solidFill>
                <a:srgbClr val="376092"/>
              </a:solidFill>
              <a:latin typeface="黑体" panose="02010609060101010101" pitchFamily="49" charset="-122"/>
              <a:ea typeface="黑体" panose="02010609060101010101" pitchFamily="49" charset="-122"/>
            </a:endParaRPr>
          </a:p>
        </p:txBody>
      </p:sp>
      <p:sp>
        <p:nvSpPr>
          <p:cNvPr id="140" name="泪滴形 139"/>
          <p:cNvSpPr/>
          <p:nvPr/>
        </p:nvSpPr>
        <p:spPr>
          <a:xfrm flipV="1">
            <a:off x="336550" y="1285875"/>
            <a:ext cx="1498600" cy="1498600"/>
          </a:xfrm>
          <a:prstGeom prst="teardrop">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ym typeface="+mn-lt"/>
            </a:endParaRPr>
          </a:p>
        </p:txBody>
      </p:sp>
      <p:grpSp>
        <p:nvGrpSpPr>
          <p:cNvPr id="2" name="组合 140"/>
          <p:cNvGrpSpPr/>
          <p:nvPr/>
        </p:nvGrpSpPr>
        <p:grpSpPr>
          <a:xfrm>
            <a:off x="639281" y="1597134"/>
            <a:ext cx="1183861" cy="1183862"/>
            <a:chOff x="4418886" y="2012026"/>
            <a:chExt cx="1183861" cy="1183862"/>
          </a:xfrm>
          <a:effectLst>
            <a:outerShdw blurRad="127000" dist="63500" dir="2700000" algn="tl" rotWithShape="0">
              <a:prstClr val="black">
                <a:alpha val="40000"/>
              </a:prstClr>
            </a:outerShdw>
          </a:effectLst>
        </p:grpSpPr>
        <p:sp>
          <p:nvSpPr>
            <p:cNvPr id="142" name="泪滴形 141"/>
            <p:cNvSpPr/>
            <p:nvPr/>
          </p:nvSpPr>
          <p:spPr>
            <a:xfrm flipV="1">
              <a:off x="4418886" y="2012026"/>
              <a:ext cx="1183861" cy="1183862"/>
            </a:xfrm>
            <a:prstGeom prst="teardrop">
              <a:avLst/>
            </a:prstGeom>
            <a:gradFill flip="none" rotWithShape="1">
              <a:gsLst>
                <a:gs pos="100000">
                  <a:schemeClr val="bg1">
                    <a:lumMod val="85000"/>
                  </a:schemeClr>
                </a:gs>
                <a:gs pos="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ym typeface="+mn-lt"/>
              </a:endParaRPr>
            </a:p>
          </p:txBody>
        </p:sp>
        <p:sp>
          <p:nvSpPr>
            <p:cNvPr id="143" name="泪滴形 142"/>
            <p:cNvSpPr/>
            <p:nvPr/>
          </p:nvSpPr>
          <p:spPr>
            <a:xfrm flipV="1">
              <a:off x="4418886" y="2012026"/>
              <a:ext cx="1183861" cy="1183862"/>
            </a:xfrm>
            <a:prstGeom prst="teardrop">
              <a:avLst/>
            </a:prstGeom>
            <a:gradFill flip="none" rotWithShape="1">
              <a:gsLst>
                <a:gs pos="0">
                  <a:schemeClr val="bg1">
                    <a:lumMod val="85000"/>
                  </a:schemeClr>
                </a:gs>
                <a:gs pos="100000">
                  <a:schemeClr val="bg1"/>
                </a:gs>
              </a:gsLst>
              <a:path path="circle">
                <a:fillToRect r="100000" b="100000"/>
              </a:path>
              <a:tileRect l="-100000" t="-10000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ym typeface="+mn-lt"/>
              </a:endParaRPr>
            </a:p>
          </p:txBody>
        </p:sp>
      </p:grpSp>
      <p:sp>
        <p:nvSpPr>
          <p:cNvPr id="33801" name="矩形 3"/>
          <p:cNvSpPr>
            <a:spLocks noChangeArrowheads="1"/>
          </p:cNvSpPr>
          <p:nvPr/>
        </p:nvSpPr>
        <p:spPr bwMode="auto">
          <a:xfrm>
            <a:off x="677863" y="2038350"/>
            <a:ext cx="1096962" cy="368300"/>
          </a:xfrm>
          <a:prstGeom prst="rect">
            <a:avLst/>
          </a:prstGeom>
          <a:noFill/>
          <a:ln w="9525">
            <a:noFill/>
            <a:miter lim="800000"/>
          </a:ln>
        </p:spPr>
        <p:txBody>
          <a:bodyPr wrap="none">
            <a:spAutoFit/>
          </a:bodyPr>
          <a:lstStyle/>
          <a:p>
            <a:r>
              <a:rPr lang="zh-CN" altLang="en-US">
                <a:latin typeface="微软雅黑" panose="020B0503020204020204" pitchFamily="34" charset="-122"/>
                <a:ea typeface="微软雅黑" panose="020B0503020204020204" pitchFamily="34" charset="-122"/>
              </a:rPr>
              <a:t>居民个人</a:t>
            </a:r>
            <a:endParaRPr lang="zh-CN" altLang="en-US">
              <a:latin typeface="微软雅黑" panose="020B0503020204020204" pitchFamily="34" charset="-122"/>
              <a:ea typeface="微软雅黑" panose="020B0503020204020204" pitchFamily="34" charset="-122"/>
            </a:endParaRPr>
          </a:p>
        </p:txBody>
      </p:sp>
      <p:sp>
        <p:nvSpPr>
          <p:cNvPr id="144" name="泪滴形 143"/>
          <p:cNvSpPr/>
          <p:nvPr/>
        </p:nvSpPr>
        <p:spPr>
          <a:xfrm>
            <a:off x="107950" y="2786063"/>
            <a:ext cx="1725613" cy="1725612"/>
          </a:xfrm>
          <a:prstGeom prst="teardrop">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ym typeface="+mn-lt"/>
            </a:endParaRPr>
          </a:p>
        </p:txBody>
      </p:sp>
      <p:grpSp>
        <p:nvGrpSpPr>
          <p:cNvPr id="3" name="组合 144"/>
          <p:cNvGrpSpPr/>
          <p:nvPr/>
        </p:nvGrpSpPr>
        <p:grpSpPr>
          <a:xfrm>
            <a:off x="458266" y="2773188"/>
            <a:ext cx="1363913" cy="1363914"/>
            <a:chOff x="4233262" y="3380003"/>
            <a:chExt cx="1363913" cy="1363914"/>
          </a:xfrm>
          <a:effectLst>
            <a:outerShdw blurRad="127000" dist="63500" dir="2700000" algn="tl" rotWithShape="0">
              <a:prstClr val="black">
                <a:alpha val="40000"/>
              </a:prstClr>
            </a:outerShdw>
          </a:effectLst>
        </p:grpSpPr>
        <p:sp>
          <p:nvSpPr>
            <p:cNvPr id="146" name="泪滴形 145"/>
            <p:cNvSpPr/>
            <p:nvPr/>
          </p:nvSpPr>
          <p:spPr>
            <a:xfrm>
              <a:off x="4233262" y="3380003"/>
              <a:ext cx="1363913" cy="1363914"/>
            </a:xfrm>
            <a:prstGeom prst="teardrop">
              <a:avLst/>
            </a:prstGeom>
            <a:gradFill flip="none" rotWithShape="1">
              <a:gsLst>
                <a:gs pos="100000">
                  <a:schemeClr val="bg1">
                    <a:lumMod val="85000"/>
                  </a:schemeClr>
                </a:gs>
                <a:gs pos="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ym typeface="+mn-lt"/>
              </a:endParaRPr>
            </a:p>
          </p:txBody>
        </p:sp>
        <p:sp>
          <p:nvSpPr>
            <p:cNvPr id="147" name="泪滴形 146"/>
            <p:cNvSpPr/>
            <p:nvPr/>
          </p:nvSpPr>
          <p:spPr>
            <a:xfrm>
              <a:off x="4233262" y="3380003"/>
              <a:ext cx="1363913" cy="1363914"/>
            </a:xfrm>
            <a:prstGeom prst="teardrop">
              <a:avLst/>
            </a:prstGeom>
            <a:gradFill flip="none" rotWithShape="1">
              <a:gsLst>
                <a:gs pos="0">
                  <a:schemeClr val="bg1">
                    <a:lumMod val="85000"/>
                  </a:schemeClr>
                </a:gs>
                <a:gs pos="100000">
                  <a:schemeClr val="bg1"/>
                </a:gs>
              </a:gsLst>
              <a:path path="circle">
                <a:fillToRect r="100000" b="100000"/>
              </a:path>
              <a:tileRect l="-100000" t="-10000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ym typeface="+mn-lt"/>
              </a:endParaRPr>
            </a:p>
          </p:txBody>
        </p:sp>
      </p:grpSp>
      <p:sp>
        <p:nvSpPr>
          <p:cNvPr id="33804" name="矩形 133"/>
          <p:cNvSpPr>
            <a:spLocks noChangeArrowheads="1"/>
          </p:cNvSpPr>
          <p:nvPr/>
        </p:nvSpPr>
        <p:spPr bwMode="auto">
          <a:xfrm>
            <a:off x="461963" y="3238500"/>
            <a:ext cx="1325562" cy="368300"/>
          </a:xfrm>
          <a:prstGeom prst="rect">
            <a:avLst/>
          </a:prstGeom>
          <a:noFill/>
          <a:ln w="9525">
            <a:noFill/>
            <a:miter lim="800000"/>
          </a:ln>
        </p:spPr>
        <p:txBody>
          <a:bodyPr wrap="none">
            <a:spAutoFit/>
          </a:bodyPr>
          <a:lstStyle/>
          <a:p>
            <a:r>
              <a:rPr lang="zh-CN" altLang="en-US">
                <a:latin typeface="微软雅黑" panose="020B0503020204020204" pitchFamily="34" charset="-122"/>
                <a:ea typeface="微软雅黑" panose="020B0503020204020204" pitchFamily="34" charset="-122"/>
              </a:rPr>
              <a:t>非居民个人</a:t>
            </a:r>
            <a:endParaRPr lang="zh-CN" altLang="en-US">
              <a:latin typeface="微软雅黑" panose="020B0503020204020204" pitchFamily="34" charset="-122"/>
              <a:ea typeface="微软雅黑" panose="020B0503020204020204" pitchFamily="34" charset="-122"/>
            </a:endParaRPr>
          </a:p>
        </p:txBody>
      </p:sp>
      <p:sp>
        <p:nvSpPr>
          <p:cNvPr id="33805" name="灯片编号占位符 21"/>
          <p:cNvSpPr>
            <a:spLocks noGrp="1" noChangeArrowheads="1"/>
          </p:cNvSpPr>
          <p:nvPr>
            <p:ph type="sldNum" sz="quarter" idx="12"/>
          </p:nvPr>
        </p:nvSpPr>
        <p:spPr bwMode="auto">
          <a:noFill/>
          <a:ln>
            <a:miter lim="800000"/>
          </a:ln>
        </p:spPr>
        <p:txBody>
          <a:bodyPr/>
          <a:lstStyle/>
          <a:p>
            <a:fld id="{16ADFC33-339B-4D87-A537-E2CF0B8E5148}" type="slidenum">
              <a:rPr lang="zh-CN" altLang="en-US"/>
            </a:fld>
            <a:endParaRPr lang="en-US" altLang="zh-CN"/>
          </a:p>
        </p:txBody>
      </p:sp>
      <p:cxnSp>
        <p:nvCxnSpPr>
          <p:cNvPr id="18" name="直接连接符 17"/>
          <p:cNvCxnSpPr/>
          <p:nvPr/>
        </p:nvCxnSpPr>
        <p:spPr>
          <a:xfrm>
            <a:off x="642910" y="785800"/>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4" name="组合 57"/>
          <p:cNvGrpSpPr/>
          <p:nvPr/>
        </p:nvGrpSpPr>
        <p:grpSpPr bwMode="auto">
          <a:xfrm>
            <a:off x="5840413" y="354013"/>
            <a:ext cx="325437" cy="325437"/>
            <a:chOff x="0" y="0"/>
            <a:chExt cx="432833" cy="432834"/>
          </a:xfrm>
        </p:grpSpPr>
        <p:sp>
          <p:nvSpPr>
            <p:cNvPr id="2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1"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5" name="组合 60"/>
          <p:cNvGrpSpPr/>
          <p:nvPr/>
        </p:nvGrpSpPr>
        <p:grpSpPr bwMode="auto">
          <a:xfrm>
            <a:off x="6326188" y="354013"/>
            <a:ext cx="325437" cy="325437"/>
            <a:chOff x="0" y="0"/>
            <a:chExt cx="432833" cy="432834"/>
          </a:xfrm>
        </p:grpSpPr>
        <p:sp>
          <p:nvSpPr>
            <p:cNvPr id="23"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4"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6" name="组合 51"/>
          <p:cNvGrpSpPr/>
          <p:nvPr/>
        </p:nvGrpSpPr>
        <p:grpSpPr bwMode="auto">
          <a:xfrm>
            <a:off x="6811963" y="354013"/>
            <a:ext cx="323850" cy="323850"/>
            <a:chOff x="0" y="0"/>
            <a:chExt cx="432048" cy="432048"/>
          </a:xfrm>
        </p:grpSpPr>
        <p:sp>
          <p:nvSpPr>
            <p:cNvPr id="26"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7"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7" name="组合 54"/>
          <p:cNvGrpSpPr/>
          <p:nvPr/>
        </p:nvGrpSpPr>
        <p:grpSpPr bwMode="auto">
          <a:xfrm>
            <a:off x="7297738" y="354013"/>
            <a:ext cx="325437" cy="325437"/>
            <a:chOff x="0" y="0"/>
            <a:chExt cx="432833" cy="432834"/>
          </a:xfrm>
        </p:grpSpPr>
        <p:sp>
          <p:nvSpPr>
            <p:cNvPr id="29"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0"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8" name="组合 48"/>
          <p:cNvGrpSpPr/>
          <p:nvPr/>
        </p:nvGrpSpPr>
        <p:grpSpPr bwMode="auto">
          <a:xfrm>
            <a:off x="7785100" y="354013"/>
            <a:ext cx="323850" cy="325437"/>
            <a:chOff x="0" y="0"/>
            <a:chExt cx="432048" cy="432834"/>
          </a:xfrm>
        </p:grpSpPr>
        <p:sp>
          <p:nvSpPr>
            <p:cNvPr id="32"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3"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ustDataLst>
      <p:tags r:id="rId1"/>
    </p:custData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p:txBody>
          <a:bodyPr/>
          <a:lstStyle/>
          <a:p>
            <a:pPr>
              <a:defRPr/>
            </a:pPr>
            <a:fld id="{FE8665B4-916D-4E10-A014-63AB7B1A9FF9}" type="slidenum">
              <a:rPr lang="zh-CN" altLang="en-US"/>
            </a:fld>
            <a:endParaRPr lang="zh-CN" altLang="en-US" sz="1800">
              <a:solidFill>
                <a:schemeClr val="tx1"/>
              </a:solidFill>
              <a:latin typeface="Arial" panose="020B0604020202020204" pitchFamily="34" charset="0"/>
            </a:endParaRPr>
          </a:p>
        </p:txBody>
      </p:sp>
      <p:sp>
        <p:nvSpPr>
          <p:cNvPr id="56323" name="直接连接符 6"/>
          <p:cNvSpPr>
            <a:spLocks noChangeShapeType="1"/>
          </p:cNvSpPr>
          <p:nvPr/>
        </p:nvSpPr>
        <p:spPr bwMode="auto">
          <a:xfrm>
            <a:off x="828675" y="685800"/>
            <a:ext cx="7848600" cy="0"/>
          </a:xfrm>
          <a:prstGeom prst="line">
            <a:avLst/>
          </a:prstGeom>
          <a:noFill/>
          <a:ln w="9525">
            <a:solidFill>
              <a:srgbClr val="7F7F7F"/>
            </a:solidFill>
            <a:round/>
          </a:ln>
        </p:spPr>
        <p:txBody>
          <a:bodyPr/>
          <a:lstStyle/>
          <a:p>
            <a:endParaRPr lang="zh-CN" altLang="en-US"/>
          </a:p>
        </p:txBody>
      </p:sp>
      <p:sp>
        <p:nvSpPr>
          <p:cNvPr id="56324" name="TextBox 38"/>
          <p:cNvSpPr>
            <a:spLocks noChangeArrowheads="1"/>
          </p:cNvSpPr>
          <p:nvPr/>
        </p:nvSpPr>
        <p:spPr bwMode="auto">
          <a:xfrm>
            <a:off x="828675" y="915988"/>
            <a:ext cx="7489825" cy="1362075"/>
          </a:xfrm>
          <a:prstGeom prst="roundRect">
            <a:avLst>
              <a:gd name="adj" fmla="val 16667"/>
            </a:avLst>
          </a:prstGeom>
          <a:solidFill>
            <a:srgbClr val="00B0F0"/>
          </a:solidFill>
          <a:ln w="9525">
            <a:solidFill>
              <a:schemeClr val="accent1"/>
            </a:solidFill>
            <a:round/>
          </a:ln>
        </p:spPr>
        <p:txBody>
          <a:bodyPr lIns="0" tIns="0" rIns="0" bIns="0">
            <a:spAutoFit/>
          </a:bodyPr>
          <a:lstStyle/>
          <a:p>
            <a:r>
              <a:rPr lang="zh-CN" altLang="en-US" sz="2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居民个人取得综合所得，</a:t>
            </a:r>
            <a:r>
              <a:rPr lang="zh-CN" altLang="en-US" sz="2000" b="1" dirty="0">
                <a:solidFill>
                  <a:srgbClr val="FFC000"/>
                </a:solidFill>
                <a:latin typeface="微软雅黑" panose="020B0503020204020204" pitchFamily="34" charset="-122"/>
                <a:ea typeface="微软雅黑" panose="020B0503020204020204" pitchFamily="34" charset="-122"/>
                <a:sym typeface="微软雅黑" panose="020B0503020204020204" pitchFamily="34" charset="-122"/>
              </a:rPr>
              <a:t>按年计算</a:t>
            </a:r>
            <a:r>
              <a:rPr lang="zh-CN" altLang="en-US" sz="2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个人所得税；有扣缴义务人的，由扣缴义务人</a:t>
            </a:r>
            <a:r>
              <a:rPr lang="zh-CN" altLang="en-US" sz="2000" b="1" dirty="0">
                <a:solidFill>
                  <a:srgbClr val="FFC000"/>
                </a:solidFill>
                <a:latin typeface="微软雅黑" panose="020B0503020204020204" pitchFamily="34" charset="-122"/>
                <a:ea typeface="微软雅黑" panose="020B0503020204020204" pitchFamily="34" charset="-122"/>
                <a:sym typeface="微软雅黑" panose="020B0503020204020204" pitchFamily="34" charset="-122"/>
              </a:rPr>
              <a:t>按月或者按次预扣预缴</a:t>
            </a:r>
            <a:r>
              <a:rPr lang="zh-CN" altLang="en-US" sz="2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税款。</a:t>
            </a:r>
            <a:endParaRPr lang="zh-CN" altLang="en-US" sz="2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预扣预缴办法由国务院税务主管部门制定。</a:t>
            </a:r>
            <a:endParaRPr lang="zh-CN" altLang="en-US" sz="2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algn="r"/>
            <a:r>
              <a:rPr lang="en-US" altLang="zh-CN" sz="2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个人所得税法第十一条</a:t>
            </a:r>
            <a:endParaRPr lang="zh-CN" altLang="en-US" dirty="0">
              <a:latin typeface="Calibri" panose="020F0502020204030204" pitchFamily="34" charset="0"/>
            </a:endParaRPr>
          </a:p>
        </p:txBody>
      </p:sp>
      <p:sp>
        <p:nvSpPr>
          <p:cNvPr id="56325" name="TextBox 38"/>
          <p:cNvSpPr>
            <a:spLocks noChangeArrowheads="1"/>
          </p:cNvSpPr>
          <p:nvPr/>
        </p:nvSpPr>
        <p:spPr bwMode="auto">
          <a:xfrm>
            <a:off x="839788" y="2427288"/>
            <a:ext cx="7489825" cy="2382837"/>
          </a:xfrm>
          <a:prstGeom prst="roundRect">
            <a:avLst>
              <a:gd name="adj" fmla="val 16667"/>
            </a:avLst>
          </a:prstGeom>
          <a:gradFill rotWithShape="1">
            <a:gsLst>
              <a:gs pos="0">
                <a:srgbClr val="2D5D97"/>
              </a:gs>
              <a:gs pos="79999">
                <a:srgbClr val="3C7AC5"/>
              </a:gs>
              <a:gs pos="100000">
                <a:srgbClr val="397BC9"/>
              </a:gs>
            </a:gsLst>
            <a:lin ang="5400000" scaled="1"/>
          </a:gradFill>
          <a:ln w="9525">
            <a:solidFill>
              <a:schemeClr val="accent1"/>
            </a:solidFill>
            <a:round/>
          </a:ln>
        </p:spPr>
        <p:txBody>
          <a:bodyPr lIns="0" tIns="0" rIns="0" bIns="0">
            <a:spAutoFit/>
          </a:bodyPr>
          <a:lstStyle/>
          <a:p>
            <a:pPr>
              <a:buFont typeface="Wingdings" panose="05000000000000000000" pitchFamily="2" charset="2"/>
              <a:buChar char="Ø"/>
            </a:pPr>
            <a:r>
              <a:rPr lang="zh-CN" altLang="en-US" sz="2000" b="1" dirty="0" smtClean="0">
                <a:solidFill>
                  <a:srgbClr val="FFC000"/>
                </a:solidFill>
                <a:latin typeface="微软雅黑" panose="020B0503020204020204" pitchFamily="34" charset="-122"/>
                <a:ea typeface="微软雅黑" panose="020B0503020204020204" pitchFamily="34" charset="-122"/>
                <a:sym typeface="微软雅黑" panose="020B0503020204020204" pitchFamily="34" charset="-122"/>
              </a:rPr>
              <a:t>工资薪金所得累计</a:t>
            </a:r>
            <a:r>
              <a:rPr lang="zh-CN" altLang="en-US" sz="2000" b="1" dirty="0">
                <a:solidFill>
                  <a:srgbClr val="FFC000"/>
                </a:solidFill>
                <a:latin typeface="微软雅黑" panose="020B0503020204020204" pitchFamily="34" charset="-122"/>
                <a:ea typeface="微软雅黑" panose="020B0503020204020204" pitchFamily="34" charset="-122"/>
                <a:sym typeface="微软雅黑" panose="020B0503020204020204" pitchFamily="34" charset="-122"/>
              </a:rPr>
              <a:t>预扣法</a:t>
            </a:r>
            <a:endParaRPr lang="zh-CN" altLang="en-US" sz="2000" b="1" dirty="0">
              <a:solidFill>
                <a:srgbClr val="FFC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扣缴义务人在一个纳税年度内，以纳税人在本单位截至当前月份累计工资薪金所得收入额减除纳税人申报的累计免税收入、累计基本减除费用、累计专项扣除、</a:t>
            </a:r>
            <a:r>
              <a:rPr lang="zh-CN" altLang="en-US" sz="2000" b="1" dirty="0">
                <a:solidFill>
                  <a:srgbClr val="FFC000"/>
                </a:solidFill>
                <a:latin typeface="微软雅黑" panose="020B0503020204020204" pitchFamily="34" charset="-122"/>
                <a:ea typeface="微软雅黑" panose="020B0503020204020204" pitchFamily="34" charset="-122"/>
                <a:sym typeface="微软雅黑" panose="020B0503020204020204" pitchFamily="34" charset="-122"/>
              </a:rPr>
              <a:t>累计专项附加扣除</a:t>
            </a:r>
            <a:r>
              <a:rPr lang="zh-CN" altLang="en-US" sz="2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和依法确定的累计其他扣除后的余额为预缴应纳税所得额，对照综合所得税率表（年度），计算出累计应预扣预缴税额，减除已预扣预缴税额后的余额，作为本期应预扣预缴税额。</a:t>
            </a:r>
            <a:endParaRPr lang="zh-CN" altLang="en-US" sz="2000" dirty="0">
              <a:latin typeface="Calibri" panose="020F0502020204030204" pitchFamily="34" charset="0"/>
            </a:endParaRPr>
          </a:p>
        </p:txBody>
      </p:sp>
      <p:sp>
        <p:nvSpPr>
          <p:cNvPr id="56326" name="文本框 1"/>
          <p:cNvSpPr>
            <a:spLocks noChangeArrowheads="1"/>
          </p:cNvSpPr>
          <p:nvPr/>
        </p:nvSpPr>
        <p:spPr bwMode="auto">
          <a:xfrm>
            <a:off x="839788" y="9525"/>
            <a:ext cx="8429625" cy="760413"/>
          </a:xfrm>
          <a:prstGeom prst="rect">
            <a:avLst/>
          </a:prstGeom>
          <a:noFill/>
          <a:ln w="9525">
            <a:noFill/>
            <a:miter lim="800000"/>
          </a:ln>
        </p:spPr>
        <p:txBody>
          <a:bodyPr lIns="68579" tIns="34289" rIns="68579" bIns="34289" anchor="ctr"/>
          <a:lstStyle/>
          <a:p>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税款计算</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居民个人</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预</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扣预缴</a:t>
            </a:r>
            <a:r>
              <a:rPr lang="en-US" altLang="zh-CN" b="1"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工资、薪金所得</a:t>
            </a:r>
            <a:endParaRPr lang="zh-CN" altLang="en-US" b="1" dirty="0">
              <a:latin typeface="微软雅黑" panose="020B0503020204020204" pitchFamily="34" charset="-122"/>
              <a:ea typeface="微软雅黑" panose="020B0503020204020204" pitchFamily="34" charset="-122"/>
            </a:endParaRPr>
          </a:p>
        </p:txBody>
      </p:sp>
      <p:grpSp>
        <p:nvGrpSpPr>
          <p:cNvPr id="2" name="组合 57"/>
          <p:cNvGrpSpPr/>
          <p:nvPr/>
        </p:nvGrpSpPr>
        <p:grpSpPr bwMode="auto">
          <a:xfrm>
            <a:off x="5840413" y="354013"/>
            <a:ext cx="325437" cy="325437"/>
            <a:chOff x="0" y="0"/>
            <a:chExt cx="432833" cy="432834"/>
          </a:xfrm>
        </p:grpSpPr>
        <p:sp>
          <p:nvSpPr>
            <p:cNvPr id="56343"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6344"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 name="组合 60"/>
          <p:cNvGrpSpPr/>
          <p:nvPr/>
        </p:nvGrpSpPr>
        <p:grpSpPr bwMode="auto">
          <a:xfrm>
            <a:off x="6326188" y="354013"/>
            <a:ext cx="325437" cy="325437"/>
            <a:chOff x="0" y="0"/>
            <a:chExt cx="432833" cy="432834"/>
          </a:xfrm>
        </p:grpSpPr>
        <p:sp>
          <p:nvSpPr>
            <p:cNvPr id="56341"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6342"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4" name="组合 51"/>
          <p:cNvGrpSpPr/>
          <p:nvPr/>
        </p:nvGrpSpPr>
        <p:grpSpPr bwMode="auto">
          <a:xfrm>
            <a:off x="6811963" y="354013"/>
            <a:ext cx="323850" cy="323850"/>
            <a:chOff x="0" y="0"/>
            <a:chExt cx="432048" cy="432048"/>
          </a:xfrm>
        </p:grpSpPr>
        <p:sp>
          <p:nvSpPr>
            <p:cNvPr id="56339"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6340"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5" name="组合 54"/>
          <p:cNvGrpSpPr/>
          <p:nvPr/>
        </p:nvGrpSpPr>
        <p:grpSpPr bwMode="auto">
          <a:xfrm>
            <a:off x="7297738" y="354013"/>
            <a:ext cx="325437" cy="325437"/>
            <a:chOff x="0" y="0"/>
            <a:chExt cx="432833" cy="432834"/>
          </a:xfrm>
        </p:grpSpPr>
        <p:sp>
          <p:nvSpPr>
            <p:cNvPr id="56337"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6338"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6" name="组合 48"/>
          <p:cNvGrpSpPr/>
          <p:nvPr/>
        </p:nvGrpSpPr>
        <p:grpSpPr bwMode="auto">
          <a:xfrm>
            <a:off x="7785100" y="354013"/>
            <a:ext cx="323850" cy="325437"/>
            <a:chOff x="0" y="0"/>
            <a:chExt cx="432048" cy="432834"/>
          </a:xfrm>
        </p:grpSpPr>
        <p:sp>
          <p:nvSpPr>
            <p:cNvPr id="56335"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6336"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23" name="L 形 22"/>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L 形 23"/>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L 形 24"/>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1428728" y="2357436"/>
            <a:ext cx="4357718" cy="71438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KSO_Shape"/>
          <p:cNvSpPr/>
          <p:nvPr/>
        </p:nvSpPr>
        <p:spPr bwMode="auto">
          <a:xfrm>
            <a:off x="206375" y="317500"/>
            <a:ext cx="815975" cy="447675"/>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400">
              <a:solidFill>
                <a:srgbClr val="FFFFFF"/>
              </a:solidFill>
              <a:latin typeface="+mn-lt"/>
              <a:ea typeface="+mn-ea"/>
            </a:endParaRPr>
          </a:p>
        </p:txBody>
      </p:sp>
      <p:sp>
        <p:nvSpPr>
          <p:cNvPr id="44035" name="任意多边形 11"/>
          <p:cNvSpPr>
            <a:spLocks noChangeArrowheads="1"/>
          </p:cNvSpPr>
          <p:nvPr/>
        </p:nvSpPr>
        <p:spPr bwMode="auto">
          <a:xfrm>
            <a:off x="3175" y="4875213"/>
            <a:ext cx="9144000" cy="268287"/>
          </a:xfrm>
          <a:custGeom>
            <a:avLst/>
            <a:gdLst>
              <a:gd name="T0" fmla="*/ 0 w 9144000"/>
              <a:gd name="T1" fmla="*/ 0 h 756293"/>
              <a:gd name="T2" fmla="*/ 9144000 w 9144000"/>
              <a:gd name="T3" fmla="*/ 0 h 756293"/>
              <a:gd name="T4" fmla="*/ 9144000 w 9144000"/>
              <a:gd name="T5" fmla="*/ 33761 h 756293"/>
              <a:gd name="T6" fmla="*/ 8108914 w 9144000"/>
              <a:gd name="T7" fmla="*/ 33761 h 756293"/>
              <a:gd name="T8" fmla="*/ 8108914 w 9144000"/>
              <a:gd name="T9" fmla="*/ 33761 h 756293"/>
              <a:gd name="T10" fmla="*/ 0 w 9144000"/>
              <a:gd name="T11" fmla="*/ 33761 h 756293"/>
              <a:gd name="T12" fmla="*/ 0 w 9144000"/>
              <a:gd name="T13" fmla="*/ 0 h 756293"/>
              <a:gd name="T14" fmla="*/ 0 60000 65536"/>
              <a:gd name="T15" fmla="*/ 0 60000 65536"/>
              <a:gd name="T16" fmla="*/ 0 60000 65536"/>
              <a:gd name="T17" fmla="*/ 0 60000 65536"/>
              <a:gd name="T18" fmla="*/ 0 60000 65536"/>
              <a:gd name="T19" fmla="*/ 0 60000 65536"/>
              <a:gd name="T20" fmla="*/ 0 60000 65536"/>
              <a:gd name="T21" fmla="*/ 0 w 9144000"/>
              <a:gd name="T22" fmla="*/ 0 h 756293"/>
              <a:gd name="T23" fmla="*/ 9144000 w 9144000"/>
              <a:gd name="T24" fmla="*/ 756293 h 7562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44000" h="756293">
                <a:moveTo>
                  <a:pt x="0" y="0"/>
                </a:moveTo>
                <a:lnTo>
                  <a:pt x="9144000" y="0"/>
                </a:lnTo>
                <a:lnTo>
                  <a:pt x="9144000" y="756293"/>
                </a:lnTo>
                <a:lnTo>
                  <a:pt x="8108917" y="756293"/>
                </a:lnTo>
                <a:lnTo>
                  <a:pt x="8108917" y="756292"/>
                </a:lnTo>
                <a:lnTo>
                  <a:pt x="0" y="756292"/>
                </a:lnTo>
                <a:lnTo>
                  <a:pt x="0" y="0"/>
                </a:lnTo>
                <a:close/>
              </a:path>
            </a:pathLst>
          </a:custGeom>
          <a:solidFill>
            <a:srgbClr val="1B2153"/>
          </a:solidFill>
          <a:ln w="25400">
            <a:noFill/>
            <a:round/>
          </a:ln>
        </p:spPr>
        <p:txBody>
          <a:bodyPr/>
          <a:lstStyle/>
          <a:p>
            <a:endParaRPr lang="zh-CN" altLang="en-US"/>
          </a:p>
        </p:txBody>
      </p:sp>
      <p:sp>
        <p:nvSpPr>
          <p:cNvPr id="44036" name="平行四边形 13"/>
          <p:cNvSpPr>
            <a:spLocks noChangeArrowheads="1"/>
          </p:cNvSpPr>
          <p:nvPr/>
        </p:nvSpPr>
        <p:spPr bwMode="auto">
          <a:xfrm>
            <a:off x="4213225" y="4875213"/>
            <a:ext cx="830263" cy="268287"/>
          </a:xfrm>
          <a:prstGeom prst="parallelogram">
            <a:avLst>
              <a:gd name="adj" fmla="val 24915"/>
            </a:avLst>
          </a:prstGeom>
          <a:solidFill>
            <a:srgbClr val="FFC000"/>
          </a:solidFill>
          <a:ln w="25400">
            <a:noFill/>
            <a:miter lim="800000"/>
          </a:ln>
        </p:spPr>
        <p:txBody>
          <a:bodyPr lIns="91431" tIns="45716" rIns="91431" bIns="45716" anchor="ctr"/>
          <a:lstStyle/>
          <a:p>
            <a:pPr algn="ctr" eaLnBrk="1" hangingPunct="1"/>
            <a:endParaRPr lang="zh-CN" altLang="zh-CN" sz="2400">
              <a:solidFill>
                <a:srgbClr val="FFFFFF"/>
              </a:solidFill>
              <a:latin typeface="宋体" panose="02010600030101010101" pitchFamily="2" charset="-122"/>
              <a:sym typeface="宋体" panose="02010600030101010101" pitchFamily="2" charset="-122"/>
            </a:endParaRPr>
          </a:p>
        </p:txBody>
      </p:sp>
      <p:sp>
        <p:nvSpPr>
          <p:cNvPr id="44037" name="文本框 34"/>
          <p:cNvSpPr txBox="1">
            <a:spLocks noChangeArrowheads="1"/>
          </p:cNvSpPr>
          <p:nvPr/>
        </p:nvSpPr>
        <p:spPr bwMode="auto">
          <a:xfrm>
            <a:off x="1062038" y="339725"/>
            <a:ext cx="7110412" cy="398463"/>
          </a:xfrm>
          <a:prstGeom prst="rect">
            <a:avLst/>
          </a:prstGeom>
          <a:noFill/>
          <a:ln w="9525">
            <a:noFill/>
            <a:miter lim="800000"/>
          </a:ln>
        </p:spPr>
        <p:txBody>
          <a:bodyPr>
            <a:spAutoFit/>
          </a:bodyPr>
          <a:lstStyle/>
          <a:p>
            <a:pPr eaLnBrk="1" hangingPunct="1"/>
            <a:r>
              <a:rPr lang="zh-CN" altLang="en-US" sz="2000" b="1" dirty="0">
                <a:latin typeface="微软雅黑" panose="020B0503020204020204" pitchFamily="34" charset="-122"/>
                <a:ea typeface="微软雅黑" panose="020B0503020204020204" pitchFamily="34" charset="-122"/>
              </a:rPr>
              <a:t>扣缴申报</a:t>
            </a:r>
            <a:r>
              <a:rPr lang="zh-CN" altLang="en-US" sz="2000" b="1" dirty="0" smtClean="0">
                <a:latin typeface="微软雅黑" panose="020B0503020204020204" pitchFamily="34" charset="-122"/>
                <a:ea typeface="微软雅黑" panose="020B0503020204020204" pitchFamily="34" charset="-122"/>
              </a:rPr>
              <a:t>管理</a:t>
            </a:r>
            <a:r>
              <a:rPr lang="en-US" altLang="zh-CN" sz="2000" b="1" dirty="0" smtClean="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累计预扣法优点</a:t>
            </a:r>
            <a:endParaRPr lang="zh-CN" altLang="en-US" sz="2000" dirty="0">
              <a:latin typeface="微软雅黑" panose="020B0503020204020204" pitchFamily="34" charset="-122"/>
              <a:ea typeface="微软雅黑" panose="020B0503020204020204" pitchFamily="34" charset="-122"/>
            </a:endParaRPr>
          </a:p>
        </p:txBody>
      </p:sp>
      <p:cxnSp>
        <p:nvCxnSpPr>
          <p:cNvPr id="60" name="直接连接符 59"/>
          <p:cNvCxnSpPr/>
          <p:nvPr/>
        </p:nvCxnSpPr>
        <p:spPr>
          <a:xfrm>
            <a:off x="1285875" y="1357313"/>
            <a:ext cx="0" cy="458787"/>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4282" name="矩形 5"/>
          <p:cNvSpPr>
            <a:spLocks noChangeArrowheads="1"/>
          </p:cNvSpPr>
          <p:nvPr/>
        </p:nvSpPr>
        <p:spPr bwMode="auto">
          <a:xfrm>
            <a:off x="1419225" y="3644900"/>
            <a:ext cx="7248525" cy="442913"/>
          </a:xfrm>
          <a:prstGeom prst="rect">
            <a:avLst/>
          </a:prstGeom>
          <a:noFill/>
          <a:ln w="9525">
            <a:noFill/>
            <a:miter lim="800000"/>
          </a:ln>
        </p:spPr>
        <p:txBody>
          <a:bodyPr>
            <a:spAutoFit/>
          </a:bodyPr>
          <a:lstStyle/>
          <a:p>
            <a:pPr indent="179705">
              <a:lnSpc>
                <a:spcPct val="150000"/>
              </a:lnSpc>
              <a:defRPr/>
            </a:pPr>
            <a:r>
              <a:rPr lang="zh-CN" altLang="en-US" b="1" dirty="0">
                <a:latin typeface="楷体_GB2312" pitchFamily="49" charset="-122"/>
                <a:ea typeface="楷体_GB2312" pitchFamily="49" charset="-122"/>
              </a:rPr>
              <a:t>与现行企业所得税预扣预缴方法基本一致，扣缴义务人更容易接受。</a:t>
            </a:r>
            <a:endParaRPr lang="zh-CN" altLang="en-US" b="1" dirty="0">
              <a:solidFill>
                <a:schemeClr val="accent1">
                  <a:lumMod val="75000"/>
                </a:schemeClr>
              </a:solidFill>
              <a:latin typeface="楷体_GB2312" pitchFamily="49" charset="-122"/>
              <a:ea typeface="楷体_GB2312" pitchFamily="49" charset="-122"/>
            </a:endParaRPr>
          </a:p>
        </p:txBody>
      </p:sp>
      <p:sp>
        <p:nvSpPr>
          <p:cNvPr id="44040" name="矩形 1"/>
          <p:cNvSpPr>
            <a:spLocks noChangeArrowheads="1"/>
          </p:cNvSpPr>
          <p:nvPr/>
        </p:nvSpPr>
        <p:spPr bwMode="auto">
          <a:xfrm>
            <a:off x="1428750" y="1214438"/>
            <a:ext cx="6929438" cy="869950"/>
          </a:xfrm>
          <a:prstGeom prst="rect">
            <a:avLst/>
          </a:prstGeom>
          <a:noFill/>
          <a:ln w="9525">
            <a:noFill/>
            <a:miter lim="800000"/>
          </a:ln>
        </p:spPr>
        <p:txBody>
          <a:bodyPr>
            <a:spAutoFit/>
          </a:bodyPr>
          <a:lstStyle/>
          <a:p>
            <a:pPr indent="179705">
              <a:lnSpc>
                <a:spcPct val="150000"/>
              </a:lnSpc>
            </a:pPr>
            <a:r>
              <a:rPr lang="zh-CN" altLang="en-US" b="1" dirty="0">
                <a:latin typeface="楷体_GB2312" pitchFamily="49" charset="-122"/>
                <a:ea typeface="楷体_GB2312" pitchFamily="49" charset="-122"/>
                <a:sym typeface="宋体" panose="02010600030101010101" pitchFamily="2" charset="-122"/>
              </a:rPr>
              <a:t>补退税人数最少，大部分仅有一处工资薪金所得的纳税人无需办理汇算清缴。</a:t>
            </a:r>
            <a:endParaRPr lang="zh-CN" altLang="en-US" b="1" dirty="0">
              <a:latin typeface="楷体_GB2312" pitchFamily="49" charset="-122"/>
              <a:ea typeface="楷体_GB2312" pitchFamily="49" charset="-122"/>
              <a:sym typeface="宋体" panose="02010600030101010101" pitchFamily="2" charset="-122"/>
            </a:endParaRPr>
          </a:p>
        </p:txBody>
      </p:sp>
      <p:cxnSp>
        <p:nvCxnSpPr>
          <p:cNvPr id="3" name="直接连接符 2"/>
          <p:cNvCxnSpPr/>
          <p:nvPr/>
        </p:nvCxnSpPr>
        <p:spPr>
          <a:xfrm>
            <a:off x="1284288" y="3756025"/>
            <a:ext cx="0" cy="4587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4287" name="矩形 3"/>
          <p:cNvSpPr>
            <a:spLocks noChangeArrowheads="1"/>
          </p:cNvSpPr>
          <p:nvPr/>
        </p:nvSpPr>
        <p:spPr bwMode="auto">
          <a:xfrm>
            <a:off x="1428750" y="2428875"/>
            <a:ext cx="7000875" cy="442913"/>
          </a:xfrm>
          <a:prstGeom prst="rect">
            <a:avLst/>
          </a:prstGeom>
          <a:noFill/>
          <a:ln w="9525">
            <a:noFill/>
            <a:miter lim="800000"/>
          </a:ln>
        </p:spPr>
        <p:txBody>
          <a:bodyPr>
            <a:spAutoFit/>
          </a:bodyPr>
          <a:lstStyle/>
          <a:p>
            <a:pPr indent="179705">
              <a:lnSpc>
                <a:spcPct val="150000"/>
              </a:lnSpc>
              <a:defRPr/>
            </a:pPr>
            <a:r>
              <a:rPr lang="zh-CN" altLang="en-US" b="1" dirty="0">
                <a:latin typeface="楷体" panose="02010609060101010101" pitchFamily="49" charset="-122"/>
                <a:ea typeface="楷体" panose="02010609060101010101" pitchFamily="49" charset="-122"/>
                <a:sym typeface="宋体" panose="02010600030101010101" pitchFamily="2" charset="-122"/>
              </a:rPr>
              <a:t>补退税金额最小，财政资金压力较小</a:t>
            </a:r>
            <a:r>
              <a:rPr lang="zh-CN" altLang="en-US" b="1" dirty="0">
                <a:latin typeface="楷体" panose="02010609060101010101" pitchFamily="49" charset="-122"/>
                <a:ea typeface="楷体" panose="02010609060101010101" pitchFamily="49" charset="-122"/>
              </a:rPr>
              <a:t>。</a:t>
            </a:r>
            <a:endParaRPr lang="zh-CN" altLang="en-US" b="1" dirty="0">
              <a:solidFill>
                <a:schemeClr val="accent1">
                  <a:lumMod val="75000"/>
                </a:schemeClr>
              </a:solidFill>
              <a:latin typeface="楷体" panose="02010609060101010101" pitchFamily="49" charset="-122"/>
              <a:ea typeface="楷体" panose="02010609060101010101" pitchFamily="49" charset="-122"/>
            </a:endParaRPr>
          </a:p>
        </p:txBody>
      </p:sp>
      <p:cxnSp>
        <p:nvCxnSpPr>
          <p:cNvPr id="19" name="直接连接符 18"/>
          <p:cNvCxnSpPr/>
          <p:nvPr/>
        </p:nvCxnSpPr>
        <p:spPr>
          <a:xfrm>
            <a:off x="1285875" y="2500313"/>
            <a:ext cx="0" cy="458787"/>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0" name="Oval 14"/>
          <p:cNvSpPr/>
          <p:nvPr/>
        </p:nvSpPr>
        <p:spPr>
          <a:xfrm>
            <a:off x="785813" y="1428750"/>
            <a:ext cx="288925" cy="333375"/>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1200" b="1" dirty="0">
                <a:solidFill>
                  <a:schemeClr val="bg1"/>
                </a:solidFill>
                <a:sym typeface="+mn-ea"/>
              </a:rPr>
              <a:t>1</a:t>
            </a:r>
            <a:endParaRPr lang="zh-CN" altLang="en-US" sz="1200" b="1" dirty="0">
              <a:solidFill>
                <a:schemeClr val="bg1"/>
              </a:solidFill>
              <a:sym typeface="+mn-ea"/>
            </a:endParaRPr>
          </a:p>
        </p:txBody>
      </p:sp>
      <p:sp>
        <p:nvSpPr>
          <p:cNvPr id="21" name="Oval 88"/>
          <p:cNvSpPr/>
          <p:nvPr/>
        </p:nvSpPr>
        <p:spPr>
          <a:xfrm>
            <a:off x="785813" y="2571750"/>
            <a:ext cx="288925" cy="33337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1200" b="1" dirty="0">
                <a:solidFill>
                  <a:schemeClr val="bg1"/>
                </a:solidFill>
                <a:sym typeface="+mn-ea"/>
              </a:rPr>
              <a:t>2</a:t>
            </a:r>
            <a:endParaRPr lang="zh-CN" altLang="en-US" sz="1200" b="1" dirty="0">
              <a:solidFill>
                <a:schemeClr val="bg1"/>
              </a:solidFill>
              <a:sym typeface="+mn-ea"/>
            </a:endParaRPr>
          </a:p>
        </p:txBody>
      </p:sp>
      <p:sp>
        <p:nvSpPr>
          <p:cNvPr id="22" name="Oval 89"/>
          <p:cNvSpPr/>
          <p:nvPr/>
        </p:nvSpPr>
        <p:spPr>
          <a:xfrm>
            <a:off x="785813" y="3786188"/>
            <a:ext cx="288925" cy="33337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1200" b="1" dirty="0">
                <a:solidFill>
                  <a:schemeClr val="bg1"/>
                </a:solidFill>
                <a:sym typeface="+mn-ea"/>
              </a:rPr>
              <a:t>3</a:t>
            </a:r>
            <a:endParaRPr lang="zh-CN" altLang="en-US" sz="1200" b="1" dirty="0">
              <a:solidFill>
                <a:schemeClr val="bg1"/>
              </a:solidFill>
              <a:sym typeface="+mn-ea"/>
            </a:endParaRPr>
          </a:p>
        </p:txBody>
      </p:sp>
      <p:sp>
        <p:nvSpPr>
          <p:cNvPr id="44047" name="灯片编号占位符 22"/>
          <p:cNvSpPr>
            <a:spLocks noGrp="1" noChangeArrowheads="1"/>
          </p:cNvSpPr>
          <p:nvPr>
            <p:ph type="sldNum" sz="quarter" idx="12"/>
          </p:nvPr>
        </p:nvSpPr>
        <p:spPr bwMode="auto">
          <a:noFill/>
          <a:ln>
            <a:miter lim="800000"/>
          </a:ln>
        </p:spPr>
        <p:txBody>
          <a:bodyPr/>
          <a:lstStyle/>
          <a:p>
            <a:fld id="{1347D982-9762-4C55-88A4-18920C1B0FD1}" type="slidenum">
              <a:rPr lang="zh-CN" altLang="en-US"/>
            </a:fld>
            <a:endParaRPr lang="en-US" altLang="zh-CN"/>
          </a:p>
        </p:txBody>
      </p:sp>
      <p:cxnSp>
        <p:nvCxnSpPr>
          <p:cNvPr id="17" name="直接连接符 16"/>
          <p:cNvCxnSpPr/>
          <p:nvPr/>
        </p:nvCxnSpPr>
        <p:spPr>
          <a:xfrm>
            <a:off x="642910" y="785800"/>
            <a:ext cx="7840663" cy="0"/>
          </a:xfrm>
          <a:prstGeom prst="line">
            <a:avLst/>
          </a:prstGeom>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09613" y="681038"/>
            <a:ext cx="7840662" cy="0"/>
          </a:xfrm>
          <a:prstGeom prst="line">
            <a:avLst/>
          </a:prstGeom>
        </p:spPr>
        <p:style>
          <a:lnRef idx="1">
            <a:schemeClr val="dk1"/>
          </a:lnRef>
          <a:fillRef idx="0">
            <a:schemeClr val="dk1"/>
          </a:fillRef>
          <a:effectRef idx="0">
            <a:schemeClr val="dk1"/>
          </a:effectRef>
          <a:fontRef idx="minor">
            <a:schemeClr val="tx1"/>
          </a:fontRef>
        </p:style>
      </p:cxnSp>
      <p:sp>
        <p:nvSpPr>
          <p:cNvPr id="28" name="圆角矩形 27"/>
          <p:cNvSpPr/>
          <p:nvPr/>
        </p:nvSpPr>
        <p:spPr>
          <a:xfrm>
            <a:off x="684213" y="1765300"/>
            <a:ext cx="7739062" cy="1944688"/>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93"/>
          <p:cNvSpPr/>
          <p:nvPr/>
        </p:nvSpPr>
        <p:spPr>
          <a:xfrm>
            <a:off x="630238" y="1708150"/>
            <a:ext cx="287337"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矩形 93"/>
          <p:cNvSpPr/>
          <p:nvPr/>
        </p:nvSpPr>
        <p:spPr>
          <a:xfrm rot="10800000">
            <a:off x="8197850" y="3470275"/>
            <a:ext cx="287338"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7593" name="Text Placeholder 3"/>
          <p:cNvSpPr txBox="1">
            <a:spLocks noChangeArrowheads="1"/>
          </p:cNvSpPr>
          <p:nvPr/>
        </p:nvSpPr>
        <p:spPr bwMode="auto">
          <a:xfrm>
            <a:off x="561975" y="898525"/>
            <a:ext cx="3217863"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sz="1400" b="1">
                <a:latin typeface="微软雅黑" panose="020B0503020204020204" pitchFamily="34" charset="-122"/>
                <a:ea typeface="微软雅黑" panose="020B0503020204020204" pitchFamily="34" charset="-122"/>
                <a:cs typeface="Open Sans"/>
              </a:rPr>
              <a:t>工资、薪金所得税款计算方法</a:t>
            </a:r>
            <a:endParaRPr lang="zh-CN" altLang="en-US" sz="1400" b="1">
              <a:latin typeface="微软雅黑" panose="020B0503020204020204" pitchFamily="34" charset="-122"/>
              <a:ea typeface="微软雅黑" panose="020B0503020204020204" pitchFamily="34" charset="-122"/>
              <a:cs typeface="Open Sans"/>
            </a:endParaRPr>
          </a:p>
        </p:txBody>
      </p:sp>
      <p:sp>
        <p:nvSpPr>
          <p:cNvPr id="67594" name="TextBox 32"/>
          <p:cNvSpPr txBox="1">
            <a:spLocks noChangeArrowheads="1"/>
          </p:cNvSpPr>
          <p:nvPr/>
        </p:nvSpPr>
        <p:spPr bwMode="auto">
          <a:xfrm>
            <a:off x="971550" y="1851025"/>
            <a:ext cx="7226300" cy="1773238"/>
          </a:xfrm>
          <a:prstGeom prst="rect">
            <a:avLst/>
          </a:prstGeom>
          <a:noFill/>
          <a:ln w="9525">
            <a:noFill/>
            <a:miter lim="800000"/>
          </a:ln>
        </p:spPr>
        <p:txBody>
          <a:bodyPr lIns="0" tIns="0" rIns="0" bIns="0">
            <a:spAutoFit/>
          </a:bodyPr>
          <a:lstStyle/>
          <a:p>
            <a:pPr indent="457200" algn="just">
              <a:lnSpc>
                <a:spcPct val="120000"/>
              </a:lnSpc>
            </a:pPr>
            <a:endParaRPr lang="zh-CN" altLang="en-US" sz="1600">
              <a:latin typeface="Calibri" panose="020F0502020204030204" pitchFamily="34" charset="0"/>
            </a:endParaRPr>
          </a:p>
          <a:p>
            <a:pPr indent="457200" algn="just">
              <a:lnSpc>
                <a:spcPct val="120000"/>
              </a:lnSpc>
            </a:pPr>
            <a:r>
              <a:rPr lang="zh-CN" altLang="en-US" sz="2000" b="1">
                <a:latin typeface="Calibri" panose="020F0502020204030204" pitchFamily="34" charset="0"/>
              </a:rPr>
              <a:t>如果计算</a:t>
            </a:r>
            <a:r>
              <a:rPr lang="zh-CN" altLang="en-US" sz="2000" b="1">
                <a:solidFill>
                  <a:srgbClr val="0000FF"/>
                </a:solidFill>
                <a:latin typeface="Calibri" panose="020F0502020204030204" pitchFamily="34" charset="0"/>
              </a:rPr>
              <a:t>本月</a:t>
            </a:r>
            <a:r>
              <a:rPr lang="zh-CN" altLang="en-US" sz="2000" b="1">
                <a:latin typeface="Calibri" panose="020F0502020204030204" pitchFamily="34" charset="0"/>
              </a:rPr>
              <a:t>应预扣预缴税额为</a:t>
            </a:r>
            <a:r>
              <a:rPr lang="zh-CN" altLang="en-US" sz="2000" b="1">
                <a:solidFill>
                  <a:srgbClr val="0000FF"/>
                </a:solidFill>
                <a:latin typeface="Calibri" panose="020F0502020204030204" pitchFamily="34" charset="0"/>
              </a:rPr>
              <a:t>负值</a:t>
            </a:r>
            <a:r>
              <a:rPr lang="zh-CN" altLang="en-US" sz="2000" b="1">
                <a:latin typeface="Calibri" panose="020F0502020204030204" pitchFamily="34" charset="0"/>
              </a:rPr>
              <a:t>时，</a:t>
            </a:r>
            <a:r>
              <a:rPr lang="zh-CN" altLang="en-US" sz="2000" b="1">
                <a:solidFill>
                  <a:srgbClr val="0000FF"/>
                </a:solidFill>
                <a:latin typeface="Calibri" panose="020F0502020204030204" pitchFamily="34" charset="0"/>
              </a:rPr>
              <a:t>暂不退税</a:t>
            </a:r>
            <a:r>
              <a:rPr lang="zh-CN" altLang="en-US" sz="2000" b="1">
                <a:latin typeface="Calibri" panose="020F0502020204030204" pitchFamily="34" charset="0"/>
              </a:rPr>
              <a:t>。纳税</a:t>
            </a:r>
            <a:r>
              <a:rPr lang="zh-CN" altLang="en-US" sz="2000" b="1">
                <a:solidFill>
                  <a:srgbClr val="0000FF"/>
                </a:solidFill>
                <a:latin typeface="Calibri" panose="020F0502020204030204" pitchFamily="34" charset="0"/>
              </a:rPr>
              <a:t>年度终了后</a:t>
            </a:r>
            <a:r>
              <a:rPr lang="zh-CN" altLang="en-US" sz="2000" b="1">
                <a:latin typeface="Calibri" panose="020F0502020204030204" pitchFamily="34" charset="0"/>
              </a:rPr>
              <a:t>余额</a:t>
            </a:r>
            <a:r>
              <a:rPr lang="zh-CN" altLang="en-US" sz="2000" b="1">
                <a:solidFill>
                  <a:srgbClr val="0000FF"/>
                </a:solidFill>
                <a:latin typeface="Calibri" panose="020F0502020204030204" pitchFamily="34" charset="0"/>
              </a:rPr>
              <a:t>仍为负值</a:t>
            </a:r>
            <a:r>
              <a:rPr lang="zh-CN" altLang="en-US" sz="2000" b="1">
                <a:latin typeface="Calibri" panose="020F0502020204030204" pitchFamily="34" charset="0"/>
              </a:rPr>
              <a:t>时，由纳税人通过办理综合所得年度</a:t>
            </a:r>
            <a:r>
              <a:rPr lang="zh-CN" altLang="en-US" sz="2000" b="1">
                <a:solidFill>
                  <a:srgbClr val="0000FF"/>
                </a:solidFill>
                <a:latin typeface="Calibri" panose="020F0502020204030204" pitchFamily="34" charset="0"/>
              </a:rPr>
              <a:t>汇算清缴</a:t>
            </a:r>
            <a:r>
              <a:rPr lang="zh-CN" altLang="en-US" sz="2000" b="1">
                <a:latin typeface="Calibri" panose="020F0502020204030204" pitchFamily="34" charset="0"/>
              </a:rPr>
              <a:t>，税款</a:t>
            </a:r>
            <a:r>
              <a:rPr lang="zh-CN" altLang="en-US" sz="2000" b="1">
                <a:solidFill>
                  <a:srgbClr val="0000FF"/>
                </a:solidFill>
                <a:latin typeface="Calibri" panose="020F0502020204030204" pitchFamily="34" charset="0"/>
              </a:rPr>
              <a:t>多退少补</a:t>
            </a:r>
            <a:r>
              <a:rPr lang="zh-CN" altLang="en-US" sz="2000" b="1">
                <a:latin typeface="Calibri" panose="020F0502020204030204" pitchFamily="34" charset="0"/>
              </a:rPr>
              <a:t>。</a:t>
            </a:r>
            <a:endParaRPr lang="zh-CN" altLang="en-US" sz="2000" b="1">
              <a:latin typeface="Calibri" panose="020F0502020204030204" pitchFamily="34" charset="0"/>
            </a:endParaRPr>
          </a:p>
          <a:p>
            <a:pPr indent="457200" algn="just">
              <a:lnSpc>
                <a:spcPct val="120000"/>
              </a:lnSpc>
            </a:pPr>
            <a:endParaRPr lang="zh-CN" altLang="en-US" sz="2000" b="1">
              <a:latin typeface="Calibri" panose="020F0502020204030204" pitchFamily="34" charset="0"/>
            </a:endParaRPr>
          </a:p>
        </p:txBody>
      </p:sp>
      <p:grpSp>
        <p:nvGrpSpPr>
          <p:cNvPr id="2" name="组合 57"/>
          <p:cNvGrpSpPr/>
          <p:nvPr/>
        </p:nvGrpSpPr>
        <p:grpSpPr bwMode="auto">
          <a:xfrm>
            <a:off x="5840413" y="354013"/>
            <a:ext cx="325437" cy="325437"/>
            <a:chOff x="0" y="0"/>
            <a:chExt cx="432833" cy="432834"/>
          </a:xfrm>
        </p:grpSpPr>
        <p:sp>
          <p:nvSpPr>
            <p:cNvPr id="67609"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7610"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 name="组合 60"/>
          <p:cNvGrpSpPr/>
          <p:nvPr/>
        </p:nvGrpSpPr>
        <p:grpSpPr bwMode="auto">
          <a:xfrm>
            <a:off x="6326188" y="354013"/>
            <a:ext cx="325437" cy="325437"/>
            <a:chOff x="0" y="0"/>
            <a:chExt cx="432833" cy="432834"/>
          </a:xfrm>
        </p:grpSpPr>
        <p:sp>
          <p:nvSpPr>
            <p:cNvPr id="67607"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7608"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7" name="组合 51"/>
          <p:cNvGrpSpPr/>
          <p:nvPr/>
        </p:nvGrpSpPr>
        <p:grpSpPr bwMode="auto">
          <a:xfrm>
            <a:off x="6811963" y="354013"/>
            <a:ext cx="323850" cy="323850"/>
            <a:chOff x="0" y="0"/>
            <a:chExt cx="432048" cy="432048"/>
          </a:xfrm>
        </p:grpSpPr>
        <p:sp>
          <p:nvSpPr>
            <p:cNvPr id="67605"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7606"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8" name="组合 54"/>
          <p:cNvGrpSpPr/>
          <p:nvPr/>
        </p:nvGrpSpPr>
        <p:grpSpPr bwMode="auto">
          <a:xfrm>
            <a:off x="7297738" y="354013"/>
            <a:ext cx="325437" cy="325437"/>
            <a:chOff x="0" y="0"/>
            <a:chExt cx="432833" cy="432834"/>
          </a:xfrm>
        </p:grpSpPr>
        <p:sp>
          <p:nvSpPr>
            <p:cNvPr id="67603"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7604"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9" name="组合 48"/>
          <p:cNvGrpSpPr/>
          <p:nvPr/>
        </p:nvGrpSpPr>
        <p:grpSpPr bwMode="auto">
          <a:xfrm>
            <a:off x="7785100" y="354013"/>
            <a:ext cx="323850" cy="325437"/>
            <a:chOff x="0" y="0"/>
            <a:chExt cx="432048" cy="432834"/>
          </a:xfrm>
        </p:grpSpPr>
        <p:sp>
          <p:nvSpPr>
            <p:cNvPr id="67601"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7602"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27" name="文本框 1"/>
          <p:cNvSpPr>
            <a:spLocks noChangeArrowheads="1"/>
          </p:cNvSpPr>
          <p:nvPr/>
        </p:nvSpPr>
        <p:spPr bwMode="auto">
          <a:xfrm>
            <a:off x="839788" y="9525"/>
            <a:ext cx="8429625" cy="760413"/>
          </a:xfrm>
          <a:prstGeom prst="rect">
            <a:avLst/>
          </a:prstGeom>
          <a:noFill/>
          <a:ln w="9525">
            <a:noFill/>
            <a:miter lim="800000"/>
          </a:ln>
        </p:spPr>
        <p:txBody>
          <a:bodyPr lIns="68579" tIns="34289" rIns="68579" bIns="34289" anchor="ctr"/>
          <a:lstStyle/>
          <a:p>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税款计算</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居民个人</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预</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扣预缴</a:t>
            </a:r>
            <a:r>
              <a:rPr lang="en-US" altLang="zh-CN" b="1"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工资、薪金所得</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transition spd="med" advTm="0">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59398" name="Text Placeholder 3"/>
          <p:cNvSpPr txBox="1">
            <a:spLocks noChangeArrowheads="1"/>
          </p:cNvSpPr>
          <p:nvPr/>
        </p:nvSpPr>
        <p:spPr bwMode="auto">
          <a:xfrm>
            <a:off x="642910" y="857238"/>
            <a:ext cx="3217863"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sz="1400" b="1" dirty="0">
                <a:latin typeface="微软雅黑" panose="020B0503020204020204" pitchFamily="34" charset="-122"/>
                <a:ea typeface="微软雅黑" panose="020B0503020204020204" pitchFamily="34" charset="-122"/>
                <a:cs typeface="Open Sans"/>
              </a:rPr>
              <a:t>工资、薪金所得税款计算方法</a:t>
            </a:r>
            <a:endParaRPr lang="zh-CN" altLang="en-US" sz="1400" b="1" dirty="0">
              <a:latin typeface="微软雅黑" panose="020B0503020204020204" pitchFamily="34" charset="-122"/>
              <a:ea typeface="微软雅黑" panose="020B0503020204020204" pitchFamily="34" charset="-122"/>
              <a:cs typeface="Open Sans"/>
            </a:endParaRPr>
          </a:p>
        </p:txBody>
      </p:sp>
      <p:pic>
        <p:nvPicPr>
          <p:cNvPr id="59399" name="Picture 2"/>
          <p:cNvPicPr>
            <a:picLocks noChangeAspect="1" noChangeArrowheads="1"/>
          </p:cNvPicPr>
          <p:nvPr/>
        </p:nvPicPr>
        <p:blipFill>
          <a:blip r:embed="rId1" cstate="print"/>
          <a:srcRect/>
          <a:stretch>
            <a:fillRect/>
          </a:stretch>
        </p:blipFill>
        <p:spPr bwMode="auto">
          <a:xfrm>
            <a:off x="428596" y="1214428"/>
            <a:ext cx="8210550" cy="3687762"/>
          </a:xfrm>
          <a:prstGeom prst="rect">
            <a:avLst/>
          </a:prstGeom>
          <a:noFill/>
          <a:ln w="9525">
            <a:noFill/>
            <a:miter lim="800000"/>
            <a:headEnd/>
            <a:tailEnd/>
          </a:ln>
        </p:spPr>
      </p:pic>
      <p:grpSp>
        <p:nvGrpSpPr>
          <p:cNvPr id="2" name="组合 57"/>
          <p:cNvGrpSpPr/>
          <p:nvPr/>
        </p:nvGrpSpPr>
        <p:grpSpPr bwMode="auto">
          <a:xfrm>
            <a:off x="5840413" y="354013"/>
            <a:ext cx="325437" cy="325437"/>
            <a:chOff x="0" y="0"/>
            <a:chExt cx="432833" cy="432834"/>
          </a:xfrm>
        </p:grpSpPr>
        <p:sp>
          <p:nvSpPr>
            <p:cNvPr id="59414"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9415"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 name="组合 60"/>
          <p:cNvGrpSpPr/>
          <p:nvPr/>
        </p:nvGrpSpPr>
        <p:grpSpPr bwMode="auto">
          <a:xfrm>
            <a:off x="6326188" y="354013"/>
            <a:ext cx="325437" cy="325437"/>
            <a:chOff x="0" y="0"/>
            <a:chExt cx="432833" cy="432834"/>
          </a:xfrm>
        </p:grpSpPr>
        <p:sp>
          <p:nvSpPr>
            <p:cNvPr id="59412"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9413"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7" name="组合 51"/>
          <p:cNvGrpSpPr/>
          <p:nvPr/>
        </p:nvGrpSpPr>
        <p:grpSpPr bwMode="auto">
          <a:xfrm>
            <a:off x="6811963" y="354013"/>
            <a:ext cx="323850" cy="323850"/>
            <a:chOff x="0" y="0"/>
            <a:chExt cx="432048" cy="432048"/>
          </a:xfrm>
        </p:grpSpPr>
        <p:sp>
          <p:nvSpPr>
            <p:cNvPr id="59410"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9411"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8" name="组合 54"/>
          <p:cNvGrpSpPr/>
          <p:nvPr/>
        </p:nvGrpSpPr>
        <p:grpSpPr bwMode="auto">
          <a:xfrm>
            <a:off x="7297738" y="354013"/>
            <a:ext cx="325437" cy="325437"/>
            <a:chOff x="0" y="0"/>
            <a:chExt cx="432833" cy="432834"/>
          </a:xfrm>
        </p:grpSpPr>
        <p:sp>
          <p:nvSpPr>
            <p:cNvPr id="59408"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9409"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9" name="组合 48"/>
          <p:cNvGrpSpPr/>
          <p:nvPr/>
        </p:nvGrpSpPr>
        <p:grpSpPr bwMode="auto">
          <a:xfrm>
            <a:off x="7785100" y="354013"/>
            <a:ext cx="323850" cy="325437"/>
            <a:chOff x="0" y="0"/>
            <a:chExt cx="432048" cy="432834"/>
          </a:xfrm>
        </p:grpSpPr>
        <p:sp>
          <p:nvSpPr>
            <p:cNvPr id="59406"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9407"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24" name="文本框 1"/>
          <p:cNvSpPr>
            <a:spLocks noChangeArrowheads="1"/>
          </p:cNvSpPr>
          <p:nvPr/>
        </p:nvSpPr>
        <p:spPr bwMode="auto">
          <a:xfrm>
            <a:off x="839788" y="9525"/>
            <a:ext cx="8429625" cy="760413"/>
          </a:xfrm>
          <a:prstGeom prst="rect">
            <a:avLst/>
          </a:prstGeom>
          <a:noFill/>
          <a:ln w="9525">
            <a:noFill/>
            <a:miter lim="800000"/>
          </a:ln>
        </p:spPr>
        <p:txBody>
          <a:bodyPr lIns="68579" tIns="34289" rIns="68579" bIns="34289" anchor="ctr"/>
          <a:lstStyle/>
          <a:p>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税款计算</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居民个人</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预</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扣预缴</a:t>
            </a:r>
            <a:r>
              <a:rPr lang="en-US" altLang="zh-CN" b="1"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工资、薪金所得</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28" name="圆角矩形 27"/>
          <p:cNvSpPr/>
          <p:nvPr/>
        </p:nvSpPr>
        <p:spPr>
          <a:xfrm>
            <a:off x="720725" y="1052513"/>
            <a:ext cx="7739063" cy="355917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93"/>
          <p:cNvSpPr/>
          <p:nvPr/>
        </p:nvSpPr>
        <p:spPr>
          <a:xfrm>
            <a:off x="720725" y="1006475"/>
            <a:ext cx="287338"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矩形 93"/>
          <p:cNvSpPr/>
          <p:nvPr/>
        </p:nvSpPr>
        <p:spPr>
          <a:xfrm rot="10800000">
            <a:off x="8202613" y="4387850"/>
            <a:ext cx="287337"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0425" name="TextBox 32"/>
          <p:cNvSpPr txBox="1">
            <a:spLocks noChangeArrowheads="1"/>
          </p:cNvSpPr>
          <p:nvPr/>
        </p:nvSpPr>
        <p:spPr bwMode="auto">
          <a:xfrm>
            <a:off x="1016000" y="1295400"/>
            <a:ext cx="7226300" cy="2990850"/>
          </a:xfrm>
          <a:prstGeom prst="rect">
            <a:avLst/>
          </a:prstGeom>
          <a:noFill/>
          <a:ln w="9525">
            <a:noFill/>
            <a:miter lim="800000"/>
          </a:ln>
        </p:spPr>
        <p:txBody>
          <a:bodyPr lIns="0" tIns="0" rIns="0" bIns="0">
            <a:spAutoFit/>
          </a:bodyPr>
          <a:lstStyle/>
          <a:p>
            <a:pPr indent="457200" algn="just">
              <a:lnSpc>
                <a:spcPct val="120000"/>
              </a:lnSpc>
            </a:pPr>
            <a:r>
              <a:rPr lang="zh-CN" altLang="en-US" b="1" dirty="0" smtClean="0">
                <a:solidFill>
                  <a:srgbClr val="0000FF"/>
                </a:solidFill>
                <a:latin typeface="Calibri" panose="020F0502020204030204" pitchFamily="34" charset="0"/>
              </a:rPr>
              <a:t>例</a:t>
            </a:r>
            <a:r>
              <a:rPr lang="en-US" altLang="zh-CN" b="1" dirty="0" smtClean="0">
                <a:solidFill>
                  <a:srgbClr val="0000FF"/>
                </a:solidFill>
                <a:latin typeface="Calibri" panose="020F0502020204030204" pitchFamily="34" charset="0"/>
              </a:rPr>
              <a:t>2</a:t>
            </a:r>
            <a:r>
              <a:rPr lang="zh-CN" altLang="en-US" b="1" dirty="0" smtClean="0">
                <a:latin typeface="Calibri" panose="020F0502020204030204" pitchFamily="34" charset="0"/>
              </a:rPr>
              <a:t>：</a:t>
            </a:r>
            <a:r>
              <a:rPr lang="zh-CN" altLang="en-US" b="1" dirty="0">
                <a:latin typeface="Calibri" panose="020F0502020204030204" pitchFamily="34" charset="0"/>
              </a:rPr>
              <a:t>某职员</a:t>
            </a:r>
            <a:r>
              <a:rPr lang="en-US" altLang="zh-CN" b="1" dirty="0">
                <a:latin typeface="Calibri" panose="020F0502020204030204" pitchFamily="34" charset="0"/>
              </a:rPr>
              <a:t>2015</a:t>
            </a:r>
            <a:r>
              <a:rPr lang="zh-CN" altLang="en-US" b="1" dirty="0">
                <a:latin typeface="Calibri" panose="020F0502020204030204" pitchFamily="34" charset="0"/>
              </a:rPr>
              <a:t>年入职，</a:t>
            </a:r>
            <a:r>
              <a:rPr lang="en-US" altLang="zh-CN" b="1" dirty="0">
                <a:latin typeface="Calibri" panose="020F0502020204030204" pitchFamily="34" charset="0"/>
              </a:rPr>
              <a:t>2019</a:t>
            </a:r>
            <a:r>
              <a:rPr lang="zh-CN" altLang="en-US" b="1" dirty="0">
                <a:latin typeface="Calibri" panose="020F0502020204030204" pitchFamily="34" charset="0"/>
              </a:rPr>
              <a:t>年每月应发工资均为</a:t>
            </a:r>
            <a:r>
              <a:rPr lang="en-US" altLang="zh-CN" b="1" dirty="0">
                <a:latin typeface="Calibri" panose="020F0502020204030204" pitchFamily="34" charset="0"/>
              </a:rPr>
              <a:t>10000</a:t>
            </a:r>
            <a:r>
              <a:rPr lang="zh-CN" altLang="en-US" b="1" dirty="0">
                <a:latin typeface="Calibri" panose="020F0502020204030204" pitchFamily="34" charset="0"/>
              </a:rPr>
              <a:t>元，每月减除费用</a:t>
            </a:r>
            <a:r>
              <a:rPr lang="en-US" altLang="zh-CN" b="1" dirty="0">
                <a:latin typeface="Calibri" panose="020F0502020204030204" pitchFamily="34" charset="0"/>
              </a:rPr>
              <a:t>5000</a:t>
            </a:r>
            <a:r>
              <a:rPr lang="zh-CN" altLang="en-US" b="1" dirty="0">
                <a:latin typeface="Calibri" panose="020F0502020204030204" pitchFamily="34" charset="0"/>
              </a:rPr>
              <a:t>元，“三险一金”等专项扣除为</a:t>
            </a:r>
            <a:r>
              <a:rPr lang="en-US" altLang="zh-CN" b="1" dirty="0">
                <a:latin typeface="Calibri" panose="020F0502020204030204" pitchFamily="34" charset="0"/>
              </a:rPr>
              <a:t>1500</a:t>
            </a:r>
            <a:r>
              <a:rPr lang="zh-CN" altLang="en-US" b="1" dirty="0">
                <a:latin typeface="Calibri" panose="020F0502020204030204" pitchFamily="34" charset="0"/>
              </a:rPr>
              <a:t>元，从</a:t>
            </a:r>
            <a:r>
              <a:rPr lang="en-US" altLang="zh-CN" b="1" dirty="0">
                <a:latin typeface="Calibri" panose="020F0502020204030204" pitchFamily="34" charset="0"/>
              </a:rPr>
              <a:t>1</a:t>
            </a:r>
            <a:r>
              <a:rPr lang="zh-CN" altLang="en-US" b="1" dirty="0">
                <a:latin typeface="Calibri" panose="020F0502020204030204" pitchFamily="34" charset="0"/>
              </a:rPr>
              <a:t>月起享受子女教育专项附加扣除</a:t>
            </a:r>
            <a:r>
              <a:rPr lang="en-US" altLang="zh-CN" b="1" dirty="0">
                <a:latin typeface="Calibri" panose="020F0502020204030204" pitchFamily="34" charset="0"/>
              </a:rPr>
              <a:t>1000</a:t>
            </a:r>
            <a:r>
              <a:rPr lang="zh-CN" altLang="en-US" b="1" dirty="0">
                <a:latin typeface="Calibri" panose="020F0502020204030204" pitchFamily="34" charset="0"/>
              </a:rPr>
              <a:t>元，没有减免收入及减免税额等情况，以前三个月为例，应当按照以下方法计算预扣预缴税额：</a:t>
            </a:r>
            <a:endParaRPr lang="zh-CN" altLang="en-US" b="1" dirty="0">
              <a:latin typeface="Calibri" panose="020F0502020204030204" pitchFamily="34" charset="0"/>
            </a:endParaRPr>
          </a:p>
          <a:p>
            <a:pPr indent="457200" algn="just">
              <a:lnSpc>
                <a:spcPct val="120000"/>
              </a:lnSpc>
            </a:pPr>
            <a:r>
              <a:rPr lang="en-US" altLang="zh-CN" b="1" dirty="0">
                <a:latin typeface="Calibri" panose="020F0502020204030204" pitchFamily="34" charset="0"/>
              </a:rPr>
              <a:t>1</a:t>
            </a:r>
            <a:r>
              <a:rPr lang="zh-CN" altLang="en-US" b="1" dirty="0">
                <a:latin typeface="Calibri" panose="020F0502020204030204" pitchFamily="34" charset="0"/>
              </a:rPr>
              <a:t>月份：</a:t>
            </a:r>
            <a:r>
              <a:rPr lang="en-US" altLang="zh-CN" b="1" dirty="0">
                <a:latin typeface="Calibri" panose="020F0502020204030204" pitchFamily="34" charset="0"/>
              </a:rPr>
              <a:t>(10000-5000-1500-1000</a:t>
            </a:r>
            <a:r>
              <a:rPr lang="zh-CN" altLang="en-US" b="1" dirty="0">
                <a:latin typeface="Calibri" panose="020F0502020204030204" pitchFamily="34" charset="0"/>
              </a:rPr>
              <a:t>）</a:t>
            </a:r>
            <a:r>
              <a:rPr lang="en-US" altLang="zh-CN" b="1" dirty="0">
                <a:latin typeface="Calibri" panose="020F0502020204030204" pitchFamily="34" charset="0"/>
              </a:rPr>
              <a:t>×3% =75</a:t>
            </a:r>
            <a:r>
              <a:rPr lang="zh-CN" altLang="en-US" b="1" dirty="0">
                <a:latin typeface="Calibri" panose="020F0502020204030204" pitchFamily="34" charset="0"/>
              </a:rPr>
              <a:t>元；</a:t>
            </a:r>
            <a:endParaRPr lang="zh-CN" altLang="en-US" b="1" dirty="0">
              <a:latin typeface="Calibri" panose="020F0502020204030204" pitchFamily="34" charset="0"/>
            </a:endParaRPr>
          </a:p>
          <a:p>
            <a:pPr indent="457200" algn="just">
              <a:lnSpc>
                <a:spcPct val="120000"/>
              </a:lnSpc>
            </a:pPr>
            <a:r>
              <a:rPr lang="en-US" altLang="zh-CN" b="1" dirty="0">
                <a:latin typeface="Calibri" panose="020F0502020204030204" pitchFamily="34" charset="0"/>
              </a:rPr>
              <a:t>2</a:t>
            </a:r>
            <a:r>
              <a:rPr lang="zh-CN" altLang="en-US" b="1" dirty="0">
                <a:latin typeface="Calibri" panose="020F0502020204030204" pitchFamily="34" charset="0"/>
              </a:rPr>
              <a:t>月份：</a:t>
            </a:r>
            <a:r>
              <a:rPr lang="en-US" altLang="zh-CN" b="1" dirty="0">
                <a:latin typeface="Calibri" panose="020F0502020204030204" pitchFamily="34" charset="0"/>
              </a:rPr>
              <a:t>(10000×2-5000×2-1500×2-1000×2</a:t>
            </a:r>
            <a:r>
              <a:rPr lang="zh-CN" altLang="en-US" b="1" dirty="0">
                <a:latin typeface="Calibri" panose="020F0502020204030204" pitchFamily="34" charset="0"/>
              </a:rPr>
              <a:t>）</a:t>
            </a:r>
            <a:r>
              <a:rPr lang="en-US" altLang="zh-CN" b="1" dirty="0">
                <a:latin typeface="Calibri" panose="020F0502020204030204" pitchFamily="34" charset="0"/>
              </a:rPr>
              <a:t>×3%-75 =75</a:t>
            </a:r>
            <a:r>
              <a:rPr lang="zh-CN" altLang="en-US" b="1" dirty="0">
                <a:latin typeface="Calibri" panose="020F0502020204030204" pitchFamily="34" charset="0"/>
              </a:rPr>
              <a:t>元； </a:t>
            </a:r>
            <a:endParaRPr lang="zh-CN" altLang="en-US" b="1" dirty="0">
              <a:latin typeface="Calibri" panose="020F0502020204030204" pitchFamily="34" charset="0"/>
            </a:endParaRPr>
          </a:p>
          <a:p>
            <a:pPr indent="457200" algn="just">
              <a:lnSpc>
                <a:spcPct val="120000"/>
              </a:lnSpc>
            </a:pPr>
            <a:r>
              <a:rPr lang="en-US" altLang="zh-CN" b="1" dirty="0">
                <a:latin typeface="Calibri" panose="020F0502020204030204" pitchFamily="34" charset="0"/>
              </a:rPr>
              <a:t>3</a:t>
            </a:r>
            <a:r>
              <a:rPr lang="zh-CN" altLang="en-US" b="1" dirty="0">
                <a:latin typeface="Calibri" panose="020F0502020204030204" pitchFamily="34" charset="0"/>
              </a:rPr>
              <a:t>月份：</a:t>
            </a:r>
            <a:r>
              <a:rPr lang="en-US" altLang="zh-CN" b="1" dirty="0">
                <a:latin typeface="Calibri" panose="020F0502020204030204" pitchFamily="34" charset="0"/>
              </a:rPr>
              <a:t>(10000×3-5000×3-1500×3-1000×3</a:t>
            </a:r>
            <a:r>
              <a:rPr lang="zh-CN" altLang="en-US" b="1" dirty="0">
                <a:latin typeface="Calibri" panose="020F0502020204030204" pitchFamily="34" charset="0"/>
              </a:rPr>
              <a:t>）</a:t>
            </a:r>
            <a:r>
              <a:rPr lang="en-US" altLang="zh-CN" b="1" dirty="0">
                <a:latin typeface="Calibri" panose="020F0502020204030204" pitchFamily="34" charset="0"/>
              </a:rPr>
              <a:t>×3%-75-75 =75</a:t>
            </a:r>
            <a:r>
              <a:rPr lang="zh-CN" altLang="en-US" b="1" dirty="0">
                <a:latin typeface="Calibri" panose="020F0502020204030204" pitchFamily="34" charset="0"/>
              </a:rPr>
              <a:t>元；</a:t>
            </a:r>
            <a:endParaRPr lang="zh-CN" altLang="en-US" b="1" dirty="0">
              <a:latin typeface="Calibri" panose="020F0502020204030204" pitchFamily="34" charset="0"/>
            </a:endParaRPr>
          </a:p>
          <a:p>
            <a:pPr indent="457200" algn="just">
              <a:lnSpc>
                <a:spcPct val="120000"/>
              </a:lnSpc>
            </a:pPr>
            <a:r>
              <a:rPr lang="zh-CN" altLang="en-US" b="1" dirty="0">
                <a:latin typeface="Calibri" panose="020F0502020204030204" pitchFamily="34" charset="0"/>
              </a:rPr>
              <a:t>进一步计算可知，该纳税人全年累计预扣预缴应纳税所得额为</a:t>
            </a:r>
            <a:r>
              <a:rPr lang="en-US" altLang="zh-CN" b="1" dirty="0">
                <a:latin typeface="Calibri" panose="020F0502020204030204" pitchFamily="34" charset="0"/>
              </a:rPr>
              <a:t>30000</a:t>
            </a:r>
            <a:r>
              <a:rPr lang="zh-CN" altLang="en-US" b="1" dirty="0">
                <a:latin typeface="Calibri" panose="020F0502020204030204" pitchFamily="34" charset="0"/>
              </a:rPr>
              <a:t>元，一直适用</a:t>
            </a:r>
            <a:r>
              <a:rPr lang="en-US" altLang="zh-CN" b="1" dirty="0">
                <a:latin typeface="Calibri" panose="020F0502020204030204" pitchFamily="34" charset="0"/>
              </a:rPr>
              <a:t>3%</a:t>
            </a:r>
            <a:r>
              <a:rPr lang="zh-CN" altLang="en-US" b="1" dirty="0">
                <a:latin typeface="Calibri" panose="020F0502020204030204" pitchFamily="34" charset="0"/>
              </a:rPr>
              <a:t>的税率，因此各月应预扣预缴的税款相同。</a:t>
            </a:r>
            <a:endParaRPr lang="zh-CN" altLang="en-US" b="1" dirty="0">
              <a:latin typeface="Calibri" panose="020F0502020204030204" pitchFamily="34" charset="0"/>
            </a:endParaRPr>
          </a:p>
        </p:txBody>
      </p:sp>
      <p:grpSp>
        <p:nvGrpSpPr>
          <p:cNvPr id="2" name="组合 57"/>
          <p:cNvGrpSpPr/>
          <p:nvPr/>
        </p:nvGrpSpPr>
        <p:grpSpPr bwMode="auto">
          <a:xfrm>
            <a:off x="5840413" y="354013"/>
            <a:ext cx="325437" cy="325437"/>
            <a:chOff x="0" y="0"/>
            <a:chExt cx="432833" cy="432834"/>
          </a:xfrm>
        </p:grpSpPr>
        <p:sp>
          <p:nvSpPr>
            <p:cNvPr id="6044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0441"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 name="组合 60"/>
          <p:cNvGrpSpPr/>
          <p:nvPr/>
        </p:nvGrpSpPr>
        <p:grpSpPr bwMode="auto">
          <a:xfrm>
            <a:off x="6326188" y="354013"/>
            <a:ext cx="325437" cy="325437"/>
            <a:chOff x="0" y="0"/>
            <a:chExt cx="432833" cy="432834"/>
          </a:xfrm>
        </p:grpSpPr>
        <p:sp>
          <p:nvSpPr>
            <p:cNvPr id="60438"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0439"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7" name="组合 51"/>
          <p:cNvGrpSpPr/>
          <p:nvPr/>
        </p:nvGrpSpPr>
        <p:grpSpPr bwMode="auto">
          <a:xfrm>
            <a:off x="6811963" y="354013"/>
            <a:ext cx="323850" cy="323850"/>
            <a:chOff x="0" y="0"/>
            <a:chExt cx="432048" cy="432048"/>
          </a:xfrm>
        </p:grpSpPr>
        <p:sp>
          <p:nvSpPr>
            <p:cNvPr id="60436"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0437"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8" name="组合 54"/>
          <p:cNvGrpSpPr/>
          <p:nvPr/>
        </p:nvGrpSpPr>
        <p:grpSpPr bwMode="auto">
          <a:xfrm>
            <a:off x="7297738" y="354013"/>
            <a:ext cx="325437" cy="325437"/>
            <a:chOff x="0" y="0"/>
            <a:chExt cx="432833" cy="432834"/>
          </a:xfrm>
        </p:grpSpPr>
        <p:sp>
          <p:nvSpPr>
            <p:cNvPr id="60434"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0435"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9" name="组合 48"/>
          <p:cNvGrpSpPr/>
          <p:nvPr/>
        </p:nvGrpSpPr>
        <p:grpSpPr bwMode="auto">
          <a:xfrm>
            <a:off x="7785100" y="354013"/>
            <a:ext cx="323850" cy="325437"/>
            <a:chOff x="0" y="0"/>
            <a:chExt cx="432048" cy="432834"/>
          </a:xfrm>
        </p:grpSpPr>
        <p:sp>
          <p:nvSpPr>
            <p:cNvPr id="60432"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0433"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26" name="文本框 1"/>
          <p:cNvSpPr>
            <a:spLocks noChangeArrowheads="1"/>
          </p:cNvSpPr>
          <p:nvPr/>
        </p:nvSpPr>
        <p:spPr bwMode="auto">
          <a:xfrm>
            <a:off x="839788" y="9525"/>
            <a:ext cx="8429625" cy="760413"/>
          </a:xfrm>
          <a:prstGeom prst="rect">
            <a:avLst/>
          </a:prstGeom>
          <a:noFill/>
          <a:ln w="9525">
            <a:noFill/>
            <a:miter lim="800000"/>
          </a:ln>
        </p:spPr>
        <p:txBody>
          <a:bodyPr lIns="68579" tIns="34289" rIns="68579" bIns="34289" anchor="ctr"/>
          <a:lstStyle/>
          <a:p>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税款计算</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居民个人</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预</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扣预缴</a:t>
            </a:r>
            <a:r>
              <a:rPr lang="en-US" altLang="zh-CN" b="1"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工资、薪金所得</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28" name="圆角矩形 27"/>
          <p:cNvSpPr/>
          <p:nvPr/>
        </p:nvSpPr>
        <p:spPr>
          <a:xfrm>
            <a:off x="741363" y="823913"/>
            <a:ext cx="7739062" cy="3784600"/>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93"/>
          <p:cNvSpPr/>
          <p:nvPr/>
        </p:nvSpPr>
        <p:spPr>
          <a:xfrm>
            <a:off x="684213" y="823913"/>
            <a:ext cx="285750"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矩形 93"/>
          <p:cNvSpPr/>
          <p:nvPr/>
        </p:nvSpPr>
        <p:spPr>
          <a:xfrm rot="10800000">
            <a:off x="8202613" y="4387850"/>
            <a:ext cx="287337"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1449" name="TextBox 32"/>
          <p:cNvSpPr txBox="1">
            <a:spLocks noChangeArrowheads="1"/>
          </p:cNvSpPr>
          <p:nvPr/>
        </p:nvSpPr>
        <p:spPr bwMode="auto">
          <a:xfrm>
            <a:off x="850900" y="952500"/>
            <a:ext cx="7519988" cy="3656013"/>
          </a:xfrm>
          <a:prstGeom prst="rect">
            <a:avLst/>
          </a:prstGeom>
          <a:noFill/>
          <a:ln w="9525">
            <a:noFill/>
            <a:miter lim="800000"/>
          </a:ln>
        </p:spPr>
        <p:txBody>
          <a:bodyPr lIns="0" tIns="0" rIns="0" bIns="0">
            <a:spAutoFit/>
          </a:bodyPr>
          <a:lstStyle/>
          <a:p>
            <a:pPr indent="457200" algn="just">
              <a:lnSpc>
                <a:spcPct val="120000"/>
              </a:lnSpc>
            </a:pPr>
            <a:r>
              <a:rPr lang="zh-CN" altLang="en-US" b="1" dirty="0" smtClean="0">
                <a:solidFill>
                  <a:srgbClr val="0000FF"/>
                </a:solidFill>
                <a:latin typeface="Calibri" panose="020F0502020204030204" pitchFamily="34" charset="0"/>
              </a:rPr>
              <a:t>例</a:t>
            </a:r>
            <a:r>
              <a:rPr lang="en-US" altLang="zh-CN" b="1" dirty="0" smtClean="0">
                <a:solidFill>
                  <a:srgbClr val="0000FF"/>
                </a:solidFill>
                <a:latin typeface="Calibri" panose="020F0502020204030204" pitchFamily="34" charset="0"/>
              </a:rPr>
              <a:t>3</a:t>
            </a:r>
            <a:r>
              <a:rPr lang="zh-CN" altLang="en-US" b="1" dirty="0" smtClean="0">
                <a:latin typeface="Calibri" panose="020F0502020204030204" pitchFamily="34" charset="0"/>
              </a:rPr>
              <a:t>：</a:t>
            </a:r>
            <a:r>
              <a:rPr lang="zh-CN" altLang="en-US" b="1" dirty="0">
                <a:latin typeface="Calibri" panose="020F0502020204030204" pitchFamily="34" charset="0"/>
              </a:rPr>
              <a:t>某职员</a:t>
            </a:r>
            <a:r>
              <a:rPr lang="en-US" altLang="zh-CN" b="1" dirty="0">
                <a:latin typeface="Calibri" panose="020F0502020204030204" pitchFamily="34" charset="0"/>
              </a:rPr>
              <a:t>2015</a:t>
            </a:r>
            <a:r>
              <a:rPr lang="zh-CN" altLang="en-US" b="1" dirty="0">
                <a:latin typeface="Calibri" panose="020F0502020204030204" pitchFamily="34" charset="0"/>
              </a:rPr>
              <a:t>年入职，</a:t>
            </a:r>
            <a:r>
              <a:rPr lang="en-US" altLang="zh-CN" b="1" dirty="0">
                <a:latin typeface="Calibri" panose="020F0502020204030204" pitchFamily="34" charset="0"/>
              </a:rPr>
              <a:t>2019</a:t>
            </a:r>
            <a:r>
              <a:rPr lang="zh-CN" altLang="en-US" b="1" dirty="0">
                <a:latin typeface="Calibri" panose="020F0502020204030204" pitchFamily="34" charset="0"/>
              </a:rPr>
              <a:t>年每月应发工资均为</a:t>
            </a:r>
            <a:r>
              <a:rPr lang="en-US" altLang="zh-CN" b="1" dirty="0">
                <a:latin typeface="Calibri" panose="020F0502020204030204" pitchFamily="34" charset="0"/>
              </a:rPr>
              <a:t>30000</a:t>
            </a:r>
            <a:r>
              <a:rPr lang="zh-CN" altLang="en-US" b="1" dirty="0">
                <a:latin typeface="Calibri" panose="020F0502020204030204" pitchFamily="34" charset="0"/>
              </a:rPr>
              <a:t>元，每月减除费用</a:t>
            </a:r>
            <a:r>
              <a:rPr lang="en-US" altLang="zh-CN" b="1" dirty="0">
                <a:latin typeface="Calibri" panose="020F0502020204030204" pitchFamily="34" charset="0"/>
              </a:rPr>
              <a:t>5000</a:t>
            </a:r>
            <a:r>
              <a:rPr lang="zh-CN" altLang="en-US" b="1" dirty="0">
                <a:latin typeface="Calibri" panose="020F0502020204030204" pitchFamily="34" charset="0"/>
              </a:rPr>
              <a:t>元，“三险一金”等专项扣除为</a:t>
            </a:r>
            <a:r>
              <a:rPr lang="en-US" altLang="zh-CN" b="1" dirty="0">
                <a:latin typeface="Calibri" panose="020F0502020204030204" pitchFamily="34" charset="0"/>
              </a:rPr>
              <a:t>4500</a:t>
            </a:r>
            <a:r>
              <a:rPr lang="zh-CN" altLang="en-US" b="1" dirty="0">
                <a:latin typeface="Calibri" panose="020F0502020204030204" pitchFamily="34" charset="0"/>
              </a:rPr>
              <a:t>元，享受子女教育、赡养老人两项专项附加扣除共计</a:t>
            </a:r>
            <a:r>
              <a:rPr lang="en-US" altLang="zh-CN" b="1" dirty="0">
                <a:latin typeface="Calibri" panose="020F0502020204030204" pitchFamily="34" charset="0"/>
              </a:rPr>
              <a:t>2000</a:t>
            </a:r>
            <a:r>
              <a:rPr lang="zh-CN" altLang="en-US" b="1" dirty="0">
                <a:latin typeface="Calibri" panose="020F0502020204030204" pitchFamily="34" charset="0"/>
              </a:rPr>
              <a:t>元，没有减免收入及减免税额等情况，以前三个月为例，应当按照以下方法计算各月应预扣预缴税额：</a:t>
            </a:r>
            <a:endParaRPr lang="zh-CN" altLang="en-US" b="1" dirty="0">
              <a:latin typeface="Calibri" panose="020F0502020204030204" pitchFamily="34" charset="0"/>
            </a:endParaRPr>
          </a:p>
          <a:p>
            <a:pPr indent="457200" algn="just">
              <a:lnSpc>
                <a:spcPct val="120000"/>
              </a:lnSpc>
            </a:pPr>
            <a:r>
              <a:rPr lang="en-US" altLang="zh-CN" b="1" dirty="0">
                <a:latin typeface="Calibri" panose="020F0502020204030204" pitchFamily="34" charset="0"/>
              </a:rPr>
              <a:t>1</a:t>
            </a:r>
            <a:r>
              <a:rPr lang="zh-CN" altLang="en-US" b="1" dirty="0">
                <a:latin typeface="Calibri" panose="020F0502020204030204" pitchFamily="34" charset="0"/>
              </a:rPr>
              <a:t>月份：</a:t>
            </a:r>
            <a:r>
              <a:rPr lang="en-US" altLang="zh-CN" b="1" dirty="0">
                <a:latin typeface="Calibri" panose="020F0502020204030204" pitchFamily="34" charset="0"/>
              </a:rPr>
              <a:t>(30000–5000-4500-2000</a:t>
            </a:r>
            <a:r>
              <a:rPr lang="zh-CN" altLang="en-US" b="1" dirty="0">
                <a:latin typeface="Calibri" panose="020F0502020204030204" pitchFamily="34" charset="0"/>
              </a:rPr>
              <a:t>）</a:t>
            </a:r>
            <a:r>
              <a:rPr lang="en-US" altLang="zh-CN" b="1" dirty="0">
                <a:latin typeface="Calibri" panose="020F0502020204030204" pitchFamily="34" charset="0"/>
              </a:rPr>
              <a:t>×3% = 555</a:t>
            </a:r>
            <a:r>
              <a:rPr lang="zh-CN" altLang="en-US" b="1" dirty="0">
                <a:latin typeface="Calibri" panose="020F0502020204030204" pitchFamily="34" charset="0"/>
              </a:rPr>
              <a:t>元；</a:t>
            </a:r>
            <a:endParaRPr lang="zh-CN" altLang="en-US" b="1" dirty="0">
              <a:latin typeface="Calibri" panose="020F0502020204030204" pitchFamily="34" charset="0"/>
            </a:endParaRPr>
          </a:p>
          <a:p>
            <a:pPr indent="457200" algn="just">
              <a:lnSpc>
                <a:spcPct val="120000"/>
              </a:lnSpc>
            </a:pPr>
            <a:r>
              <a:rPr lang="en-US" altLang="zh-CN" b="1" dirty="0">
                <a:latin typeface="Calibri" panose="020F0502020204030204" pitchFamily="34" charset="0"/>
              </a:rPr>
              <a:t>2</a:t>
            </a:r>
            <a:r>
              <a:rPr lang="zh-CN" altLang="en-US" b="1" dirty="0">
                <a:latin typeface="Calibri" panose="020F0502020204030204" pitchFamily="34" charset="0"/>
              </a:rPr>
              <a:t>月份：</a:t>
            </a:r>
            <a:r>
              <a:rPr lang="en-US" altLang="zh-CN" b="1" dirty="0">
                <a:latin typeface="Calibri" panose="020F0502020204030204" pitchFamily="34" charset="0"/>
              </a:rPr>
              <a:t>(30000×2-5000×2-4500×2-2000×2</a:t>
            </a:r>
            <a:r>
              <a:rPr lang="zh-CN" altLang="en-US" b="1" dirty="0">
                <a:latin typeface="Calibri" panose="020F0502020204030204" pitchFamily="34" charset="0"/>
              </a:rPr>
              <a:t>）</a:t>
            </a:r>
            <a:r>
              <a:rPr lang="en-US" altLang="zh-CN" b="1" dirty="0">
                <a:latin typeface="Calibri" panose="020F0502020204030204" pitchFamily="34" charset="0"/>
              </a:rPr>
              <a:t>×10% -2520 -555 =625</a:t>
            </a:r>
            <a:r>
              <a:rPr lang="zh-CN" altLang="en-US" b="1" dirty="0">
                <a:latin typeface="Calibri" panose="020F0502020204030204" pitchFamily="34" charset="0"/>
              </a:rPr>
              <a:t>元；</a:t>
            </a:r>
            <a:endParaRPr lang="zh-CN" altLang="en-US" b="1" dirty="0">
              <a:latin typeface="Calibri" panose="020F0502020204030204" pitchFamily="34" charset="0"/>
            </a:endParaRPr>
          </a:p>
          <a:p>
            <a:pPr indent="457200" algn="just">
              <a:lnSpc>
                <a:spcPct val="120000"/>
              </a:lnSpc>
            </a:pPr>
            <a:r>
              <a:rPr lang="en-US" altLang="zh-CN" b="1" dirty="0">
                <a:latin typeface="Calibri" panose="020F0502020204030204" pitchFamily="34" charset="0"/>
              </a:rPr>
              <a:t>3</a:t>
            </a:r>
            <a:r>
              <a:rPr lang="zh-CN" altLang="en-US" b="1" dirty="0">
                <a:latin typeface="Calibri" panose="020F0502020204030204" pitchFamily="34" charset="0"/>
              </a:rPr>
              <a:t>月份：</a:t>
            </a:r>
            <a:r>
              <a:rPr lang="en-US" altLang="zh-CN" b="1" dirty="0">
                <a:latin typeface="Calibri" panose="020F0502020204030204" pitchFamily="34" charset="0"/>
              </a:rPr>
              <a:t>(30000×3-5000×3-4500×3-2000×3</a:t>
            </a:r>
            <a:r>
              <a:rPr lang="zh-CN" altLang="en-US" b="1" dirty="0">
                <a:latin typeface="Calibri" panose="020F0502020204030204" pitchFamily="34" charset="0"/>
              </a:rPr>
              <a:t>）</a:t>
            </a:r>
            <a:r>
              <a:rPr lang="en-US" altLang="zh-CN" b="1" dirty="0">
                <a:latin typeface="Calibri" panose="020F0502020204030204" pitchFamily="34" charset="0"/>
              </a:rPr>
              <a:t>×10% -2520 -555-625 =1850</a:t>
            </a:r>
            <a:r>
              <a:rPr lang="zh-CN" altLang="en-US" b="1" dirty="0">
                <a:latin typeface="Calibri" panose="020F0502020204030204" pitchFamily="34" charset="0"/>
              </a:rPr>
              <a:t>元；</a:t>
            </a:r>
            <a:endParaRPr lang="zh-CN" altLang="en-US" b="1" dirty="0">
              <a:latin typeface="Calibri" panose="020F0502020204030204" pitchFamily="34" charset="0"/>
            </a:endParaRPr>
          </a:p>
          <a:p>
            <a:pPr indent="457200" algn="just">
              <a:lnSpc>
                <a:spcPct val="120000"/>
              </a:lnSpc>
            </a:pPr>
            <a:r>
              <a:rPr lang="zh-CN" altLang="en-US" b="1" dirty="0">
                <a:latin typeface="Calibri" panose="020F0502020204030204" pitchFamily="34" charset="0"/>
              </a:rPr>
              <a:t>上述计算结果表明，由于</a:t>
            </a:r>
            <a:r>
              <a:rPr lang="en-US" altLang="zh-CN" b="1" dirty="0">
                <a:latin typeface="Calibri" panose="020F0502020204030204" pitchFamily="34" charset="0"/>
              </a:rPr>
              <a:t>2</a:t>
            </a:r>
            <a:r>
              <a:rPr lang="zh-CN" altLang="en-US" b="1" dirty="0">
                <a:latin typeface="Calibri" panose="020F0502020204030204" pitchFamily="34" charset="0"/>
              </a:rPr>
              <a:t>月份累计预扣预缴应纳税所得额为</a:t>
            </a:r>
            <a:r>
              <a:rPr lang="en-US" altLang="zh-CN" b="1" dirty="0">
                <a:latin typeface="Calibri" panose="020F0502020204030204" pitchFamily="34" charset="0"/>
              </a:rPr>
              <a:t>37000</a:t>
            </a:r>
            <a:r>
              <a:rPr lang="zh-CN" altLang="en-US" b="1" dirty="0">
                <a:latin typeface="Calibri" panose="020F0502020204030204" pitchFamily="34" charset="0"/>
              </a:rPr>
              <a:t>元，已适用</a:t>
            </a:r>
            <a:r>
              <a:rPr lang="en-US" altLang="zh-CN" b="1" dirty="0">
                <a:latin typeface="Calibri" panose="020F0502020204030204" pitchFamily="34" charset="0"/>
              </a:rPr>
              <a:t>10%</a:t>
            </a:r>
            <a:r>
              <a:rPr lang="zh-CN" altLang="en-US" b="1" dirty="0">
                <a:latin typeface="Calibri" panose="020F0502020204030204" pitchFamily="34" charset="0"/>
              </a:rPr>
              <a:t>的税率，因此</a:t>
            </a:r>
            <a:r>
              <a:rPr lang="en-US" altLang="zh-CN" b="1" dirty="0">
                <a:latin typeface="Calibri" panose="020F0502020204030204" pitchFamily="34" charset="0"/>
              </a:rPr>
              <a:t>2</a:t>
            </a:r>
            <a:r>
              <a:rPr lang="zh-CN" altLang="en-US" b="1" dirty="0">
                <a:latin typeface="Calibri" panose="020F0502020204030204" pitchFamily="34" charset="0"/>
              </a:rPr>
              <a:t>月份和</a:t>
            </a:r>
            <a:r>
              <a:rPr lang="en-US" altLang="zh-CN" b="1" dirty="0">
                <a:latin typeface="Calibri" panose="020F0502020204030204" pitchFamily="34" charset="0"/>
              </a:rPr>
              <a:t>3</a:t>
            </a:r>
            <a:r>
              <a:rPr lang="zh-CN" altLang="en-US" b="1" dirty="0">
                <a:latin typeface="Calibri" panose="020F0502020204030204" pitchFamily="34" charset="0"/>
              </a:rPr>
              <a:t>月份应预扣预缴有所增高。</a:t>
            </a:r>
            <a:endParaRPr lang="zh-CN" altLang="en-US" b="1" dirty="0">
              <a:latin typeface="Calibri" panose="020F0502020204030204" pitchFamily="34" charset="0"/>
            </a:endParaRPr>
          </a:p>
        </p:txBody>
      </p:sp>
      <p:grpSp>
        <p:nvGrpSpPr>
          <p:cNvPr id="2" name="组合 57"/>
          <p:cNvGrpSpPr/>
          <p:nvPr/>
        </p:nvGrpSpPr>
        <p:grpSpPr bwMode="auto">
          <a:xfrm>
            <a:off x="5840413" y="354013"/>
            <a:ext cx="325437" cy="325437"/>
            <a:chOff x="0" y="0"/>
            <a:chExt cx="432833" cy="432834"/>
          </a:xfrm>
        </p:grpSpPr>
        <p:sp>
          <p:nvSpPr>
            <p:cNvPr id="61464"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1465"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 name="组合 60"/>
          <p:cNvGrpSpPr/>
          <p:nvPr/>
        </p:nvGrpSpPr>
        <p:grpSpPr bwMode="auto">
          <a:xfrm>
            <a:off x="6326188" y="354013"/>
            <a:ext cx="325437" cy="325437"/>
            <a:chOff x="0" y="0"/>
            <a:chExt cx="432833" cy="432834"/>
          </a:xfrm>
        </p:grpSpPr>
        <p:sp>
          <p:nvSpPr>
            <p:cNvPr id="61462"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1463"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7" name="组合 51"/>
          <p:cNvGrpSpPr/>
          <p:nvPr/>
        </p:nvGrpSpPr>
        <p:grpSpPr bwMode="auto">
          <a:xfrm>
            <a:off x="6811963" y="354013"/>
            <a:ext cx="323850" cy="323850"/>
            <a:chOff x="0" y="0"/>
            <a:chExt cx="432048" cy="432048"/>
          </a:xfrm>
        </p:grpSpPr>
        <p:sp>
          <p:nvSpPr>
            <p:cNvPr id="61460"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1461"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8" name="组合 54"/>
          <p:cNvGrpSpPr/>
          <p:nvPr/>
        </p:nvGrpSpPr>
        <p:grpSpPr bwMode="auto">
          <a:xfrm>
            <a:off x="7297738" y="354013"/>
            <a:ext cx="325437" cy="325437"/>
            <a:chOff x="0" y="0"/>
            <a:chExt cx="432833" cy="432834"/>
          </a:xfrm>
        </p:grpSpPr>
        <p:sp>
          <p:nvSpPr>
            <p:cNvPr id="61458"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1459"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9" name="组合 48"/>
          <p:cNvGrpSpPr/>
          <p:nvPr/>
        </p:nvGrpSpPr>
        <p:grpSpPr bwMode="auto">
          <a:xfrm>
            <a:off x="7785100" y="354013"/>
            <a:ext cx="323850" cy="325437"/>
            <a:chOff x="0" y="0"/>
            <a:chExt cx="432048" cy="432834"/>
          </a:xfrm>
        </p:grpSpPr>
        <p:sp>
          <p:nvSpPr>
            <p:cNvPr id="61456"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1457"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26" name="文本框 1"/>
          <p:cNvSpPr>
            <a:spLocks noChangeArrowheads="1"/>
          </p:cNvSpPr>
          <p:nvPr/>
        </p:nvSpPr>
        <p:spPr bwMode="auto">
          <a:xfrm>
            <a:off x="839788" y="9525"/>
            <a:ext cx="8429625" cy="760413"/>
          </a:xfrm>
          <a:prstGeom prst="rect">
            <a:avLst/>
          </a:prstGeom>
          <a:noFill/>
          <a:ln w="9525">
            <a:noFill/>
            <a:miter lim="800000"/>
          </a:ln>
        </p:spPr>
        <p:txBody>
          <a:bodyPr lIns="68579" tIns="34289" rIns="68579" bIns="34289" anchor="ctr"/>
          <a:lstStyle/>
          <a:p>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税款计算</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居民个人</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预</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扣预缴</a:t>
            </a:r>
            <a:r>
              <a:rPr lang="en-US" altLang="zh-CN" b="1"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工资、薪金所得</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714348" y="2357436"/>
            <a:ext cx="8143932" cy="100013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106" name="文本框 34"/>
          <p:cNvSpPr txBox="1">
            <a:spLocks noChangeArrowheads="1"/>
          </p:cNvSpPr>
          <p:nvPr/>
        </p:nvSpPr>
        <p:spPr bwMode="auto">
          <a:xfrm>
            <a:off x="1062038" y="339725"/>
            <a:ext cx="7110412" cy="400050"/>
          </a:xfrm>
          <a:prstGeom prst="rect">
            <a:avLst/>
          </a:prstGeom>
          <a:noFill/>
          <a:ln w="9525">
            <a:noFill/>
            <a:miter lim="800000"/>
          </a:ln>
        </p:spPr>
        <p:txBody>
          <a:bodyPr>
            <a:spAutoFit/>
          </a:bodyPr>
          <a:lstStyle/>
          <a:p>
            <a:pPr eaLnBrk="1" hangingPunct="1"/>
            <a:r>
              <a:rPr lang="zh-CN" altLang="en-US" sz="2000" b="1" dirty="0" smtClean="0">
                <a:latin typeface="微软雅黑" panose="020B0503020204020204" pitchFamily="34" charset="-122"/>
                <a:ea typeface="微软雅黑" panose="020B0503020204020204" pitchFamily="34" charset="-122"/>
              </a:rPr>
              <a:t>非居民纳税人工资薪金所得税款</a:t>
            </a:r>
            <a:r>
              <a:rPr lang="zh-CN" altLang="en-US" sz="2000" b="1" dirty="0">
                <a:latin typeface="微软雅黑" panose="020B0503020204020204" pitchFamily="34" charset="-122"/>
                <a:ea typeface="微软雅黑" panose="020B0503020204020204" pitchFamily="34" charset="-122"/>
              </a:rPr>
              <a:t>计算方法</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直接计算扣缴</a:t>
            </a:r>
            <a:endParaRPr lang="id-ID" altLang="zh-CN" sz="2000" b="1" dirty="0">
              <a:latin typeface="微软雅黑" panose="020B0503020204020204" pitchFamily="34" charset="-122"/>
              <a:ea typeface="微软雅黑" panose="020B0503020204020204" pitchFamily="34" charset="-122"/>
            </a:endParaRPr>
          </a:p>
        </p:txBody>
      </p:sp>
      <p:sp>
        <p:nvSpPr>
          <p:cNvPr id="57" name="KSO_Shape"/>
          <p:cNvSpPr/>
          <p:nvPr/>
        </p:nvSpPr>
        <p:spPr bwMode="auto">
          <a:xfrm>
            <a:off x="206375" y="317500"/>
            <a:ext cx="815975" cy="447675"/>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400">
              <a:solidFill>
                <a:srgbClr val="FFFFFF"/>
              </a:solidFill>
              <a:latin typeface="+mn-lt"/>
              <a:ea typeface="+mn-ea"/>
            </a:endParaRPr>
          </a:p>
        </p:txBody>
      </p:sp>
      <p:sp>
        <p:nvSpPr>
          <p:cNvPr id="47108" name="矩形 1"/>
          <p:cNvSpPr>
            <a:spLocks noChangeArrowheads="1"/>
          </p:cNvSpPr>
          <p:nvPr/>
        </p:nvSpPr>
        <p:spPr bwMode="auto">
          <a:xfrm>
            <a:off x="714375" y="1357313"/>
            <a:ext cx="7786688" cy="869950"/>
          </a:xfrm>
          <a:prstGeom prst="rect">
            <a:avLst/>
          </a:prstGeom>
          <a:noFill/>
          <a:ln w="9525">
            <a:noFill/>
            <a:miter lim="800000"/>
          </a:ln>
        </p:spPr>
        <p:txBody>
          <a:bodyPr>
            <a:spAutoFit/>
          </a:bodyPr>
          <a:lstStyle/>
          <a:p>
            <a:pPr>
              <a:lnSpc>
                <a:spcPct val="150000"/>
              </a:lnSpc>
            </a:pPr>
            <a:r>
              <a:rPr lang="zh-CN" altLang="en-US" dirty="0">
                <a:solidFill>
                  <a:schemeClr val="tx2"/>
                </a:solidFill>
              </a:rPr>
              <a:t>    </a:t>
            </a:r>
            <a:r>
              <a:rPr lang="zh-CN" altLang="en-US" b="1" dirty="0">
                <a:solidFill>
                  <a:srgbClr val="0000FF"/>
                </a:solidFill>
              </a:rPr>
              <a:t>非居民个人的工资、薪金所得，以每月收入额减除费用五千元后的余额为应纳税所得额，适用按月换算后的综合所得税率表计算应纳税额。</a:t>
            </a:r>
            <a:endParaRPr lang="zh-CN" altLang="zh-CN" b="1" dirty="0">
              <a:solidFill>
                <a:srgbClr val="0000FF"/>
              </a:solidFill>
            </a:endParaRPr>
          </a:p>
        </p:txBody>
      </p:sp>
      <p:sp>
        <p:nvSpPr>
          <p:cNvPr id="47109" name="矩形 2"/>
          <p:cNvSpPr>
            <a:spLocks noChangeArrowheads="1"/>
          </p:cNvSpPr>
          <p:nvPr/>
        </p:nvSpPr>
        <p:spPr bwMode="auto">
          <a:xfrm>
            <a:off x="714375" y="2428875"/>
            <a:ext cx="8001000" cy="923330"/>
          </a:xfrm>
          <a:prstGeom prst="rect">
            <a:avLst/>
          </a:prstGeom>
          <a:noFill/>
          <a:ln w="9525">
            <a:noFill/>
            <a:miter lim="800000"/>
          </a:ln>
        </p:spPr>
        <p:txBody>
          <a:bodyPr>
            <a:spAutoFit/>
          </a:bodyPr>
          <a:lstStyle/>
          <a:p>
            <a:pPr>
              <a:lnSpc>
                <a:spcPct val="150000"/>
              </a:lnSpc>
            </a:pPr>
            <a:r>
              <a:rPr lang="zh-CN" altLang="en-US" dirty="0"/>
              <a:t>    </a:t>
            </a:r>
            <a:r>
              <a:rPr lang="zh-CN" altLang="en-US" b="1" dirty="0"/>
              <a:t>非居民个人达到居民个人条件时，应当告知扣缴义务人，</a:t>
            </a:r>
            <a:r>
              <a:rPr lang="zh-CN" altLang="en-US" b="1" dirty="0">
                <a:solidFill>
                  <a:srgbClr val="0000FF"/>
                </a:solidFill>
              </a:rPr>
              <a:t>但一个纳税年度内税款扣缴方法保持不变，</a:t>
            </a:r>
            <a:r>
              <a:rPr lang="zh-CN" altLang="en-US" b="1" dirty="0"/>
              <a:t>年度终了后按照居民个人有关规定办理汇算清缴。</a:t>
            </a:r>
            <a:endParaRPr lang="en-US" altLang="zh-CN" b="1" dirty="0"/>
          </a:p>
        </p:txBody>
      </p:sp>
      <p:sp>
        <p:nvSpPr>
          <p:cNvPr id="47110" name="矩形 2"/>
          <p:cNvSpPr>
            <a:spLocks noChangeArrowheads="1"/>
          </p:cNvSpPr>
          <p:nvPr/>
        </p:nvSpPr>
        <p:spPr bwMode="auto">
          <a:xfrm>
            <a:off x="785813" y="3643313"/>
            <a:ext cx="8001000" cy="457200"/>
          </a:xfrm>
          <a:prstGeom prst="rect">
            <a:avLst/>
          </a:prstGeom>
          <a:noFill/>
          <a:ln w="9525">
            <a:noFill/>
            <a:miter lim="800000"/>
          </a:ln>
        </p:spPr>
        <p:txBody>
          <a:bodyPr>
            <a:spAutoFit/>
          </a:bodyPr>
          <a:lstStyle/>
          <a:p>
            <a:pPr>
              <a:lnSpc>
                <a:spcPct val="150000"/>
              </a:lnSpc>
            </a:pPr>
            <a:r>
              <a:rPr lang="zh-CN" altLang="en-US"/>
              <a:t>    </a:t>
            </a:r>
            <a:endParaRPr lang="en-US" altLang="zh-CN" b="1"/>
          </a:p>
        </p:txBody>
      </p:sp>
      <p:sp>
        <p:nvSpPr>
          <p:cNvPr id="47111" name="矩形 2"/>
          <p:cNvSpPr>
            <a:spLocks noChangeArrowheads="1"/>
          </p:cNvSpPr>
          <p:nvPr/>
        </p:nvSpPr>
        <p:spPr bwMode="auto">
          <a:xfrm>
            <a:off x="785813" y="3571875"/>
            <a:ext cx="8001000" cy="1284288"/>
          </a:xfrm>
          <a:prstGeom prst="rect">
            <a:avLst/>
          </a:prstGeom>
          <a:noFill/>
          <a:ln w="9525">
            <a:noFill/>
            <a:miter lim="800000"/>
          </a:ln>
        </p:spPr>
        <p:txBody>
          <a:bodyPr>
            <a:spAutoFit/>
          </a:bodyPr>
          <a:lstStyle/>
          <a:p>
            <a:pPr>
              <a:lnSpc>
                <a:spcPct val="150000"/>
              </a:lnSpc>
            </a:pPr>
            <a:r>
              <a:rPr lang="zh-CN" altLang="en-US" dirty="0"/>
              <a:t>    </a:t>
            </a:r>
            <a:r>
              <a:rPr lang="zh-CN" altLang="en-US" b="1" dirty="0">
                <a:solidFill>
                  <a:schemeClr val="tx1"/>
                </a:solidFill>
              </a:rPr>
              <a:t>非居民个人申请享受税收协定待遇的，应当在取得应税所得时主动向扣缴义务人提出，并提交相关信息、资料，扣缴义务人代扣代缴税款时按照非居民个人享受税收协定待遇有关办法办理。</a:t>
            </a:r>
            <a:endParaRPr lang="en-US" altLang="zh-CN" b="1" dirty="0">
              <a:solidFill>
                <a:schemeClr val="tx1"/>
              </a:solidFill>
            </a:endParaRPr>
          </a:p>
        </p:txBody>
      </p:sp>
      <p:sp>
        <p:nvSpPr>
          <p:cNvPr id="47112" name="灯片编号占位符 10"/>
          <p:cNvSpPr>
            <a:spLocks noGrp="1" noChangeArrowheads="1"/>
          </p:cNvSpPr>
          <p:nvPr>
            <p:ph type="sldNum" sz="quarter" idx="12"/>
          </p:nvPr>
        </p:nvSpPr>
        <p:spPr bwMode="auto">
          <a:noFill/>
          <a:ln>
            <a:miter lim="800000"/>
          </a:ln>
        </p:spPr>
        <p:txBody>
          <a:bodyPr/>
          <a:lstStyle/>
          <a:p>
            <a:fld id="{ED5C1377-F733-4729-ADA8-A71EC24B42B4}" type="slidenum">
              <a:rPr lang="zh-CN" altLang="en-US"/>
            </a:fld>
            <a:endParaRPr lang="en-US" altLang="zh-CN"/>
          </a:p>
        </p:txBody>
      </p:sp>
      <p:cxnSp>
        <p:nvCxnSpPr>
          <p:cNvPr id="10" name="直接连接符 9"/>
          <p:cNvCxnSpPr/>
          <p:nvPr/>
        </p:nvCxnSpPr>
        <p:spPr>
          <a:xfrm>
            <a:off x="785786" y="785800"/>
            <a:ext cx="7840663" cy="0"/>
          </a:xfrm>
          <a:prstGeom prst="line">
            <a:avLst/>
          </a:prstGeom>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7602538"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税款</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计算</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非居民</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个人四项所得代</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扣代</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缴</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67591" name="Text Placeholder 3"/>
          <p:cNvSpPr txBox="1">
            <a:spLocks noChangeArrowheads="1"/>
          </p:cNvSpPr>
          <p:nvPr/>
        </p:nvSpPr>
        <p:spPr bwMode="auto">
          <a:xfrm>
            <a:off x="922338" y="898525"/>
            <a:ext cx="6889750"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cs typeface="Open Sans"/>
              </a:rPr>
              <a:t>工资、薪金所得，劳务报酬所得，稿酬所得和特许权使用费所得税款的计算方法</a:t>
            </a:r>
            <a:endParaRPr lang="zh-CN" altLang="en-US" sz="1400" b="1">
              <a:solidFill>
                <a:schemeClr val="bg1"/>
              </a:solidFill>
              <a:latin typeface="微软雅黑" panose="020B0503020204020204" pitchFamily="34" charset="-122"/>
              <a:ea typeface="微软雅黑" panose="020B0503020204020204" pitchFamily="34" charset="-122"/>
              <a:cs typeface="Open Sans"/>
            </a:endParaRPr>
          </a:p>
        </p:txBody>
      </p:sp>
      <p:pic>
        <p:nvPicPr>
          <p:cNvPr id="67592" name="Picture 2"/>
          <p:cNvPicPr>
            <a:picLocks noChangeAspect="1" noChangeArrowheads="1"/>
          </p:cNvPicPr>
          <p:nvPr/>
        </p:nvPicPr>
        <p:blipFill>
          <a:blip r:embed="rId1" cstate="print"/>
          <a:srcRect/>
          <a:stretch>
            <a:fillRect/>
          </a:stretch>
        </p:blipFill>
        <p:spPr bwMode="auto">
          <a:xfrm>
            <a:off x="793750" y="919163"/>
            <a:ext cx="7808913" cy="3597275"/>
          </a:xfrm>
          <a:prstGeom prst="rect">
            <a:avLst/>
          </a:prstGeom>
          <a:noFill/>
          <a:ln w="9525">
            <a:noFill/>
            <a:miter lim="800000"/>
            <a:headEnd/>
            <a:tailEnd/>
          </a:ln>
        </p:spPr>
      </p:pic>
      <p:grpSp>
        <p:nvGrpSpPr>
          <p:cNvPr id="3" name="组合 57"/>
          <p:cNvGrpSpPr/>
          <p:nvPr/>
        </p:nvGrpSpPr>
        <p:grpSpPr bwMode="auto">
          <a:xfrm>
            <a:off x="5840413" y="354013"/>
            <a:ext cx="325437" cy="325437"/>
            <a:chOff x="0" y="0"/>
            <a:chExt cx="432833" cy="432834"/>
          </a:xfrm>
        </p:grpSpPr>
        <p:sp>
          <p:nvSpPr>
            <p:cNvPr id="67606"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7607"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7" name="组合 60"/>
          <p:cNvGrpSpPr/>
          <p:nvPr/>
        </p:nvGrpSpPr>
        <p:grpSpPr bwMode="auto">
          <a:xfrm>
            <a:off x="6326188" y="354013"/>
            <a:ext cx="325437" cy="325437"/>
            <a:chOff x="0" y="0"/>
            <a:chExt cx="432833" cy="432834"/>
          </a:xfrm>
        </p:grpSpPr>
        <p:sp>
          <p:nvSpPr>
            <p:cNvPr id="67604"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7605"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8" name="组合 51"/>
          <p:cNvGrpSpPr/>
          <p:nvPr/>
        </p:nvGrpSpPr>
        <p:grpSpPr bwMode="auto">
          <a:xfrm>
            <a:off x="6811963" y="354013"/>
            <a:ext cx="323850" cy="323850"/>
            <a:chOff x="0" y="0"/>
            <a:chExt cx="432048" cy="432048"/>
          </a:xfrm>
        </p:grpSpPr>
        <p:sp>
          <p:nvSpPr>
            <p:cNvPr id="67602"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7603"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9" name="组合 54"/>
          <p:cNvGrpSpPr/>
          <p:nvPr/>
        </p:nvGrpSpPr>
        <p:grpSpPr bwMode="auto">
          <a:xfrm>
            <a:off x="7297738" y="354013"/>
            <a:ext cx="325437" cy="325437"/>
            <a:chOff x="0" y="0"/>
            <a:chExt cx="432833" cy="432834"/>
          </a:xfrm>
        </p:grpSpPr>
        <p:sp>
          <p:nvSpPr>
            <p:cNvPr id="67600"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7601"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10" name="组合 48"/>
          <p:cNvGrpSpPr/>
          <p:nvPr/>
        </p:nvGrpSpPr>
        <p:grpSpPr bwMode="auto">
          <a:xfrm>
            <a:off x="7785100" y="354013"/>
            <a:ext cx="323850" cy="325437"/>
            <a:chOff x="0" y="0"/>
            <a:chExt cx="432048" cy="432834"/>
          </a:xfrm>
        </p:grpSpPr>
        <p:sp>
          <p:nvSpPr>
            <p:cNvPr id="67598"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7599"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左右箭头 147"/>
          <p:cNvSpPr/>
          <p:nvPr/>
        </p:nvSpPr>
        <p:spPr bwMode="auto">
          <a:xfrm>
            <a:off x="1692275" y="2725738"/>
            <a:ext cx="7127875" cy="246062"/>
          </a:xfrm>
          <a:prstGeom prst="leftRightArrow">
            <a:avLst>
              <a:gd name="adj1" fmla="val 68978"/>
              <a:gd name="adj2" fmla="val 48541"/>
            </a:avLst>
          </a:prstGeom>
          <a:solidFill>
            <a:schemeClr val="tx2">
              <a:lumMod val="60000"/>
              <a:lumOff val="4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endParaRPr lang="zh-CN" altLang="en-US" sz="1400" b="1">
              <a:solidFill>
                <a:srgbClr val="3A3A3A"/>
              </a:solidFill>
              <a:latin typeface="微软雅黑" panose="020B0503020204020204" pitchFamily="34" charset="-122"/>
            </a:endParaRPr>
          </a:p>
        </p:txBody>
      </p:sp>
      <p:sp>
        <p:nvSpPr>
          <p:cNvPr id="50179" name="文本框 34"/>
          <p:cNvSpPr txBox="1">
            <a:spLocks noChangeArrowheads="1"/>
          </p:cNvSpPr>
          <p:nvPr/>
        </p:nvSpPr>
        <p:spPr bwMode="auto">
          <a:xfrm>
            <a:off x="1062038" y="339725"/>
            <a:ext cx="7110412" cy="398463"/>
          </a:xfrm>
          <a:prstGeom prst="rect">
            <a:avLst/>
          </a:prstGeom>
          <a:noFill/>
          <a:ln w="9525">
            <a:noFill/>
            <a:miter lim="800000"/>
          </a:ln>
        </p:spPr>
        <p:txBody>
          <a:bodyPr>
            <a:spAutoFit/>
          </a:bodyPr>
          <a:lstStyle/>
          <a:p>
            <a:pPr eaLnBrk="1" hangingPunct="1"/>
            <a:r>
              <a:rPr lang="zh-CN" altLang="en-US" sz="2000" b="1">
                <a:latin typeface="微软雅黑" panose="020B0503020204020204" pitchFamily="34" charset="-122"/>
                <a:ea typeface="微软雅黑" panose="020B0503020204020204" pitchFamily="34" charset="-122"/>
              </a:rPr>
              <a:t>劳务报酬、稿酬所得、特许权使用费所得的扣缴方法</a:t>
            </a:r>
            <a:endParaRPr lang="id-ID" altLang="zh-CN" sz="2000" b="1">
              <a:latin typeface="微软雅黑" panose="020B0503020204020204" pitchFamily="34" charset="-122"/>
              <a:ea typeface="微软雅黑" panose="020B0503020204020204" pitchFamily="34" charset="-122"/>
            </a:endParaRPr>
          </a:p>
        </p:txBody>
      </p:sp>
      <p:sp>
        <p:nvSpPr>
          <p:cNvPr id="57" name="KSO_Shape"/>
          <p:cNvSpPr/>
          <p:nvPr/>
        </p:nvSpPr>
        <p:spPr bwMode="auto">
          <a:xfrm>
            <a:off x="206375" y="317500"/>
            <a:ext cx="815975" cy="447675"/>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400">
              <a:solidFill>
                <a:srgbClr val="FFFFFF"/>
              </a:solidFill>
              <a:latin typeface="+mn-lt"/>
              <a:ea typeface="+mn-ea"/>
            </a:endParaRPr>
          </a:p>
        </p:txBody>
      </p:sp>
      <p:sp>
        <p:nvSpPr>
          <p:cNvPr id="50181" name="矩形 2"/>
          <p:cNvSpPr>
            <a:spLocks noChangeArrowheads="1"/>
          </p:cNvSpPr>
          <p:nvPr/>
        </p:nvSpPr>
        <p:spPr bwMode="auto">
          <a:xfrm>
            <a:off x="2124075" y="1833563"/>
            <a:ext cx="6662738" cy="460375"/>
          </a:xfrm>
          <a:prstGeom prst="rect">
            <a:avLst/>
          </a:prstGeom>
          <a:noFill/>
          <a:ln w="9525">
            <a:noFill/>
            <a:miter lim="800000"/>
          </a:ln>
        </p:spPr>
        <p:txBody>
          <a:bodyPr>
            <a:spAutoFit/>
          </a:bodyPr>
          <a:lstStyle/>
          <a:p>
            <a:r>
              <a:rPr lang="zh-CN" altLang="zh-CN" sz="2400" dirty="0">
                <a:latin typeface="黑体" panose="02010609060101010101" pitchFamily="49" charset="-122"/>
                <a:ea typeface="黑体" panose="02010609060101010101" pitchFamily="49" charset="-122"/>
              </a:rPr>
              <a:t>年度中间（预缴）：基本</a:t>
            </a:r>
            <a:r>
              <a:rPr lang="zh-CN" altLang="zh-CN" sz="2400" dirty="0">
                <a:latin typeface="楷体_GB2312" pitchFamily="49" charset="-122"/>
                <a:ea typeface="楷体_GB2312" pitchFamily="49" charset="-122"/>
              </a:rPr>
              <a:t>平移现</a:t>
            </a:r>
            <a:r>
              <a:rPr lang="zh-CN" altLang="en-US" sz="2400" dirty="0">
                <a:latin typeface="楷体_GB2312" pitchFamily="49" charset="-122"/>
                <a:ea typeface="楷体_GB2312" pitchFamily="49" charset="-122"/>
              </a:rPr>
              <a:t>行</a:t>
            </a:r>
            <a:r>
              <a:rPr lang="zh-CN" altLang="zh-CN" sz="2400" dirty="0">
                <a:latin typeface="楷体_GB2312" pitchFamily="49" charset="-122"/>
                <a:ea typeface="楷体_GB2312" pitchFamily="49" charset="-122"/>
              </a:rPr>
              <a:t>代扣代缴方法</a:t>
            </a:r>
            <a:endParaRPr lang="zh-CN" altLang="zh-CN" sz="2400" dirty="0">
              <a:latin typeface="楷体_GB2312" pitchFamily="49" charset="-122"/>
              <a:ea typeface="楷体_GB2312" pitchFamily="49" charset="-122"/>
            </a:endParaRPr>
          </a:p>
        </p:txBody>
      </p:sp>
      <p:sp>
        <p:nvSpPr>
          <p:cNvPr id="50182" name="矩形 4"/>
          <p:cNvSpPr>
            <a:spLocks noChangeArrowheads="1"/>
          </p:cNvSpPr>
          <p:nvPr/>
        </p:nvSpPr>
        <p:spPr bwMode="auto">
          <a:xfrm>
            <a:off x="2162175" y="3170238"/>
            <a:ext cx="6553200" cy="830262"/>
          </a:xfrm>
          <a:prstGeom prst="rect">
            <a:avLst/>
          </a:prstGeom>
          <a:noFill/>
          <a:ln w="9525">
            <a:noFill/>
            <a:miter lim="800000"/>
          </a:ln>
        </p:spPr>
        <p:txBody>
          <a:bodyPr>
            <a:spAutoFit/>
          </a:bodyPr>
          <a:lstStyle/>
          <a:p>
            <a:r>
              <a:rPr lang="zh-CN" altLang="zh-CN" sz="2400">
                <a:latin typeface="黑体" panose="02010609060101010101" pitchFamily="49" charset="-122"/>
                <a:ea typeface="黑体" panose="02010609060101010101" pitchFamily="49" charset="-122"/>
              </a:rPr>
              <a:t>年度中间（扣缴）：</a:t>
            </a:r>
            <a:r>
              <a:rPr lang="zh-CN" altLang="zh-CN" sz="2400">
                <a:latin typeface="楷体_GB2312" pitchFamily="49" charset="-122"/>
                <a:ea typeface="楷体_GB2312" pitchFamily="49" charset="-122"/>
              </a:rPr>
              <a:t>直接按月或按次，以收入额为应纳税所得额，直接代扣代缴</a:t>
            </a:r>
            <a:endParaRPr lang="zh-CN" altLang="zh-CN" sz="2400">
              <a:latin typeface="楷体_GB2312" pitchFamily="49" charset="-122"/>
              <a:ea typeface="楷体_GB2312" pitchFamily="49" charset="-122"/>
            </a:endParaRPr>
          </a:p>
        </p:txBody>
      </p:sp>
      <p:sp>
        <p:nvSpPr>
          <p:cNvPr id="140" name="泪滴形 139"/>
          <p:cNvSpPr/>
          <p:nvPr/>
        </p:nvSpPr>
        <p:spPr>
          <a:xfrm flipV="1">
            <a:off x="336550" y="1357313"/>
            <a:ext cx="1498600" cy="1498600"/>
          </a:xfrm>
          <a:prstGeom prst="teardrop">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ym typeface="+mn-lt"/>
            </a:endParaRPr>
          </a:p>
        </p:txBody>
      </p:sp>
      <p:grpSp>
        <p:nvGrpSpPr>
          <p:cNvPr id="2" name="组合 140"/>
          <p:cNvGrpSpPr/>
          <p:nvPr/>
        </p:nvGrpSpPr>
        <p:grpSpPr>
          <a:xfrm>
            <a:off x="639281" y="1668572"/>
            <a:ext cx="1183861" cy="1183862"/>
            <a:chOff x="4418886" y="2012026"/>
            <a:chExt cx="1183861" cy="1183862"/>
          </a:xfrm>
          <a:effectLst>
            <a:outerShdw blurRad="127000" dist="63500" dir="2700000" algn="tl" rotWithShape="0">
              <a:prstClr val="black">
                <a:alpha val="40000"/>
              </a:prstClr>
            </a:outerShdw>
          </a:effectLst>
        </p:grpSpPr>
        <p:sp>
          <p:nvSpPr>
            <p:cNvPr id="142" name="泪滴形 141"/>
            <p:cNvSpPr/>
            <p:nvPr/>
          </p:nvSpPr>
          <p:spPr>
            <a:xfrm flipV="1">
              <a:off x="4418886" y="2012026"/>
              <a:ext cx="1183861" cy="1183862"/>
            </a:xfrm>
            <a:prstGeom prst="teardrop">
              <a:avLst/>
            </a:prstGeom>
            <a:gradFill flip="none" rotWithShape="1">
              <a:gsLst>
                <a:gs pos="100000">
                  <a:schemeClr val="bg1">
                    <a:lumMod val="85000"/>
                  </a:schemeClr>
                </a:gs>
                <a:gs pos="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ym typeface="+mn-lt"/>
              </a:endParaRPr>
            </a:p>
          </p:txBody>
        </p:sp>
        <p:sp>
          <p:nvSpPr>
            <p:cNvPr id="143" name="泪滴形 142"/>
            <p:cNvSpPr/>
            <p:nvPr/>
          </p:nvSpPr>
          <p:spPr>
            <a:xfrm flipV="1">
              <a:off x="4418886" y="2012026"/>
              <a:ext cx="1183861" cy="1183862"/>
            </a:xfrm>
            <a:prstGeom prst="teardrop">
              <a:avLst/>
            </a:prstGeom>
            <a:gradFill flip="none" rotWithShape="1">
              <a:gsLst>
                <a:gs pos="0">
                  <a:schemeClr val="bg1">
                    <a:lumMod val="85000"/>
                  </a:schemeClr>
                </a:gs>
                <a:gs pos="100000">
                  <a:schemeClr val="bg1"/>
                </a:gs>
              </a:gsLst>
              <a:path path="circle">
                <a:fillToRect r="100000" b="100000"/>
              </a:path>
              <a:tileRect l="-100000" t="-10000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ym typeface="+mn-lt"/>
              </a:endParaRPr>
            </a:p>
          </p:txBody>
        </p:sp>
      </p:grpSp>
      <p:sp>
        <p:nvSpPr>
          <p:cNvPr id="50185" name="矩形 3"/>
          <p:cNvSpPr>
            <a:spLocks noChangeArrowheads="1"/>
          </p:cNvSpPr>
          <p:nvPr/>
        </p:nvSpPr>
        <p:spPr bwMode="auto">
          <a:xfrm>
            <a:off x="677863" y="2109788"/>
            <a:ext cx="1096962" cy="368300"/>
          </a:xfrm>
          <a:prstGeom prst="rect">
            <a:avLst/>
          </a:prstGeom>
          <a:noFill/>
          <a:ln w="9525">
            <a:noFill/>
            <a:miter lim="800000"/>
          </a:ln>
        </p:spPr>
        <p:txBody>
          <a:bodyPr wrap="none">
            <a:spAutoFit/>
          </a:bodyPr>
          <a:lstStyle/>
          <a:p>
            <a:r>
              <a:rPr lang="zh-CN" altLang="en-US">
                <a:latin typeface="微软雅黑" panose="020B0503020204020204" pitchFamily="34" charset="-122"/>
                <a:ea typeface="微软雅黑" panose="020B0503020204020204" pitchFamily="34" charset="-122"/>
              </a:rPr>
              <a:t>居民个人</a:t>
            </a:r>
            <a:endParaRPr lang="zh-CN" altLang="en-US">
              <a:latin typeface="微软雅黑" panose="020B0503020204020204" pitchFamily="34" charset="-122"/>
              <a:ea typeface="微软雅黑" panose="020B0503020204020204" pitchFamily="34" charset="-122"/>
            </a:endParaRPr>
          </a:p>
        </p:txBody>
      </p:sp>
      <p:sp>
        <p:nvSpPr>
          <p:cNvPr id="144" name="泪滴形 143"/>
          <p:cNvSpPr/>
          <p:nvPr/>
        </p:nvSpPr>
        <p:spPr>
          <a:xfrm>
            <a:off x="107950" y="2857500"/>
            <a:ext cx="1725613" cy="1725613"/>
          </a:xfrm>
          <a:prstGeom prst="teardrop">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ym typeface="+mn-lt"/>
            </a:endParaRPr>
          </a:p>
        </p:txBody>
      </p:sp>
      <p:grpSp>
        <p:nvGrpSpPr>
          <p:cNvPr id="3" name="组合 144"/>
          <p:cNvGrpSpPr/>
          <p:nvPr/>
        </p:nvGrpSpPr>
        <p:grpSpPr>
          <a:xfrm>
            <a:off x="458266" y="2844626"/>
            <a:ext cx="1363913" cy="1363914"/>
            <a:chOff x="4233262" y="3380003"/>
            <a:chExt cx="1363913" cy="1363914"/>
          </a:xfrm>
          <a:effectLst>
            <a:outerShdw blurRad="127000" dist="63500" dir="2700000" algn="tl" rotWithShape="0">
              <a:prstClr val="black">
                <a:alpha val="40000"/>
              </a:prstClr>
            </a:outerShdw>
          </a:effectLst>
        </p:grpSpPr>
        <p:sp>
          <p:nvSpPr>
            <p:cNvPr id="146" name="泪滴形 145"/>
            <p:cNvSpPr/>
            <p:nvPr/>
          </p:nvSpPr>
          <p:spPr>
            <a:xfrm>
              <a:off x="4233262" y="3380003"/>
              <a:ext cx="1363913" cy="1363914"/>
            </a:xfrm>
            <a:prstGeom prst="teardrop">
              <a:avLst/>
            </a:prstGeom>
            <a:gradFill flip="none" rotWithShape="1">
              <a:gsLst>
                <a:gs pos="100000">
                  <a:schemeClr val="bg1">
                    <a:lumMod val="85000"/>
                  </a:schemeClr>
                </a:gs>
                <a:gs pos="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ym typeface="+mn-lt"/>
              </a:endParaRPr>
            </a:p>
          </p:txBody>
        </p:sp>
        <p:sp>
          <p:nvSpPr>
            <p:cNvPr id="147" name="泪滴形 146"/>
            <p:cNvSpPr/>
            <p:nvPr/>
          </p:nvSpPr>
          <p:spPr>
            <a:xfrm>
              <a:off x="4233262" y="3380003"/>
              <a:ext cx="1363913" cy="1363914"/>
            </a:xfrm>
            <a:prstGeom prst="teardrop">
              <a:avLst/>
            </a:prstGeom>
            <a:gradFill flip="none" rotWithShape="1">
              <a:gsLst>
                <a:gs pos="0">
                  <a:schemeClr val="bg1">
                    <a:lumMod val="85000"/>
                  </a:schemeClr>
                </a:gs>
                <a:gs pos="100000">
                  <a:schemeClr val="bg1"/>
                </a:gs>
              </a:gsLst>
              <a:path path="circle">
                <a:fillToRect r="100000" b="100000"/>
              </a:path>
              <a:tileRect l="-100000" t="-10000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ym typeface="+mn-lt"/>
              </a:endParaRPr>
            </a:p>
          </p:txBody>
        </p:sp>
      </p:grpSp>
      <p:sp>
        <p:nvSpPr>
          <p:cNvPr id="50188" name="矩形 133"/>
          <p:cNvSpPr>
            <a:spLocks noChangeArrowheads="1"/>
          </p:cNvSpPr>
          <p:nvPr/>
        </p:nvSpPr>
        <p:spPr bwMode="auto">
          <a:xfrm>
            <a:off x="461963" y="3309938"/>
            <a:ext cx="1325562" cy="368300"/>
          </a:xfrm>
          <a:prstGeom prst="rect">
            <a:avLst/>
          </a:prstGeom>
          <a:noFill/>
          <a:ln w="9525">
            <a:noFill/>
            <a:miter lim="800000"/>
          </a:ln>
        </p:spPr>
        <p:txBody>
          <a:bodyPr wrap="none">
            <a:spAutoFit/>
          </a:bodyPr>
          <a:lstStyle/>
          <a:p>
            <a:r>
              <a:rPr lang="zh-CN" altLang="en-US">
                <a:latin typeface="微软雅黑" panose="020B0503020204020204" pitchFamily="34" charset="-122"/>
                <a:ea typeface="微软雅黑" panose="020B0503020204020204" pitchFamily="34" charset="-122"/>
              </a:rPr>
              <a:t>非居民个人</a:t>
            </a:r>
            <a:endParaRPr lang="zh-CN" altLang="en-US">
              <a:latin typeface="微软雅黑" panose="020B0503020204020204" pitchFamily="34" charset="-122"/>
              <a:ea typeface="微软雅黑" panose="020B0503020204020204" pitchFamily="34" charset="-122"/>
            </a:endParaRPr>
          </a:p>
        </p:txBody>
      </p:sp>
      <p:sp>
        <p:nvSpPr>
          <p:cNvPr id="50189" name="灯片编号占位符 21"/>
          <p:cNvSpPr>
            <a:spLocks noGrp="1" noChangeArrowheads="1"/>
          </p:cNvSpPr>
          <p:nvPr>
            <p:ph type="sldNum" sz="quarter" idx="12"/>
          </p:nvPr>
        </p:nvSpPr>
        <p:spPr bwMode="auto">
          <a:noFill/>
          <a:ln>
            <a:miter lim="800000"/>
          </a:ln>
        </p:spPr>
        <p:txBody>
          <a:bodyPr/>
          <a:lstStyle/>
          <a:p>
            <a:fld id="{39511D4D-A075-41AD-8602-5376419C119E}" type="slidenum">
              <a:rPr lang="zh-CN" altLang="en-US"/>
            </a:fld>
            <a:endParaRPr lang="en-US" altLang="zh-CN"/>
          </a:p>
        </p:txBody>
      </p:sp>
      <p:cxnSp>
        <p:nvCxnSpPr>
          <p:cNvPr id="18" name="直接连接符 17"/>
          <p:cNvCxnSpPr/>
          <p:nvPr/>
        </p:nvCxnSpPr>
        <p:spPr>
          <a:xfrm>
            <a:off x="642910" y="785800"/>
            <a:ext cx="7840663" cy="0"/>
          </a:xfrm>
          <a:prstGeom prst="line">
            <a:avLst/>
          </a:prstGeom>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28" name="圆角矩形 27"/>
          <p:cNvSpPr/>
          <p:nvPr/>
        </p:nvSpPr>
        <p:spPr>
          <a:xfrm>
            <a:off x="720725" y="1492250"/>
            <a:ext cx="7739063" cy="3119438"/>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93"/>
          <p:cNvSpPr/>
          <p:nvPr/>
        </p:nvSpPr>
        <p:spPr>
          <a:xfrm>
            <a:off x="684213" y="1419225"/>
            <a:ext cx="287337"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矩形 93"/>
          <p:cNvSpPr/>
          <p:nvPr/>
        </p:nvSpPr>
        <p:spPr>
          <a:xfrm rot="10800000">
            <a:off x="8202613" y="4387850"/>
            <a:ext cx="287337"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2473" name="Shape 1794"/>
          <p:cNvSpPr>
            <a:spLocks noChangeArrowheads="1"/>
          </p:cNvSpPr>
          <p:nvPr/>
        </p:nvSpPr>
        <p:spPr bwMode="auto">
          <a:xfrm>
            <a:off x="755650" y="823913"/>
            <a:ext cx="7847013" cy="441325"/>
          </a:xfrm>
          <a:prstGeom prst="roundRect">
            <a:avLst>
              <a:gd name="adj" fmla="val 50000"/>
            </a:avLst>
          </a:prstGeom>
          <a:solidFill>
            <a:schemeClr val="accent1"/>
          </a:solidFill>
          <a:ln w="12700">
            <a:noFill/>
            <a:miter lim="400000"/>
          </a:ln>
        </p:spPr>
        <p:txBody>
          <a:bodyPr lIns="14288" tIns="14288" rIns="14288" bIns="14288" anchor="ctr"/>
          <a:lstStyle/>
          <a:p>
            <a:endParaRPr lang="zh-CN" altLang="en-US" sz="1300">
              <a:latin typeface="Calibri" panose="020F0502020204030204" pitchFamily="34" charset="0"/>
            </a:endParaRPr>
          </a:p>
        </p:txBody>
      </p:sp>
      <p:sp>
        <p:nvSpPr>
          <p:cNvPr id="62474" name="Text Placeholder 3"/>
          <p:cNvSpPr txBox="1">
            <a:spLocks noChangeArrowheads="1"/>
          </p:cNvSpPr>
          <p:nvPr/>
        </p:nvSpPr>
        <p:spPr bwMode="auto">
          <a:xfrm>
            <a:off x="922338" y="898525"/>
            <a:ext cx="7537450"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sz="2000" b="1">
                <a:solidFill>
                  <a:schemeClr val="bg1"/>
                </a:solidFill>
                <a:latin typeface="微软雅黑" panose="020B0503020204020204" pitchFamily="34" charset="-122"/>
                <a:ea typeface="微软雅黑" panose="020B0503020204020204" pitchFamily="34" charset="-122"/>
                <a:cs typeface="Open Sans"/>
              </a:rPr>
              <a:t>劳务报酬所得、稿酬所得、特许权使用费所得税款的计算方法</a:t>
            </a:r>
            <a:endParaRPr lang="zh-CN" altLang="en-US" sz="2000" b="1">
              <a:solidFill>
                <a:schemeClr val="bg1"/>
              </a:solidFill>
              <a:latin typeface="微软雅黑" panose="020B0503020204020204" pitchFamily="34" charset="-122"/>
              <a:ea typeface="微软雅黑" panose="020B0503020204020204" pitchFamily="34" charset="-122"/>
              <a:cs typeface="Open Sans"/>
            </a:endParaRPr>
          </a:p>
        </p:txBody>
      </p:sp>
      <p:sp>
        <p:nvSpPr>
          <p:cNvPr id="62475" name="TextBox 32"/>
          <p:cNvSpPr txBox="1">
            <a:spLocks noChangeArrowheads="1"/>
          </p:cNvSpPr>
          <p:nvPr/>
        </p:nvSpPr>
        <p:spPr bwMode="auto">
          <a:xfrm>
            <a:off x="812800" y="1576388"/>
            <a:ext cx="7518400" cy="3046412"/>
          </a:xfrm>
          <a:prstGeom prst="rect">
            <a:avLst/>
          </a:prstGeom>
          <a:noFill/>
          <a:ln w="9525">
            <a:noFill/>
            <a:miter lim="800000"/>
          </a:ln>
        </p:spPr>
        <p:txBody>
          <a:bodyPr lIns="0" tIns="0" rIns="0" bIns="0">
            <a:spAutoFit/>
          </a:bodyPr>
          <a:lstStyle/>
          <a:p>
            <a:pPr indent="457200" algn="just"/>
            <a:r>
              <a:rPr lang="en-US" altLang="zh-CN" b="1">
                <a:latin typeface="Calibri" panose="020F0502020204030204" pitchFamily="34" charset="0"/>
              </a:rPr>
              <a:t>1.</a:t>
            </a:r>
            <a:r>
              <a:rPr lang="zh-CN" altLang="en-US" b="1">
                <a:latin typeface="Calibri" panose="020F0502020204030204" pitchFamily="34" charset="0"/>
              </a:rPr>
              <a:t>计算预扣预缴应纳税所得额。</a:t>
            </a:r>
            <a:endParaRPr lang="zh-CN" altLang="en-US" b="1">
              <a:latin typeface="Calibri" panose="020F0502020204030204" pitchFamily="34" charset="0"/>
            </a:endParaRPr>
          </a:p>
          <a:p>
            <a:pPr indent="457200" algn="just"/>
            <a:r>
              <a:rPr lang="zh-CN" altLang="en-US" b="1">
                <a:latin typeface="Calibri" panose="020F0502020204030204" pitchFamily="34" charset="0"/>
              </a:rPr>
              <a:t>三项综合所得以每次收入减除</a:t>
            </a:r>
            <a:r>
              <a:rPr lang="zh-CN" altLang="en-US" b="1">
                <a:solidFill>
                  <a:srgbClr val="C00000"/>
                </a:solidFill>
                <a:latin typeface="黑体" panose="02010609060101010101" pitchFamily="49" charset="-122"/>
                <a:ea typeface="黑体" panose="02010609060101010101" pitchFamily="49" charset="-122"/>
              </a:rPr>
              <a:t>费用</a:t>
            </a:r>
            <a:r>
              <a:rPr lang="zh-CN" altLang="en-US" b="1">
                <a:latin typeface="Calibri" panose="020F0502020204030204" pitchFamily="34" charset="0"/>
              </a:rPr>
              <a:t>后的余额为收入额；稿酬所得的收入额减按百分之七十计算。</a:t>
            </a:r>
            <a:endParaRPr lang="zh-CN" altLang="en-US" b="1">
              <a:latin typeface="Calibri" panose="020F0502020204030204" pitchFamily="34" charset="0"/>
            </a:endParaRPr>
          </a:p>
          <a:p>
            <a:pPr indent="457200" algn="just"/>
            <a:r>
              <a:rPr lang="zh-CN" altLang="en-US" b="1">
                <a:latin typeface="Calibri" panose="020F0502020204030204" pitchFamily="34" charset="0"/>
              </a:rPr>
              <a:t>每次收入不超过四千元的，费用按</a:t>
            </a:r>
            <a:r>
              <a:rPr lang="zh-CN" altLang="en-US" b="1">
                <a:solidFill>
                  <a:srgbClr val="0000FF"/>
                </a:solidFill>
                <a:latin typeface="Calibri" panose="020F0502020204030204" pitchFamily="34" charset="0"/>
              </a:rPr>
              <a:t>八百元</a:t>
            </a:r>
            <a:r>
              <a:rPr lang="zh-CN" altLang="en-US" b="1">
                <a:latin typeface="Calibri" panose="020F0502020204030204" pitchFamily="34" charset="0"/>
              </a:rPr>
              <a:t>计算；</a:t>
            </a:r>
            <a:endParaRPr lang="zh-CN" altLang="en-US" b="1">
              <a:latin typeface="Calibri" panose="020F0502020204030204" pitchFamily="34" charset="0"/>
            </a:endParaRPr>
          </a:p>
          <a:p>
            <a:pPr indent="457200" algn="just"/>
            <a:r>
              <a:rPr lang="zh-CN" altLang="en-US" b="1">
                <a:latin typeface="Calibri" panose="020F0502020204030204" pitchFamily="34" charset="0"/>
              </a:rPr>
              <a:t>每次收入四千元以上的，减除费用按</a:t>
            </a:r>
            <a:r>
              <a:rPr lang="zh-CN" altLang="en-US" b="1">
                <a:solidFill>
                  <a:srgbClr val="0000FF"/>
                </a:solidFill>
                <a:latin typeface="Calibri" panose="020F0502020204030204" pitchFamily="34" charset="0"/>
              </a:rPr>
              <a:t>百分之二十</a:t>
            </a:r>
            <a:r>
              <a:rPr lang="zh-CN" altLang="en-US" b="1">
                <a:latin typeface="Calibri" panose="020F0502020204030204" pitchFamily="34" charset="0"/>
              </a:rPr>
              <a:t>计算。</a:t>
            </a:r>
            <a:endParaRPr lang="zh-CN" altLang="en-US" b="1">
              <a:latin typeface="Calibri" panose="020F0502020204030204" pitchFamily="34" charset="0"/>
            </a:endParaRPr>
          </a:p>
          <a:p>
            <a:pPr indent="457200" algn="just"/>
            <a:endParaRPr lang="en-US" altLang="zh-CN" b="1">
              <a:latin typeface="Calibri" panose="020F0502020204030204" pitchFamily="34" charset="0"/>
            </a:endParaRPr>
          </a:p>
          <a:p>
            <a:pPr indent="457200" algn="just"/>
            <a:r>
              <a:rPr lang="en-US" altLang="zh-CN" b="1">
                <a:latin typeface="Calibri" panose="020F0502020204030204" pitchFamily="34" charset="0"/>
              </a:rPr>
              <a:t>2. </a:t>
            </a:r>
            <a:r>
              <a:rPr lang="zh-CN" altLang="en-US" b="1">
                <a:latin typeface="Calibri" panose="020F0502020204030204" pitchFamily="34" charset="0"/>
              </a:rPr>
              <a:t>计算应纳税所得额：</a:t>
            </a:r>
            <a:r>
              <a:rPr lang="zh-CN" altLang="en-US" b="1">
                <a:latin typeface="Calibri" panose="020F0502020204030204" pitchFamily="34" charset="0"/>
                <a:sym typeface="+mn-ea"/>
              </a:rPr>
              <a:t>以</a:t>
            </a:r>
            <a:r>
              <a:rPr lang="zh-CN" altLang="en-US" b="1">
                <a:solidFill>
                  <a:srgbClr val="C00000"/>
                </a:solidFill>
                <a:latin typeface="Calibri" panose="020F0502020204030204" pitchFamily="34" charset="0"/>
                <a:sym typeface="+mn-ea"/>
              </a:rPr>
              <a:t>每次</a:t>
            </a:r>
            <a:r>
              <a:rPr lang="zh-CN" altLang="en-US" b="1">
                <a:latin typeface="Calibri" panose="020F0502020204030204" pitchFamily="34" charset="0"/>
                <a:sym typeface="+mn-ea"/>
              </a:rPr>
              <a:t>收入额为预扣预缴应纳税所得额。</a:t>
            </a:r>
            <a:endParaRPr lang="zh-CN" altLang="en-US" b="1">
              <a:latin typeface="Calibri" panose="020F0502020204030204" pitchFamily="34" charset="0"/>
              <a:sym typeface="+mn-ea"/>
            </a:endParaRPr>
          </a:p>
          <a:p>
            <a:pPr indent="457200" algn="just"/>
            <a:endParaRPr lang="zh-CN" altLang="en-US" b="1">
              <a:latin typeface="Calibri" panose="020F0502020204030204" pitchFamily="34" charset="0"/>
              <a:sym typeface="+mn-ea"/>
            </a:endParaRPr>
          </a:p>
          <a:p>
            <a:pPr indent="457200" algn="just"/>
            <a:r>
              <a:rPr lang="en-US" altLang="zh-CN" b="1">
                <a:latin typeface="Calibri" panose="020F0502020204030204" pitchFamily="34" charset="0"/>
                <a:sym typeface="+mn-ea"/>
              </a:rPr>
              <a:t>3.</a:t>
            </a:r>
            <a:r>
              <a:rPr lang="zh-CN" altLang="en-US" b="1">
                <a:latin typeface="Calibri" panose="020F0502020204030204" pitchFamily="34" charset="0"/>
              </a:rPr>
              <a:t>计算预扣预缴应纳税额。根据预扣预缴应纳税所得额乘以适用预扣率计算应预扣预缴税额。</a:t>
            </a:r>
            <a:r>
              <a:rPr lang="zh-CN" altLang="en-US" b="1">
                <a:solidFill>
                  <a:srgbClr val="0000FF"/>
                </a:solidFill>
                <a:latin typeface="Calibri" panose="020F0502020204030204" pitchFamily="34" charset="0"/>
              </a:rPr>
              <a:t>劳务：</a:t>
            </a:r>
            <a:r>
              <a:rPr lang="en-US" altLang="zh-CN" b="1">
                <a:solidFill>
                  <a:srgbClr val="0000FF"/>
                </a:solidFill>
                <a:latin typeface="Calibri" panose="020F0502020204030204" pitchFamily="34" charset="0"/>
              </a:rPr>
              <a:t>3</a:t>
            </a:r>
            <a:r>
              <a:rPr lang="zh-CN" altLang="en-US" b="1">
                <a:solidFill>
                  <a:srgbClr val="0000FF"/>
                </a:solidFill>
                <a:latin typeface="Calibri" panose="020F0502020204030204" pitchFamily="34" charset="0"/>
              </a:rPr>
              <a:t>档预扣率；稿酬、特许权使用费：预扣率</a:t>
            </a:r>
            <a:r>
              <a:rPr lang="en-US" altLang="zh-CN" b="1">
                <a:solidFill>
                  <a:srgbClr val="0000FF"/>
                </a:solidFill>
                <a:latin typeface="Calibri" panose="020F0502020204030204" pitchFamily="34" charset="0"/>
              </a:rPr>
              <a:t>20%</a:t>
            </a:r>
            <a:r>
              <a:rPr lang="zh-CN" altLang="en-US" b="1">
                <a:solidFill>
                  <a:srgbClr val="0000FF"/>
                </a:solidFill>
                <a:latin typeface="Calibri" panose="020F0502020204030204" pitchFamily="34" charset="0"/>
              </a:rPr>
              <a:t>。</a:t>
            </a:r>
            <a:endParaRPr lang="en-US" altLang="zh-CN" b="1">
              <a:solidFill>
                <a:srgbClr val="0000FF"/>
              </a:solidFill>
              <a:latin typeface="Calibri" panose="020F0502020204030204" pitchFamily="34" charset="0"/>
            </a:endParaRPr>
          </a:p>
        </p:txBody>
      </p:sp>
      <p:sp>
        <p:nvSpPr>
          <p:cNvPr id="62476" name="文本框 1"/>
          <p:cNvSpPr>
            <a:spLocks noChangeArrowheads="1"/>
          </p:cNvSpPr>
          <p:nvPr/>
        </p:nvSpPr>
        <p:spPr bwMode="auto">
          <a:xfrm>
            <a:off x="762000" y="63500"/>
            <a:ext cx="8429625" cy="760413"/>
          </a:xfrm>
          <a:prstGeom prst="rect">
            <a:avLst/>
          </a:prstGeom>
          <a:noFill/>
          <a:ln w="9525">
            <a:noFill/>
            <a:miter lim="800000"/>
          </a:ln>
        </p:spPr>
        <p:txBody>
          <a:bodyPr lIns="68579" tIns="34289" rIns="68579" bIns="34289" anchor="ctr"/>
          <a:lstStyle/>
          <a:p>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税款计算</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居民个人</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预</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扣预缴</a:t>
            </a:r>
            <a:r>
              <a:rPr lang="en-US" altLang="zh-CN" b="1"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劳务报酬所得等</a:t>
            </a:r>
            <a:endParaRPr lang="zh-CN" altLang="en-US" b="1" dirty="0">
              <a:latin typeface="微软雅黑" panose="020B0503020204020204" pitchFamily="34" charset="-122"/>
              <a:ea typeface="微软雅黑" panose="020B0503020204020204" pitchFamily="34" charset="-122"/>
            </a:endParaRPr>
          </a:p>
        </p:txBody>
      </p:sp>
      <p:grpSp>
        <p:nvGrpSpPr>
          <p:cNvPr id="2" name="组合 57"/>
          <p:cNvGrpSpPr/>
          <p:nvPr/>
        </p:nvGrpSpPr>
        <p:grpSpPr bwMode="auto">
          <a:xfrm>
            <a:off x="5840413" y="354013"/>
            <a:ext cx="325437" cy="325437"/>
            <a:chOff x="0" y="0"/>
            <a:chExt cx="432833" cy="432834"/>
          </a:xfrm>
        </p:grpSpPr>
        <p:sp>
          <p:nvSpPr>
            <p:cNvPr id="6249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2491"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 name="组合 60"/>
          <p:cNvGrpSpPr/>
          <p:nvPr/>
        </p:nvGrpSpPr>
        <p:grpSpPr bwMode="auto">
          <a:xfrm>
            <a:off x="6326188" y="354013"/>
            <a:ext cx="325437" cy="325437"/>
            <a:chOff x="0" y="0"/>
            <a:chExt cx="432833" cy="432834"/>
          </a:xfrm>
        </p:grpSpPr>
        <p:sp>
          <p:nvSpPr>
            <p:cNvPr id="62488"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2489"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7" name="组合 51"/>
          <p:cNvGrpSpPr/>
          <p:nvPr/>
        </p:nvGrpSpPr>
        <p:grpSpPr bwMode="auto">
          <a:xfrm>
            <a:off x="6811963" y="354013"/>
            <a:ext cx="323850" cy="323850"/>
            <a:chOff x="0" y="0"/>
            <a:chExt cx="432048" cy="432048"/>
          </a:xfrm>
        </p:grpSpPr>
        <p:sp>
          <p:nvSpPr>
            <p:cNvPr id="62486"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2487"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8" name="组合 54"/>
          <p:cNvGrpSpPr/>
          <p:nvPr/>
        </p:nvGrpSpPr>
        <p:grpSpPr bwMode="auto">
          <a:xfrm>
            <a:off x="7297738" y="354013"/>
            <a:ext cx="325437" cy="325437"/>
            <a:chOff x="0" y="0"/>
            <a:chExt cx="432833" cy="432834"/>
          </a:xfrm>
        </p:grpSpPr>
        <p:sp>
          <p:nvSpPr>
            <p:cNvPr id="62484"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2485"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9" name="组合 48"/>
          <p:cNvGrpSpPr/>
          <p:nvPr/>
        </p:nvGrpSpPr>
        <p:grpSpPr bwMode="auto">
          <a:xfrm>
            <a:off x="7785100" y="354013"/>
            <a:ext cx="323850" cy="325437"/>
            <a:chOff x="0" y="0"/>
            <a:chExt cx="432048" cy="432834"/>
          </a:xfrm>
        </p:grpSpPr>
        <p:sp>
          <p:nvSpPr>
            <p:cNvPr id="62482"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2483"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63494" name="Text Placeholder 3"/>
          <p:cNvSpPr txBox="1">
            <a:spLocks noChangeArrowheads="1"/>
          </p:cNvSpPr>
          <p:nvPr/>
        </p:nvSpPr>
        <p:spPr bwMode="auto">
          <a:xfrm>
            <a:off x="922338" y="898525"/>
            <a:ext cx="4873625"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cs typeface="Open Sans"/>
              </a:rPr>
              <a:t>劳务报酬所得、稿酬所得、特许权使用费所得税款的计算方法</a:t>
            </a:r>
            <a:endParaRPr lang="zh-CN" altLang="en-US" sz="1400" b="1">
              <a:solidFill>
                <a:schemeClr val="bg1"/>
              </a:solidFill>
              <a:latin typeface="微软雅黑" panose="020B0503020204020204" pitchFamily="34" charset="-122"/>
              <a:ea typeface="微软雅黑" panose="020B0503020204020204" pitchFamily="34" charset="-122"/>
              <a:cs typeface="Open Sans"/>
            </a:endParaRPr>
          </a:p>
        </p:txBody>
      </p:sp>
      <p:pic>
        <p:nvPicPr>
          <p:cNvPr id="63495" name="Picture 2"/>
          <p:cNvPicPr>
            <a:picLocks noChangeAspect="1" noChangeArrowheads="1"/>
          </p:cNvPicPr>
          <p:nvPr/>
        </p:nvPicPr>
        <p:blipFill>
          <a:blip r:embed="rId1" cstate="print"/>
          <a:srcRect/>
          <a:stretch>
            <a:fillRect/>
          </a:stretch>
        </p:blipFill>
        <p:spPr bwMode="auto">
          <a:xfrm>
            <a:off x="504825" y="898525"/>
            <a:ext cx="7985125" cy="3494088"/>
          </a:xfrm>
          <a:prstGeom prst="rect">
            <a:avLst/>
          </a:prstGeom>
          <a:noFill/>
          <a:ln w="9525">
            <a:noFill/>
            <a:miter lim="800000"/>
            <a:headEnd/>
            <a:tailEnd/>
          </a:ln>
        </p:spPr>
      </p:pic>
      <p:grpSp>
        <p:nvGrpSpPr>
          <p:cNvPr id="2" name="组合 57"/>
          <p:cNvGrpSpPr/>
          <p:nvPr/>
        </p:nvGrpSpPr>
        <p:grpSpPr bwMode="auto">
          <a:xfrm>
            <a:off x="5840413" y="354013"/>
            <a:ext cx="325437" cy="325437"/>
            <a:chOff x="0" y="0"/>
            <a:chExt cx="432833" cy="432834"/>
          </a:xfrm>
        </p:grpSpPr>
        <p:sp>
          <p:nvSpPr>
            <p:cNvPr id="6351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3511"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 name="组合 60"/>
          <p:cNvGrpSpPr/>
          <p:nvPr/>
        </p:nvGrpSpPr>
        <p:grpSpPr bwMode="auto">
          <a:xfrm>
            <a:off x="6326188" y="354013"/>
            <a:ext cx="325437" cy="325437"/>
            <a:chOff x="0" y="0"/>
            <a:chExt cx="432833" cy="432834"/>
          </a:xfrm>
        </p:grpSpPr>
        <p:sp>
          <p:nvSpPr>
            <p:cNvPr id="63508"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3509"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7" name="组合 51"/>
          <p:cNvGrpSpPr/>
          <p:nvPr/>
        </p:nvGrpSpPr>
        <p:grpSpPr bwMode="auto">
          <a:xfrm>
            <a:off x="6811963" y="354013"/>
            <a:ext cx="323850" cy="323850"/>
            <a:chOff x="0" y="0"/>
            <a:chExt cx="432048" cy="432048"/>
          </a:xfrm>
        </p:grpSpPr>
        <p:sp>
          <p:nvSpPr>
            <p:cNvPr id="63506"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3507"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8" name="组合 54"/>
          <p:cNvGrpSpPr/>
          <p:nvPr/>
        </p:nvGrpSpPr>
        <p:grpSpPr bwMode="auto">
          <a:xfrm>
            <a:off x="7297738" y="354013"/>
            <a:ext cx="325437" cy="325437"/>
            <a:chOff x="0" y="0"/>
            <a:chExt cx="432833" cy="432834"/>
          </a:xfrm>
        </p:grpSpPr>
        <p:sp>
          <p:nvSpPr>
            <p:cNvPr id="63504"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3505"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9" name="组合 48"/>
          <p:cNvGrpSpPr/>
          <p:nvPr/>
        </p:nvGrpSpPr>
        <p:grpSpPr bwMode="auto">
          <a:xfrm>
            <a:off x="7785100" y="354013"/>
            <a:ext cx="323850" cy="325437"/>
            <a:chOff x="0" y="0"/>
            <a:chExt cx="432048" cy="432834"/>
          </a:xfrm>
        </p:grpSpPr>
        <p:sp>
          <p:nvSpPr>
            <p:cNvPr id="63502"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3503"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24" name="文本框 1"/>
          <p:cNvSpPr>
            <a:spLocks noChangeArrowheads="1"/>
          </p:cNvSpPr>
          <p:nvPr/>
        </p:nvSpPr>
        <p:spPr bwMode="auto">
          <a:xfrm>
            <a:off x="762000" y="63500"/>
            <a:ext cx="8429625" cy="760413"/>
          </a:xfrm>
          <a:prstGeom prst="rect">
            <a:avLst/>
          </a:prstGeom>
          <a:noFill/>
          <a:ln w="9525">
            <a:noFill/>
            <a:miter lim="800000"/>
          </a:ln>
        </p:spPr>
        <p:txBody>
          <a:bodyPr lIns="68579" tIns="34289" rIns="68579" bIns="34289" anchor="ctr"/>
          <a:lstStyle/>
          <a:p>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税款计算</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居民个人</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预</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扣预缴</a:t>
            </a:r>
            <a:r>
              <a:rPr lang="en-US" altLang="zh-CN" b="1"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劳务报酬</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所得</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28" name="圆角矩形 27"/>
          <p:cNvSpPr/>
          <p:nvPr/>
        </p:nvSpPr>
        <p:spPr>
          <a:xfrm>
            <a:off x="720725" y="1492250"/>
            <a:ext cx="7739063" cy="3119438"/>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93"/>
          <p:cNvSpPr/>
          <p:nvPr/>
        </p:nvSpPr>
        <p:spPr>
          <a:xfrm>
            <a:off x="684213" y="1419225"/>
            <a:ext cx="287337"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矩形 93"/>
          <p:cNvSpPr/>
          <p:nvPr/>
        </p:nvSpPr>
        <p:spPr>
          <a:xfrm rot="10800000">
            <a:off x="8202613" y="4387850"/>
            <a:ext cx="287337"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4521" name="Shape 1794"/>
          <p:cNvSpPr>
            <a:spLocks noChangeArrowheads="1"/>
          </p:cNvSpPr>
          <p:nvPr/>
        </p:nvSpPr>
        <p:spPr bwMode="auto">
          <a:xfrm>
            <a:off x="755650" y="823913"/>
            <a:ext cx="7847013" cy="441325"/>
          </a:xfrm>
          <a:prstGeom prst="roundRect">
            <a:avLst>
              <a:gd name="adj" fmla="val 50000"/>
            </a:avLst>
          </a:prstGeom>
          <a:solidFill>
            <a:schemeClr val="accent1"/>
          </a:solidFill>
          <a:ln w="12700">
            <a:noFill/>
            <a:miter lim="400000"/>
          </a:ln>
        </p:spPr>
        <p:txBody>
          <a:bodyPr lIns="14288" tIns="14288" rIns="14288" bIns="14288" anchor="ctr"/>
          <a:lstStyle/>
          <a:p>
            <a:endParaRPr lang="zh-CN" altLang="en-US" sz="1300">
              <a:latin typeface="Calibri" panose="020F0502020204030204" pitchFamily="34" charset="0"/>
            </a:endParaRPr>
          </a:p>
        </p:txBody>
      </p:sp>
      <p:sp>
        <p:nvSpPr>
          <p:cNvPr id="64522" name="Text Placeholder 3"/>
          <p:cNvSpPr txBox="1">
            <a:spLocks noChangeArrowheads="1"/>
          </p:cNvSpPr>
          <p:nvPr/>
        </p:nvSpPr>
        <p:spPr bwMode="auto">
          <a:xfrm>
            <a:off x="922338" y="898525"/>
            <a:ext cx="7537450"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sz="2000" b="1">
                <a:solidFill>
                  <a:schemeClr val="bg1"/>
                </a:solidFill>
                <a:latin typeface="微软雅黑" panose="020B0503020204020204" pitchFamily="34" charset="-122"/>
                <a:ea typeface="微软雅黑" panose="020B0503020204020204" pitchFamily="34" charset="-122"/>
                <a:cs typeface="Open Sans"/>
              </a:rPr>
              <a:t>劳务报酬所得、稿酬所得、特许权使用费所得税款的计算方法</a:t>
            </a:r>
            <a:endParaRPr lang="zh-CN" altLang="en-US" sz="2000" b="1">
              <a:solidFill>
                <a:schemeClr val="bg1"/>
              </a:solidFill>
              <a:latin typeface="微软雅黑" panose="020B0503020204020204" pitchFamily="34" charset="-122"/>
              <a:ea typeface="微软雅黑" panose="020B0503020204020204" pitchFamily="34" charset="-122"/>
              <a:cs typeface="Open Sans"/>
            </a:endParaRPr>
          </a:p>
        </p:txBody>
      </p:sp>
      <p:sp>
        <p:nvSpPr>
          <p:cNvPr id="64523" name="TextBox 32"/>
          <p:cNvSpPr txBox="1">
            <a:spLocks noChangeArrowheads="1"/>
          </p:cNvSpPr>
          <p:nvPr/>
        </p:nvSpPr>
        <p:spPr bwMode="auto">
          <a:xfrm>
            <a:off x="812800" y="1576388"/>
            <a:ext cx="7518400" cy="2965450"/>
          </a:xfrm>
          <a:prstGeom prst="rect">
            <a:avLst/>
          </a:prstGeom>
          <a:noFill/>
          <a:ln w="9525">
            <a:noFill/>
            <a:miter lim="800000"/>
          </a:ln>
        </p:spPr>
        <p:txBody>
          <a:bodyPr lIns="0" tIns="0" rIns="0" bIns="0">
            <a:spAutoFit/>
          </a:bodyPr>
          <a:lstStyle/>
          <a:p>
            <a:pPr indent="457200" algn="just">
              <a:lnSpc>
                <a:spcPct val="120000"/>
              </a:lnSpc>
            </a:pPr>
            <a:r>
              <a:rPr lang="zh-CN" altLang="en-US" b="1" dirty="0" smtClean="0">
                <a:solidFill>
                  <a:srgbClr val="0000FF"/>
                </a:solidFill>
                <a:latin typeface="Calibri" panose="020F0502020204030204" pitchFamily="34" charset="0"/>
              </a:rPr>
              <a:t>例</a:t>
            </a:r>
            <a:r>
              <a:rPr lang="en-US" altLang="zh-CN" b="1" dirty="0" smtClean="0">
                <a:solidFill>
                  <a:srgbClr val="0000FF"/>
                </a:solidFill>
                <a:latin typeface="Calibri" panose="020F0502020204030204" pitchFamily="34" charset="0"/>
              </a:rPr>
              <a:t>4</a:t>
            </a:r>
            <a:r>
              <a:rPr lang="zh-CN" altLang="en-US" b="1" dirty="0" smtClean="0">
                <a:latin typeface="Calibri" panose="020F0502020204030204" pitchFamily="34" charset="0"/>
              </a:rPr>
              <a:t>：</a:t>
            </a:r>
            <a:r>
              <a:rPr lang="zh-CN" altLang="en-US" b="1" dirty="0">
                <a:latin typeface="Calibri" panose="020F0502020204030204" pitchFamily="34" charset="0"/>
              </a:rPr>
              <a:t>假如某居民个人取得劳务报酬所得</a:t>
            </a:r>
            <a:r>
              <a:rPr lang="en-US" altLang="zh-CN" b="1" dirty="0">
                <a:latin typeface="Calibri" panose="020F0502020204030204" pitchFamily="34" charset="0"/>
              </a:rPr>
              <a:t>2000</a:t>
            </a:r>
            <a:r>
              <a:rPr lang="zh-CN" altLang="en-US" b="1" dirty="0">
                <a:latin typeface="Calibri" panose="020F0502020204030204" pitchFamily="34" charset="0"/>
              </a:rPr>
              <a:t>元，则这笔所得应预扣预缴税额计算过程为：</a:t>
            </a:r>
            <a:endParaRPr lang="zh-CN" altLang="en-US" b="1" dirty="0">
              <a:latin typeface="Calibri" panose="020F0502020204030204" pitchFamily="34" charset="0"/>
            </a:endParaRPr>
          </a:p>
          <a:p>
            <a:pPr indent="457200" algn="just">
              <a:lnSpc>
                <a:spcPct val="120000"/>
              </a:lnSpc>
            </a:pPr>
            <a:r>
              <a:rPr lang="zh-CN" altLang="en-US" b="1" dirty="0">
                <a:latin typeface="Calibri" panose="020F0502020204030204" pitchFamily="34" charset="0"/>
              </a:rPr>
              <a:t>收入额：</a:t>
            </a:r>
            <a:r>
              <a:rPr lang="en-US" altLang="zh-CN" b="1" dirty="0">
                <a:latin typeface="Calibri" panose="020F0502020204030204" pitchFamily="34" charset="0"/>
              </a:rPr>
              <a:t>2000-800=1200</a:t>
            </a:r>
            <a:r>
              <a:rPr lang="zh-CN" altLang="en-US" b="1" dirty="0">
                <a:latin typeface="Calibri" panose="020F0502020204030204" pitchFamily="34" charset="0"/>
              </a:rPr>
              <a:t>元</a:t>
            </a:r>
            <a:endParaRPr lang="zh-CN" altLang="en-US" b="1" dirty="0">
              <a:latin typeface="Calibri" panose="020F0502020204030204" pitchFamily="34" charset="0"/>
            </a:endParaRPr>
          </a:p>
          <a:p>
            <a:pPr indent="457200" algn="just">
              <a:lnSpc>
                <a:spcPct val="120000"/>
              </a:lnSpc>
            </a:pPr>
            <a:r>
              <a:rPr lang="zh-CN" altLang="en-US" b="1" dirty="0">
                <a:latin typeface="Calibri" panose="020F0502020204030204" pitchFamily="34" charset="0"/>
              </a:rPr>
              <a:t>应预扣预缴税额：</a:t>
            </a:r>
            <a:r>
              <a:rPr lang="en-US" altLang="zh-CN" b="1" dirty="0">
                <a:latin typeface="Calibri" panose="020F0502020204030204" pitchFamily="34" charset="0"/>
              </a:rPr>
              <a:t>1200×20%=240</a:t>
            </a:r>
            <a:r>
              <a:rPr lang="zh-CN" altLang="en-US" b="1" dirty="0">
                <a:latin typeface="Calibri" panose="020F0502020204030204" pitchFamily="34" charset="0"/>
              </a:rPr>
              <a:t>元</a:t>
            </a:r>
            <a:endParaRPr lang="en-US" altLang="zh-CN" b="1" dirty="0">
              <a:latin typeface="Calibri" panose="020F0502020204030204" pitchFamily="34" charset="0"/>
            </a:endParaRPr>
          </a:p>
          <a:p>
            <a:pPr indent="457200" algn="just">
              <a:lnSpc>
                <a:spcPct val="120000"/>
              </a:lnSpc>
            </a:pPr>
            <a:endParaRPr lang="en-US" altLang="zh-CN" b="1" dirty="0">
              <a:latin typeface="Calibri" panose="020F0502020204030204" pitchFamily="34" charset="0"/>
            </a:endParaRPr>
          </a:p>
          <a:p>
            <a:pPr indent="457200" algn="just">
              <a:lnSpc>
                <a:spcPct val="120000"/>
              </a:lnSpc>
            </a:pPr>
            <a:r>
              <a:rPr lang="zh-CN" altLang="en-US" b="1" dirty="0" smtClean="0">
                <a:solidFill>
                  <a:srgbClr val="0000FF"/>
                </a:solidFill>
                <a:latin typeface="Calibri" panose="020F0502020204030204" pitchFamily="34" charset="0"/>
              </a:rPr>
              <a:t>例</a:t>
            </a:r>
            <a:r>
              <a:rPr lang="en-US" altLang="zh-CN" b="1" dirty="0" smtClean="0">
                <a:solidFill>
                  <a:srgbClr val="0000FF"/>
                </a:solidFill>
                <a:latin typeface="Calibri" panose="020F0502020204030204" pitchFamily="34" charset="0"/>
              </a:rPr>
              <a:t>5</a:t>
            </a:r>
            <a:r>
              <a:rPr lang="zh-CN" altLang="en-US" b="1" dirty="0" smtClean="0">
                <a:latin typeface="Calibri" panose="020F0502020204030204" pitchFamily="34" charset="0"/>
              </a:rPr>
              <a:t>：</a:t>
            </a:r>
            <a:r>
              <a:rPr lang="zh-CN" altLang="en-US" b="1" dirty="0">
                <a:latin typeface="Calibri" panose="020F0502020204030204" pitchFamily="34" charset="0"/>
              </a:rPr>
              <a:t>假如某居民个人取得稿酬所得</a:t>
            </a:r>
            <a:r>
              <a:rPr lang="en-US" altLang="zh-CN" b="1" dirty="0">
                <a:latin typeface="Calibri" panose="020F0502020204030204" pitchFamily="34" charset="0"/>
              </a:rPr>
              <a:t>40000</a:t>
            </a:r>
            <a:r>
              <a:rPr lang="zh-CN" altLang="en-US" b="1" dirty="0">
                <a:latin typeface="Calibri" panose="020F0502020204030204" pitchFamily="34" charset="0"/>
              </a:rPr>
              <a:t>元，则这笔所得应预扣预缴税额计算过程为：</a:t>
            </a:r>
            <a:endParaRPr lang="zh-CN" altLang="en-US" b="1" dirty="0">
              <a:latin typeface="Calibri" panose="020F0502020204030204" pitchFamily="34" charset="0"/>
            </a:endParaRPr>
          </a:p>
          <a:p>
            <a:pPr indent="457200" algn="just">
              <a:lnSpc>
                <a:spcPct val="120000"/>
              </a:lnSpc>
            </a:pPr>
            <a:r>
              <a:rPr lang="zh-CN" altLang="en-US" b="1" dirty="0">
                <a:latin typeface="Calibri" panose="020F0502020204030204" pitchFamily="34" charset="0"/>
              </a:rPr>
              <a:t>收入额：（</a:t>
            </a:r>
            <a:r>
              <a:rPr lang="en-US" altLang="zh-CN" b="1" dirty="0">
                <a:latin typeface="Calibri" panose="020F0502020204030204" pitchFamily="34" charset="0"/>
              </a:rPr>
              <a:t>40000-40000×20%</a:t>
            </a:r>
            <a:r>
              <a:rPr lang="zh-CN" altLang="en-US" b="1" dirty="0">
                <a:latin typeface="Calibri" panose="020F0502020204030204" pitchFamily="34" charset="0"/>
              </a:rPr>
              <a:t>）</a:t>
            </a:r>
            <a:r>
              <a:rPr lang="en-US" altLang="zh-CN" b="1" dirty="0">
                <a:latin typeface="Calibri" panose="020F0502020204030204" pitchFamily="34" charset="0"/>
              </a:rPr>
              <a:t>×70%=22400</a:t>
            </a:r>
            <a:r>
              <a:rPr lang="zh-CN" altLang="en-US" b="1" dirty="0">
                <a:latin typeface="Calibri" panose="020F0502020204030204" pitchFamily="34" charset="0"/>
              </a:rPr>
              <a:t>元</a:t>
            </a:r>
            <a:endParaRPr lang="zh-CN" altLang="en-US" b="1" dirty="0">
              <a:latin typeface="Calibri" panose="020F0502020204030204" pitchFamily="34" charset="0"/>
            </a:endParaRPr>
          </a:p>
          <a:p>
            <a:pPr indent="457200" algn="just">
              <a:lnSpc>
                <a:spcPct val="120000"/>
              </a:lnSpc>
            </a:pPr>
            <a:r>
              <a:rPr lang="zh-CN" altLang="en-US" b="1" dirty="0">
                <a:latin typeface="Calibri" panose="020F0502020204030204" pitchFamily="34" charset="0"/>
              </a:rPr>
              <a:t>应预扣预缴税额：</a:t>
            </a:r>
            <a:r>
              <a:rPr lang="en-US" altLang="zh-CN" b="1" dirty="0">
                <a:latin typeface="Calibri" panose="020F0502020204030204" pitchFamily="34" charset="0"/>
              </a:rPr>
              <a:t>22400×20%=4480</a:t>
            </a:r>
            <a:r>
              <a:rPr lang="zh-CN" altLang="en-US" b="1" dirty="0">
                <a:latin typeface="Calibri" panose="020F0502020204030204" pitchFamily="34" charset="0"/>
              </a:rPr>
              <a:t>元</a:t>
            </a:r>
            <a:endParaRPr lang="zh-CN" altLang="en-US" b="1" dirty="0">
              <a:latin typeface="Calibri" panose="020F0502020204030204" pitchFamily="34" charset="0"/>
            </a:endParaRPr>
          </a:p>
        </p:txBody>
      </p:sp>
      <p:grpSp>
        <p:nvGrpSpPr>
          <p:cNvPr id="2" name="组合 57"/>
          <p:cNvGrpSpPr/>
          <p:nvPr/>
        </p:nvGrpSpPr>
        <p:grpSpPr bwMode="auto">
          <a:xfrm>
            <a:off x="5840413" y="354013"/>
            <a:ext cx="325437" cy="325437"/>
            <a:chOff x="0" y="0"/>
            <a:chExt cx="432833" cy="432834"/>
          </a:xfrm>
        </p:grpSpPr>
        <p:sp>
          <p:nvSpPr>
            <p:cNvPr id="64538"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4539"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 name="组合 60"/>
          <p:cNvGrpSpPr/>
          <p:nvPr/>
        </p:nvGrpSpPr>
        <p:grpSpPr bwMode="auto">
          <a:xfrm>
            <a:off x="6326188" y="354013"/>
            <a:ext cx="325437" cy="325437"/>
            <a:chOff x="0" y="0"/>
            <a:chExt cx="432833" cy="432834"/>
          </a:xfrm>
        </p:grpSpPr>
        <p:sp>
          <p:nvSpPr>
            <p:cNvPr id="64536"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4537"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7" name="组合 51"/>
          <p:cNvGrpSpPr/>
          <p:nvPr/>
        </p:nvGrpSpPr>
        <p:grpSpPr bwMode="auto">
          <a:xfrm>
            <a:off x="6811963" y="354013"/>
            <a:ext cx="323850" cy="323850"/>
            <a:chOff x="0" y="0"/>
            <a:chExt cx="432048" cy="432048"/>
          </a:xfrm>
        </p:grpSpPr>
        <p:sp>
          <p:nvSpPr>
            <p:cNvPr id="64534"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4535"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8" name="组合 54"/>
          <p:cNvGrpSpPr/>
          <p:nvPr/>
        </p:nvGrpSpPr>
        <p:grpSpPr bwMode="auto">
          <a:xfrm>
            <a:off x="7297738" y="354013"/>
            <a:ext cx="325437" cy="325437"/>
            <a:chOff x="0" y="0"/>
            <a:chExt cx="432833" cy="432834"/>
          </a:xfrm>
        </p:grpSpPr>
        <p:sp>
          <p:nvSpPr>
            <p:cNvPr id="64532"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4533"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9" name="组合 48"/>
          <p:cNvGrpSpPr/>
          <p:nvPr/>
        </p:nvGrpSpPr>
        <p:grpSpPr bwMode="auto">
          <a:xfrm>
            <a:off x="7785100" y="354013"/>
            <a:ext cx="323850" cy="325437"/>
            <a:chOff x="0" y="0"/>
            <a:chExt cx="432048" cy="432834"/>
          </a:xfrm>
        </p:grpSpPr>
        <p:sp>
          <p:nvSpPr>
            <p:cNvPr id="64530"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4531"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31" name="文本框 1"/>
          <p:cNvSpPr>
            <a:spLocks noChangeArrowheads="1"/>
          </p:cNvSpPr>
          <p:nvPr/>
        </p:nvSpPr>
        <p:spPr bwMode="auto">
          <a:xfrm>
            <a:off x="762000" y="63500"/>
            <a:ext cx="8429625" cy="760413"/>
          </a:xfrm>
          <a:prstGeom prst="rect">
            <a:avLst/>
          </a:prstGeom>
          <a:noFill/>
          <a:ln w="9525">
            <a:noFill/>
            <a:miter lim="800000"/>
          </a:ln>
        </p:spPr>
        <p:txBody>
          <a:bodyPr lIns="68579" tIns="34289" rIns="68579" bIns="34289" anchor="ctr"/>
          <a:lstStyle/>
          <a:p>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税款计算</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居民个人</a:t>
            </a:r>
            <a:r>
              <a:rPr lang="en-US" altLang="zh-CN" b="1"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预</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扣预缴</a:t>
            </a:r>
            <a:r>
              <a:rPr lang="en-US" altLang="zh-CN" b="1"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劳务报酬所得等</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24" y="214296"/>
            <a:ext cx="5857916"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居民个人劳务报酬等三项所得预扣预缴与汇算清缴的不同</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65543" name="Freeform 7"/>
          <p:cNvSpPr>
            <a:spLocks noChangeArrowheads="1"/>
          </p:cNvSpPr>
          <p:nvPr/>
        </p:nvSpPr>
        <p:spPr bwMode="auto">
          <a:xfrm>
            <a:off x="3965575" y="1524000"/>
            <a:ext cx="1038225" cy="915988"/>
          </a:xfrm>
          <a:custGeom>
            <a:avLst/>
            <a:gdLst>
              <a:gd name="T0" fmla="*/ 2147483647 w 2684"/>
              <a:gd name="T1" fmla="*/ 2147483647 h 2365"/>
              <a:gd name="T2" fmla="*/ 2147483647 w 2684"/>
              <a:gd name="T3" fmla="*/ 0 h 2365"/>
              <a:gd name="T4" fmla="*/ 0 w 2684"/>
              <a:gd name="T5" fmla="*/ 2147483647 h 2365"/>
              <a:gd name="T6" fmla="*/ 2147483647 w 2684"/>
              <a:gd name="T7" fmla="*/ 2147483647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chemeClr val="accent1"/>
          </a:solidFill>
          <a:ln w="9525">
            <a:noFill/>
            <a:round/>
          </a:ln>
        </p:spPr>
        <p:txBody>
          <a:bodyPr/>
          <a:lstStyle/>
          <a:p>
            <a:endParaRPr lang="zh-CN" altLang="en-US"/>
          </a:p>
        </p:txBody>
      </p:sp>
      <p:sp>
        <p:nvSpPr>
          <p:cNvPr id="65544" name="Freeform 8"/>
          <p:cNvSpPr>
            <a:spLocks noChangeArrowheads="1"/>
          </p:cNvSpPr>
          <p:nvPr/>
        </p:nvSpPr>
        <p:spPr bwMode="auto">
          <a:xfrm>
            <a:off x="2936875" y="2439988"/>
            <a:ext cx="1028700" cy="990600"/>
          </a:xfrm>
          <a:custGeom>
            <a:avLst/>
            <a:gdLst>
              <a:gd name="T0" fmla="*/ 2147483647 w 2664"/>
              <a:gd name="T1" fmla="*/ 0 h 2553"/>
              <a:gd name="T2" fmla="*/ 0 w 2664"/>
              <a:gd name="T3" fmla="*/ 2147483647 h 2553"/>
              <a:gd name="T4" fmla="*/ 2147483647 w 2664"/>
              <a:gd name="T5" fmla="*/ 2147483647 h 2553"/>
              <a:gd name="T6" fmla="*/ 2147483647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chemeClr val="accent1"/>
          </a:solidFill>
          <a:ln w="9525">
            <a:noFill/>
            <a:round/>
          </a:ln>
        </p:spPr>
        <p:txBody>
          <a:bodyPr/>
          <a:lstStyle/>
          <a:p>
            <a:endParaRPr lang="zh-CN" altLang="en-US"/>
          </a:p>
        </p:txBody>
      </p:sp>
      <p:sp>
        <p:nvSpPr>
          <p:cNvPr id="65545" name="Freeform 9"/>
          <p:cNvSpPr>
            <a:spLocks noChangeArrowheads="1"/>
          </p:cNvSpPr>
          <p:nvPr/>
        </p:nvSpPr>
        <p:spPr bwMode="auto">
          <a:xfrm>
            <a:off x="3527425" y="3430588"/>
            <a:ext cx="955675" cy="1044575"/>
          </a:xfrm>
          <a:custGeom>
            <a:avLst/>
            <a:gdLst>
              <a:gd name="T0" fmla="*/ 2147483647 w 2476"/>
              <a:gd name="T1" fmla="*/ 0 h 2702"/>
              <a:gd name="T2" fmla="*/ 0 w 2476"/>
              <a:gd name="T3" fmla="*/ 2147483647 h 2702"/>
              <a:gd name="T4" fmla="*/ 2147483647 w 2476"/>
              <a:gd name="T5" fmla="*/ 2147483647 h 2702"/>
              <a:gd name="T6" fmla="*/ 2147483647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chemeClr val="accent1"/>
          </a:solidFill>
          <a:ln w="9525">
            <a:noFill/>
            <a:round/>
          </a:ln>
        </p:spPr>
        <p:txBody>
          <a:bodyPr/>
          <a:lstStyle/>
          <a:p>
            <a:endParaRPr lang="zh-CN" altLang="en-US"/>
          </a:p>
        </p:txBody>
      </p:sp>
      <p:sp>
        <p:nvSpPr>
          <p:cNvPr id="65546" name="Freeform 10"/>
          <p:cNvSpPr>
            <a:spLocks noChangeArrowheads="1"/>
          </p:cNvSpPr>
          <p:nvPr/>
        </p:nvSpPr>
        <p:spPr bwMode="auto">
          <a:xfrm>
            <a:off x="4483100" y="3430588"/>
            <a:ext cx="958850" cy="1044575"/>
          </a:xfrm>
          <a:custGeom>
            <a:avLst/>
            <a:gdLst>
              <a:gd name="T0" fmla="*/ 0 w 2476"/>
              <a:gd name="T1" fmla="*/ 2147483647 h 2702"/>
              <a:gd name="T2" fmla="*/ 2147483647 w 2476"/>
              <a:gd name="T3" fmla="*/ 2147483647 h 2702"/>
              <a:gd name="T4" fmla="*/ 2147483647 w 2476"/>
              <a:gd name="T5" fmla="*/ 0 h 2702"/>
              <a:gd name="T6" fmla="*/ 0 w 2476"/>
              <a:gd name="T7" fmla="*/ 2147483647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chemeClr val="accent1"/>
          </a:solidFill>
          <a:ln w="9525">
            <a:noFill/>
            <a:round/>
          </a:ln>
        </p:spPr>
        <p:txBody>
          <a:bodyPr/>
          <a:lstStyle/>
          <a:p>
            <a:endParaRPr lang="zh-CN" altLang="en-US"/>
          </a:p>
        </p:txBody>
      </p:sp>
      <p:sp>
        <p:nvSpPr>
          <p:cNvPr id="65547" name="Freeform 11"/>
          <p:cNvSpPr>
            <a:spLocks noChangeArrowheads="1"/>
          </p:cNvSpPr>
          <p:nvPr/>
        </p:nvSpPr>
        <p:spPr bwMode="auto">
          <a:xfrm>
            <a:off x="5003800" y="2439988"/>
            <a:ext cx="1028700" cy="990600"/>
          </a:xfrm>
          <a:custGeom>
            <a:avLst/>
            <a:gdLst>
              <a:gd name="T0" fmla="*/ 2147483647 w 2664"/>
              <a:gd name="T1" fmla="*/ 2147483647 h 2553"/>
              <a:gd name="T2" fmla="*/ 2147483647 w 2664"/>
              <a:gd name="T3" fmla="*/ 2147483647 h 2553"/>
              <a:gd name="T4" fmla="*/ 0 w 2664"/>
              <a:gd name="T5" fmla="*/ 0 h 2553"/>
              <a:gd name="T6" fmla="*/ 2147483647 w 2664"/>
              <a:gd name="T7" fmla="*/ 2147483647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chemeClr val="accent1"/>
          </a:solidFill>
          <a:ln w="9525">
            <a:noFill/>
            <a:round/>
          </a:ln>
        </p:spPr>
        <p:txBody>
          <a:bodyPr/>
          <a:lstStyle/>
          <a:p>
            <a:endParaRPr lang="zh-CN" altLang="en-US"/>
          </a:p>
        </p:txBody>
      </p:sp>
      <p:sp>
        <p:nvSpPr>
          <p:cNvPr id="65548" name="矩形 8"/>
          <p:cNvSpPr>
            <a:spLocks noChangeArrowheads="1"/>
          </p:cNvSpPr>
          <p:nvPr/>
        </p:nvSpPr>
        <p:spPr bwMode="auto">
          <a:xfrm>
            <a:off x="5143500" y="2627313"/>
            <a:ext cx="571500" cy="431800"/>
          </a:xfrm>
          <a:prstGeom prst="rect">
            <a:avLst/>
          </a:prstGeom>
          <a:noFill/>
          <a:ln w="9525">
            <a:noFill/>
            <a:miter lim="800000"/>
          </a:ln>
        </p:spPr>
        <p:txBody>
          <a:bodyPr lIns="0" tIns="0" rIns="0" bIns="0">
            <a:spAutoFit/>
          </a:bodyPr>
          <a:lstStyle/>
          <a:p>
            <a:pPr algn="ctr"/>
            <a:r>
              <a:rPr lang="en-US" altLang="zh-CN" sz="2800">
                <a:solidFill>
                  <a:schemeClr val="bg1"/>
                </a:solidFill>
                <a:latin typeface="Swiss911 UCm BT"/>
                <a:sym typeface="Swiss911 UCm BT"/>
              </a:rPr>
              <a:t>2</a:t>
            </a:r>
            <a:endParaRPr lang="zh-CN" altLang="en-US" sz="2800">
              <a:solidFill>
                <a:schemeClr val="bg1"/>
              </a:solidFill>
              <a:latin typeface="Swiss911 UCm BT"/>
              <a:sym typeface="Swiss911 UCm BT"/>
            </a:endParaRPr>
          </a:p>
        </p:txBody>
      </p:sp>
      <p:sp>
        <p:nvSpPr>
          <p:cNvPr id="65549" name="矩形 9"/>
          <p:cNvSpPr>
            <a:spLocks noChangeArrowheads="1"/>
          </p:cNvSpPr>
          <p:nvPr/>
        </p:nvSpPr>
        <p:spPr bwMode="auto">
          <a:xfrm>
            <a:off x="4786313" y="3767138"/>
            <a:ext cx="476250" cy="431800"/>
          </a:xfrm>
          <a:prstGeom prst="rect">
            <a:avLst/>
          </a:prstGeom>
          <a:noFill/>
          <a:ln w="9525">
            <a:noFill/>
            <a:miter lim="800000"/>
          </a:ln>
        </p:spPr>
        <p:txBody>
          <a:bodyPr lIns="0" tIns="0" rIns="0" bIns="0">
            <a:spAutoFit/>
          </a:bodyPr>
          <a:lstStyle/>
          <a:p>
            <a:pPr algn="ctr"/>
            <a:r>
              <a:rPr lang="en-US" altLang="zh-CN" sz="2800">
                <a:solidFill>
                  <a:schemeClr val="bg1"/>
                </a:solidFill>
                <a:latin typeface="Swiss911 UCm BT"/>
                <a:sym typeface="Swiss911 UCm BT"/>
              </a:rPr>
              <a:t>4</a:t>
            </a:r>
            <a:endParaRPr lang="zh-CN" altLang="en-US" sz="2800">
              <a:solidFill>
                <a:schemeClr val="bg1"/>
              </a:solidFill>
              <a:latin typeface="Swiss911 UCm BT"/>
              <a:sym typeface="Swiss911 UCm BT"/>
            </a:endParaRPr>
          </a:p>
        </p:txBody>
      </p:sp>
      <p:sp>
        <p:nvSpPr>
          <p:cNvPr id="65550" name="矩形 10"/>
          <p:cNvSpPr>
            <a:spLocks noChangeArrowheads="1"/>
          </p:cNvSpPr>
          <p:nvPr/>
        </p:nvSpPr>
        <p:spPr bwMode="auto">
          <a:xfrm>
            <a:off x="3646488" y="3781425"/>
            <a:ext cx="568325" cy="431800"/>
          </a:xfrm>
          <a:prstGeom prst="rect">
            <a:avLst/>
          </a:prstGeom>
          <a:noFill/>
          <a:ln w="9525">
            <a:noFill/>
            <a:miter lim="800000"/>
          </a:ln>
        </p:spPr>
        <p:txBody>
          <a:bodyPr lIns="0" tIns="0" rIns="0" bIns="0">
            <a:spAutoFit/>
          </a:bodyPr>
          <a:lstStyle/>
          <a:p>
            <a:pPr algn="ctr"/>
            <a:r>
              <a:rPr lang="en-US" altLang="zh-CN" sz="2800">
                <a:solidFill>
                  <a:schemeClr val="bg1"/>
                </a:solidFill>
                <a:latin typeface="Swiss911 UCm BT"/>
                <a:sym typeface="Swiss911 UCm BT"/>
              </a:rPr>
              <a:t>3</a:t>
            </a:r>
            <a:endParaRPr lang="zh-CN" altLang="en-US" sz="2800">
              <a:solidFill>
                <a:schemeClr val="bg1"/>
              </a:solidFill>
              <a:latin typeface="Swiss911 UCm BT"/>
              <a:sym typeface="Swiss911 UCm BT"/>
            </a:endParaRPr>
          </a:p>
        </p:txBody>
      </p:sp>
      <p:sp>
        <p:nvSpPr>
          <p:cNvPr id="65551" name="矩形 11"/>
          <p:cNvSpPr>
            <a:spLocks noChangeArrowheads="1"/>
          </p:cNvSpPr>
          <p:nvPr/>
        </p:nvSpPr>
        <p:spPr bwMode="auto">
          <a:xfrm>
            <a:off x="3214688" y="2643188"/>
            <a:ext cx="571500" cy="431800"/>
          </a:xfrm>
          <a:prstGeom prst="rect">
            <a:avLst/>
          </a:prstGeom>
          <a:noFill/>
          <a:ln w="9525">
            <a:noFill/>
            <a:miter lim="800000"/>
          </a:ln>
        </p:spPr>
        <p:txBody>
          <a:bodyPr lIns="0" tIns="0" rIns="0" bIns="0">
            <a:spAutoFit/>
          </a:bodyPr>
          <a:lstStyle/>
          <a:p>
            <a:pPr algn="ctr"/>
            <a:r>
              <a:rPr lang="en-US" altLang="zh-CN" sz="2800">
                <a:solidFill>
                  <a:schemeClr val="bg1"/>
                </a:solidFill>
                <a:latin typeface="Swiss911 UCm BT"/>
                <a:sym typeface="Swiss911 UCm BT"/>
              </a:rPr>
              <a:t>1</a:t>
            </a:r>
            <a:endParaRPr lang="zh-CN" altLang="en-US" sz="2800">
              <a:solidFill>
                <a:schemeClr val="bg1"/>
              </a:solidFill>
              <a:latin typeface="Swiss911 UCm BT"/>
              <a:sym typeface="Swiss911 UCm BT"/>
            </a:endParaRPr>
          </a:p>
        </p:txBody>
      </p:sp>
      <p:sp>
        <p:nvSpPr>
          <p:cNvPr id="85009" name="TextBox 13"/>
          <p:cNvSpPr>
            <a:spLocks noChangeArrowheads="1"/>
          </p:cNvSpPr>
          <p:nvPr/>
        </p:nvSpPr>
        <p:spPr bwMode="auto">
          <a:xfrm>
            <a:off x="6100763" y="1227138"/>
            <a:ext cx="2578100" cy="1939925"/>
          </a:xfrm>
          <a:prstGeom prst="rect">
            <a:avLst/>
          </a:prstGeom>
        </p:spPr>
        <p:style>
          <a:lnRef idx="2">
            <a:schemeClr val="accent1"/>
          </a:lnRef>
          <a:fillRef idx="1">
            <a:schemeClr val="lt1"/>
          </a:fillRef>
          <a:effectRef idx="0">
            <a:schemeClr val="accent1"/>
          </a:effectRef>
          <a:fontRef idx="minor">
            <a:schemeClr val="dk1"/>
          </a:fontRef>
        </p:style>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defRPr/>
            </a:pPr>
            <a:r>
              <a:rPr lang="zh-CN" altLang="en-US" sz="1400" dirty="0" smtClean="0">
                <a:latin typeface="微软雅黑" panose="020B0503020204020204" pitchFamily="34" charset="-122"/>
                <a:ea typeface="微软雅黑" panose="020B0503020204020204" pitchFamily="34" charset="-122"/>
              </a:rPr>
              <a:t>居民个人的上述三项所得和工资、薪金所得属于综合所得，年度汇算清缴时以四项所得的合计收入额减除费用六万元以及专项扣除、专项附加扣除和依法确定的其他扣除后的余额，为应纳税所得额。而根据个人所得税法及实施条例规定，上述三项所得日常预扣预缴税款时暂不减除上述扣除。</a:t>
            </a:r>
            <a:endParaRPr lang="en-US" altLang="zh-CN" sz="1400" dirty="0" smtClean="0">
              <a:latin typeface="微软雅黑" panose="020B0503020204020204" pitchFamily="34" charset="-122"/>
              <a:ea typeface="微软雅黑" panose="020B0503020204020204" pitchFamily="34" charset="-122"/>
            </a:endParaRPr>
          </a:p>
        </p:txBody>
      </p:sp>
      <p:sp>
        <p:nvSpPr>
          <p:cNvPr id="85010" name="TextBox 16"/>
          <p:cNvSpPr>
            <a:spLocks noChangeArrowheads="1"/>
          </p:cNvSpPr>
          <p:nvPr/>
        </p:nvSpPr>
        <p:spPr bwMode="auto">
          <a:xfrm>
            <a:off x="468313" y="1203325"/>
            <a:ext cx="2374900" cy="1724025"/>
          </a:xfrm>
          <a:prstGeom prst="rect">
            <a:avLst/>
          </a:prstGeom>
        </p:spPr>
        <p:style>
          <a:lnRef idx="2">
            <a:schemeClr val="accent1"/>
          </a:lnRef>
          <a:fillRef idx="1">
            <a:schemeClr val="lt1"/>
          </a:fillRef>
          <a:effectRef idx="0">
            <a:schemeClr val="accent1"/>
          </a:effectRef>
          <a:fontRef idx="minor">
            <a:schemeClr val="dk1"/>
          </a:fontRef>
        </p:style>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defRPr/>
            </a:pPr>
            <a:r>
              <a:rPr lang="zh-CN" altLang="en-US" sz="1400" dirty="0" smtClean="0">
                <a:latin typeface="微软雅黑" panose="020B0503020204020204" pitchFamily="34" charset="-122"/>
                <a:ea typeface="微软雅黑" panose="020B0503020204020204" pitchFamily="34" charset="-122"/>
              </a:rPr>
              <a:t>年度汇算清缴时，收入额为收入减除百分之二十的费用后的余额；预扣预缴时收入额为每次收入减除费用后的余额，其中，“收入不超过四千元的，费用按八百元计算；每次收入四千元以上的，费用按百分之二十计算”。</a:t>
            </a:r>
            <a:endParaRPr lang="en-US" altLang="zh-CN" sz="1400" dirty="0" smtClean="0">
              <a:latin typeface="微软雅黑" panose="020B0503020204020204" pitchFamily="34" charset="-122"/>
              <a:ea typeface="微软雅黑" panose="020B0503020204020204" pitchFamily="34" charset="-122"/>
            </a:endParaRPr>
          </a:p>
        </p:txBody>
      </p:sp>
      <p:sp>
        <p:nvSpPr>
          <p:cNvPr id="65554" name="TextBox 18"/>
          <p:cNvSpPr>
            <a:spLocks noChangeArrowheads="1"/>
          </p:cNvSpPr>
          <p:nvPr/>
        </p:nvSpPr>
        <p:spPr bwMode="auto">
          <a:xfrm>
            <a:off x="6100763" y="915988"/>
            <a:ext cx="1765300" cy="215900"/>
          </a:xfrm>
          <a:prstGeom prst="rect">
            <a:avLst/>
          </a:prstGeom>
          <a:noFill/>
          <a:ln w="9525">
            <a:noFill/>
            <a:miter lim="800000"/>
          </a:ln>
        </p:spPr>
        <p:txBody>
          <a:bodyPr lIns="0" tIns="0" rIns="0" bIns="0">
            <a:spAutoFit/>
          </a:bodyPr>
          <a:lstStyle/>
          <a:p>
            <a:r>
              <a:rPr lang="zh-CN" altLang="en-US" sz="1400" b="1">
                <a:latin typeface="微软雅黑" panose="020B0503020204020204" pitchFamily="34" charset="-122"/>
                <a:ea typeface="微软雅黑" panose="020B0503020204020204" pitchFamily="34" charset="-122"/>
              </a:rPr>
              <a:t>可扣除的项目不同</a:t>
            </a:r>
            <a:endParaRPr lang="zh-CN" altLang="en-US" sz="1400" b="1">
              <a:latin typeface="微软雅黑" panose="020B0503020204020204" pitchFamily="34" charset="-122"/>
              <a:ea typeface="微软雅黑" panose="020B0503020204020204" pitchFamily="34" charset="-122"/>
            </a:endParaRPr>
          </a:p>
        </p:txBody>
      </p:sp>
      <p:sp>
        <p:nvSpPr>
          <p:cNvPr id="65555" name="TextBox 21"/>
          <p:cNvSpPr>
            <a:spLocks noChangeArrowheads="1"/>
          </p:cNvSpPr>
          <p:nvPr/>
        </p:nvSpPr>
        <p:spPr bwMode="auto">
          <a:xfrm>
            <a:off x="508000" y="915988"/>
            <a:ext cx="2016125" cy="214312"/>
          </a:xfrm>
          <a:prstGeom prst="rect">
            <a:avLst/>
          </a:prstGeom>
          <a:noFill/>
          <a:ln w="9525">
            <a:noFill/>
            <a:miter lim="800000"/>
          </a:ln>
        </p:spPr>
        <p:txBody>
          <a:bodyPr lIns="0" tIns="0" rIns="0" bIns="0">
            <a:spAutoFit/>
          </a:bodyPr>
          <a:lstStyle/>
          <a:p>
            <a:r>
              <a:rPr lang="zh-CN" altLang="en-US" sz="1400" b="1">
                <a:latin typeface="微软雅黑" panose="020B0503020204020204" pitchFamily="34" charset="-122"/>
                <a:ea typeface="微软雅黑" panose="020B0503020204020204" pitchFamily="34" charset="-122"/>
              </a:rPr>
              <a:t>收入额的计算方法不同</a:t>
            </a:r>
            <a:endParaRPr lang="zh-CN" altLang="en-US" sz="1400" b="1">
              <a:latin typeface="微软雅黑" panose="020B0503020204020204" pitchFamily="34" charset="-122"/>
              <a:ea typeface="微软雅黑" panose="020B0503020204020204" pitchFamily="34" charset="-122"/>
            </a:endParaRPr>
          </a:p>
        </p:txBody>
      </p:sp>
      <p:sp>
        <p:nvSpPr>
          <p:cNvPr id="65556" name="TextBox 22"/>
          <p:cNvSpPr>
            <a:spLocks noChangeArrowheads="1"/>
          </p:cNvSpPr>
          <p:nvPr/>
        </p:nvSpPr>
        <p:spPr bwMode="auto">
          <a:xfrm>
            <a:off x="3995738" y="2851150"/>
            <a:ext cx="992187" cy="554038"/>
          </a:xfrm>
          <a:prstGeom prst="rect">
            <a:avLst/>
          </a:prstGeom>
          <a:noFill/>
          <a:ln w="9525">
            <a:noFill/>
            <a:miter lim="800000"/>
          </a:ln>
        </p:spPr>
        <p:txBody>
          <a:bodyPr lIns="0" tIns="0" rIns="0" bIns="0">
            <a:spAutoFit/>
          </a:bodyPr>
          <a:lstStyle/>
          <a:p>
            <a:pPr algn="ctr"/>
            <a:r>
              <a:rPr lang="zh-CN" altLang="en-US" b="1">
                <a:solidFill>
                  <a:schemeClr val="accent1"/>
                </a:solidFill>
                <a:latin typeface="微软雅黑" panose="020B0503020204020204" pitchFamily="34" charset="-122"/>
                <a:ea typeface="微软雅黑" panose="020B0503020204020204" pitchFamily="34" charset="-122"/>
              </a:rPr>
              <a:t>需要特别说明事项</a:t>
            </a:r>
            <a:endParaRPr lang="zh-CN" altLang="en-US" b="1">
              <a:solidFill>
                <a:schemeClr val="accent1"/>
              </a:solidFill>
              <a:latin typeface="微软雅黑" panose="020B0503020204020204" pitchFamily="34" charset="-122"/>
              <a:ea typeface="微软雅黑" panose="020B0503020204020204" pitchFamily="34" charset="-122"/>
            </a:endParaRPr>
          </a:p>
        </p:txBody>
      </p:sp>
      <p:sp>
        <p:nvSpPr>
          <p:cNvPr id="85014" name="TextBox 16"/>
          <p:cNvSpPr>
            <a:spLocks noChangeArrowheads="1"/>
          </p:cNvSpPr>
          <p:nvPr/>
        </p:nvSpPr>
        <p:spPr bwMode="auto">
          <a:xfrm>
            <a:off x="468313" y="3367088"/>
            <a:ext cx="2374900" cy="1508125"/>
          </a:xfrm>
          <a:prstGeom prst="rect">
            <a:avLst/>
          </a:prstGeom>
        </p:spPr>
        <p:style>
          <a:lnRef idx="2">
            <a:schemeClr val="accent1"/>
          </a:lnRef>
          <a:fillRef idx="1">
            <a:schemeClr val="lt1"/>
          </a:fillRef>
          <a:effectRef idx="0">
            <a:schemeClr val="accent1"/>
          </a:effectRef>
          <a:fontRef idx="minor">
            <a:schemeClr val="dk1"/>
          </a:fontRef>
        </p:style>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defRPr/>
            </a:pPr>
            <a:r>
              <a:rPr lang="zh-CN" altLang="en-US" sz="1400" dirty="0" smtClean="0">
                <a:latin typeface="微软雅黑" panose="020B0503020204020204" pitchFamily="34" charset="-122"/>
                <a:ea typeface="微软雅黑" panose="020B0503020204020204" pitchFamily="34" charset="-122"/>
              </a:rPr>
              <a:t>年度汇算清缴时，适用百分之三至百分之四十五的超额累进税率；预扣预缴时，劳务报酬所得适用个人所得税预扣率表二，稿酬所得、特许权使用费所得适用百分之二十的比例预扣率。</a:t>
            </a:r>
            <a:endParaRPr lang="en-US" altLang="zh-CN" sz="1400" dirty="0" smtClean="0">
              <a:latin typeface="微软雅黑" panose="020B0503020204020204" pitchFamily="34" charset="-122"/>
              <a:ea typeface="微软雅黑" panose="020B0503020204020204" pitchFamily="34" charset="-122"/>
            </a:endParaRPr>
          </a:p>
        </p:txBody>
      </p:sp>
      <p:sp>
        <p:nvSpPr>
          <p:cNvPr id="65558" name="TextBox 21"/>
          <p:cNvSpPr>
            <a:spLocks noChangeArrowheads="1"/>
          </p:cNvSpPr>
          <p:nvPr/>
        </p:nvSpPr>
        <p:spPr bwMode="auto">
          <a:xfrm>
            <a:off x="471488" y="3068638"/>
            <a:ext cx="2016125" cy="215900"/>
          </a:xfrm>
          <a:prstGeom prst="rect">
            <a:avLst/>
          </a:prstGeom>
          <a:noFill/>
          <a:ln w="9525">
            <a:noFill/>
            <a:miter lim="800000"/>
          </a:ln>
        </p:spPr>
        <p:txBody>
          <a:bodyPr lIns="0" tIns="0" rIns="0" bIns="0">
            <a:spAutoFit/>
          </a:bodyPr>
          <a:lstStyle/>
          <a:p>
            <a:r>
              <a:rPr lang="zh-CN" altLang="en-US" sz="1400" b="1">
                <a:latin typeface="微软雅黑" panose="020B0503020204020204" pitchFamily="34" charset="-122"/>
                <a:ea typeface="微软雅黑" panose="020B0503020204020204" pitchFamily="34" charset="-122"/>
              </a:rPr>
              <a:t>适用的税率</a:t>
            </a:r>
            <a:r>
              <a:rPr lang="en-US" altLang="zh-CN" sz="1400" b="1">
                <a:latin typeface="微软雅黑" panose="020B0503020204020204" pitchFamily="34" charset="-122"/>
                <a:ea typeface="微软雅黑" panose="020B0503020204020204" pitchFamily="34" charset="-122"/>
              </a:rPr>
              <a:t>/</a:t>
            </a:r>
            <a:r>
              <a:rPr lang="zh-CN" altLang="en-US" sz="1400" b="1">
                <a:latin typeface="微软雅黑" panose="020B0503020204020204" pitchFamily="34" charset="-122"/>
                <a:ea typeface="微软雅黑" panose="020B0503020204020204" pitchFamily="34" charset="-122"/>
              </a:rPr>
              <a:t>预扣率不同</a:t>
            </a:r>
            <a:endParaRPr lang="zh-CN" altLang="en-US" sz="1400" b="1">
              <a:latin typeface="微软雅黑" panose="020B0503020204020204" pitchFamily="34" charset="-122"/>
              <a:ea typeface="微软雅黑" panose="020B0503020204020204" pitchFamily="34" charset="-122"/>
            </a:endParaRPr>
          </a:p>
        </p:txBody>
      </p:sp>
      <p:sp>
        <p:nvSpPr>
          <p:cNvPr id="85016" name="TextBox 16"/>
          <p:cNvSpPr>
            <a:spLocks noChangeArrowheads="1"/>
          </p:cNvSpPr>
          <p:nvPr/>
        </p:nvSpPr>
        <p:spPr bwMode="auto">
          <a:xfrm>
            <a:off x="6084888" y="3552825"/>
            <a:ext cx="2578100" cy="1292225"/>
          </a:xfrm>
          <a:prstGeom prst="rect">
            <a:avLst/>
          </a:prstGeom>
        </p:spPr>
        <p:style>
          <a:lnRef idx="2">
            <a:schemeClr val="accent1"/>
          </a:lnRef>
          <a:fillRef idx="1">
            <a:schemeClr val="lt1"/>
          </a:fillRef>
          <a:effectRef idx="0">
            <a:schemeClr val="accent1"/>
          </a:effectRef>
          <a:fontRef idx="minor">
            <a:schemeClr val="dk1"/>
          </a:fontRef>
        </p:style>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defRPr/>
            </a:pPr>
            <a:r>
              <a:rPr lang="zh-CN" altLang="en-US" sz="1400" dirty="0" smtClean="0">
                <a:latin typeface="微软雅黑" panose="020B0503020204020204" pitchFamily="34" charset="-122"/>
                <a:ea typeface="微软雅黑" panose="020B0503020204020204" pitchFamily="34" charset="-122"/>
              </a:rPr>
              <a:t>劳务报酬、稿酬所得、特许权使用费所得三项综合所得，属于一次性收入的，以取得该项收入为一次；属于同一项目连续性收入的，以一个月内取得的收入为一次。</a:t>
            </a:r>
            <a:endParaRPr lang="en-US" altLang="zh-CN" sz="1400" dirty="0" smtClean="0">
              <a:latin typeface="微软雅黑" panose="020B0503020204020204" pitchFamily="34" charset="-122"/>
              <a:ea typeface="微软雅黑" panose="020B0503020204020204" pitchFamily="34" charset="-122"/>
            </a:endParaRPr>
          </a:p>
        </p:txBody>
      </p:sp>
      <p:sp>
        <p:nvSpPr>
          <p:cNvPr id="65560" name="TextBox 21"/>
          <p:cNvSpPr>
            <a:spLocks noChangeArrowheads="1"/>
          </p:cNvSpPr>
          <p:nvPr/>
        </p:nvSpPr>
        <p:spPr bwMode="auto">
          <a:xfrm>
            <a:off x="6100763" y="3259138"/>
            <a:ext cx="2016125" cy="215900"/>
          </a:xfrm>
          <a:prstGeom prst="rect">
            <a:avLst/>
          </a:prstGeom>
          <a:noFill/>
          <a:ln w="9525">
            <a:noFill/>
            <a:miter lim="800000"/>
          </a:ln>
        </p:spPr>
        <p:txBody>
          <a:bodyPr lIns="0" tIns="0" rIns="0" bIns="0">
            <a:spAutoFit/>
          </a:bodyPr>
          <a:lstStyle/>
          <a:p>
            <a:r>
              <a:rPr lang="zh-CN" altLang="en-US" sz="1400" b="1">
                <a:latin typeface="微软雅黑" panose="020B0503020204020204" pitchFamily="34" charset="-122"/>
                <a:ea typeface="微软雅黑" panose="020B0503020204020204" pitchFamily="34" charset="-122"/>
              </a:rPr>
              <a:t>关于“按次”的具体规定</a:t>
            </a:r>
            <a:endParaRPr lang="zh-CN" altLang="en-US" sz="1400" b="1">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5357824"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税款</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计算</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非居民</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个人劳务报酬等三项所得代</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扣代</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缴</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85786" y="714362"/>
            <a:ext cx="7840663" cy="0"/>
          </a:xfrm>
          <a:prstGeom prst="line">
            <a:avLst/>
          </a:prstGeom>
        </p:spPr>
        <p:style>
          <a:lnRef idx="1">
            <a:schemeClr val="dk1"/>
          </a:lnRef>
          <a:fillRef idx="0">
            <a:schemeClr val="dk1"/>
          </a:fillRef>
          <a:effectRef idx="0">
            <a:schemeClr val="dk1"/>
          </a:effectRef>
          <a:fontRef idx="minor">
            <a:schemeClr val="tx1"/>
          </a:fontRef>
        </p:style>
      </p:cxnSp>
      <p:sp>
        <p:nvSpPr>
          <p:cNvPr id="28" name="圆角矩形 27"/>
          <p:cNvSpPr/>
          <p:nvPr/>
        </p:nvSpPr>
        <p:spPr>
          <a:xfrm>
            <a:off x="785786" y="1643056"/>
            <a:ext cx="7739063" cy="223202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93"/>
          <p:cNvSpPr/>
          <p:nvPr/>
        </p:nvSpPr>
        <p:spPr>
          <a:xfrm>
            <a:off x="714348" y="1571618"/>
            <a:ext cx="287337"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矩形 93"/>
          <p:cNvSpPr/>
          <p:nvPr/>
        </p:nvSpPr>
        <p:spPr>
          <a:xfrm rot="10800000">
            <a:off x="8286776" y="3643320"/>
            <a:ext cx="287337" cy="287338"/>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6570" name="Shape 1794"/>
          <p:cNvSpPr>
            <a:spLocks noChangeArrowheads="1"/>
          </p:cNvSpPr>
          <p:nvPr/>
        </p:nvSpPr>
        <p:spPr bwMode="auto">
          <a:xfrm>
            <a:off x="714348" y="1000114"/>
            <a:ext cx="7847013" cy="441325"/>
          </a:xfrm>
          <a:prstGeom prst="roundRect">
            <a:avLst>
              <a:gd name="adj" fmla="val 50000"/>
            </a:avLst>
          </a:prstGeom>
          <a:solidFill>
            <a:schemeClr val="accent1"/>
          </a:solidFill>
          <a:ln w="12700">
            <a:noFill/>
            <a:miter lim="400000"/>
          </a:ln>
        </p:spPr>
        <p:txBody>
          <a:bodyPr lIns="14288" tIns="14288" rIns="14288" bIns="14288" anchor="ctr"/>
          <a:lstStyle/>
          <a:p>
            <a:endParaRPr lang="zh-CN" altLang="en-US" sz="1300">
              <a:latin typeface="Calibri" panose="020F0502020204030204" pitchFamily="34" charset="0"/>
            </a:endParaRPr>
          </a:p>
        </p:txBody>
      </p:sp>
      <p:sp>
        <p:nvSpPr>
          <p:cNvPr id="66571" name="Text Placeholder 3"/>
          <p:cNvSpPr txBox="1">
            <a:spLocks noChangeArrowheads="1"/>
          </p:cNvSpPr>
          <p:nvPr/>
        </p:nvSpPr>
        <p:spPr bwMode="auto">
          <a:xfrm>
            <a:off x="857224" y="1071552"/>
            <a:ext cx="7424737"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sz="2000" b="1" dirty="0" smtClean="0">
                <a:solidFill>
                  <a:schemeClr val="bg1"/>
                </a:solidFill>
                <a:latin typeface="微软雅黑" panose="020B0503020204020204" pitchFamily="34" charset="-122"/>
                <a:ea typeface="微软雅黑" panose="020B0503020204020204" pitchFamily="34" charset="-122"/>
                <a:cs typeface="Open Sans"/>
              </a:rPr>
              <a:t>劳务</a:t>
            </a:r>
            <a:r>
              <a:rPr lang="zh-CN" altLang="en-US" sz="2000" b="1" dirty="0">
                <a:solidFill>
                  <a:schemeClr val="bg1"/>
                </a:solidFill>
                <a:latin typeface="微软雅黑" panose="020B0503020204020204" pitchFamily="34" charset="-122"/>
                <a:ea typeface="微软雅黑" panose="020B0503020204020204" pitchFamily="34" charset="-122"/>
                <a:cs typeface="Open Sans"/>
              </a:rPr>
              <a:t>报酬所得，稿酬所得和特许权使用费所得税款的计算方法</a:t>
            </a:r>
            <a:endParaRPr lang="zh-CN" altLang="en-US" sz="2000" b="1" dirty="0">
              <a:solidFill>
                <a:schemeClr val="bg1"/>
              </a:solidFill>
              <a:latin typeface="微软雅黑" panose="020B0503020204020204" pitchFamily="34" charset="-122"/>
              <a:ea typeface="微软雅黑" panose="020B0503020204020204" pitchFamily="34" charset="-122"/>
              <a:cs typeface="Open Sans"/>
            </a:endParaRPr>
          </a:p>
        </p:txBody>
      </p:sp>
      <p:sp>
        <p:nvSpPr>
          <p:cNvPr id="66572" name="TextBox 32"/>
          <p:cNvSpPr txBox="1">
            <a:spLocks noChangeArrowheads="1"/>
          </p:cNvSpPr>
          <p:nvPr/>
        </p:nvSpPr>
        <p:spPr bwMode="auto">
          <a:xfrm>
            <a:off x="827088" y="1838325"/>
            <a:ext cx="7519987" cy="1846659"/>
          </a:xfrm>
          <a:prstGeom prst="rect">
            <a:avLst/>
          </a:prstGeom>
          <a:noFill/>
          <a:ln w="9525">
            <a:noFill/>
            <a:miter lim="800000"/>
          </a:ln>
        </p:spPr>
        <p:txBody>
          <a:bodyPr lIns="0" tIns="0" rIns="0" bIns="0">
            <a:spAutoFit/>
          </a:bodyPr>
          <a:lstStyle/>
          <a:p>
            <a:pPr indent="457200" algn="just">
              <a:lnSpc>
                <a:spcPct val="120000"/>
              </a:lnSpc>
            </a:pPr>
            <a:r>
              <a:rPr lang="zh-CN" altLang="en-US" sz="2000" b="1" dirty="0">
                <a:solidFill>
                  <a:srgbClr val="0000FF"/>
                </a:solidFill>
                <a:latin typeface="Calibri" panose="020F0502020204030204" pitchFamily="34" charset="0"/>
              </a:rPr>
              <a:t>非居民</a:t>
            </a:r>
            <a:r>
              <a:rPr lang="zh-CN" altLang="en-US" sz="2000" b="1" dirty="0">
                <a:latin typeface="Calibri" panose="020F0502020204030204" pitchFamily="34" charset="0"/>
              </a:rPr>
              <a:t>个人</a:t>
            </a:r>
            <a:r>
              <a:rPr lang="zh-CN" altLang="en-US" sz="2000" b="1" dirty="0" smtClean="0">
                <a:latin typeface="Calibri" panose="020F0502020204030204" pitchFamily="34" charset="0"/>
              </a:rPr>
              <a:t>的劳务</a:t>
            </a:r>
            <a:r>
              <a:rPr lang="zh-CN" altLang="en-US" sz="2000" b="1" dirty="0">
                <a:latin typeface="Calibri" panose="020F0502020204030204" pitchFamily="34" charset="0"/>
              </a:rPr>
              <a:t>报酬所得、稿酬所得、特许权使用费所得，以</a:t>
            </a:r>
            <a:r>
              <a:rPr lang="zh-CN" altLang="en-US" sz="2000" b="1" dirty="0">
                <a:solidFill>
                  <a:srgbClr val="0000FF"/>
                </a:solidFill>
                <a:latin typeface="Calibri" panose="020F0502020204030204" pitchFamily="34" charset="0"/>
              </a:rPr>
              <a:t>每次</a:t>
            </a:r>
            <a:r>
              <a:rPr lang="zh-CN" altLang="en-US" sz="2000" b="1" dirty="0">
                <a:latin typeface="Calibri" panose="020F0502020204030204" pitchFamily="34" charset="0"/>
              </a:rPr>
              <a:t>收入额为应纳税所得额，</a:t>
            </a:r>
            <a:r>
              <a:rPr lang="zh-CN" altLang="en-US" sz="2000" b="1" dirty="0" smtClean="0">
                <a:latin typeface="Calibri" panose="020F0502020204030204" pitchFamily="34" charset="0"/>
              </a:rPr>
              <a:t>适用非居民个人个人所得</a:t>
            </a:r>
            <a:r>
              <a:rPr lang="zh-CN" altLang="en-US" sz="2000" b="1" dirty="0">
                <a:latin typeface="Calibri" panose="020F0502020204030204" pitchFamily="34" charset="0"/>
              </a:rPr>
              <a:t>税</a:t>
            </a:r>
            <a:r>
              <a:rPr lang="zh-CN" altLang="en-US" sz="2000" b="1" dirty="0" smtClean="0">
                <a:latin typeface="Calibri" panose="020F0502020204030204" pitchFamily="34" charset="0"/>
              </a:rPr>
              <a:t>税率表计算</a:t>
            </a:r>
            <a:r>
              <a:rPr lang="zh-CN" altLang="en-US" sz="2000" b="1" dirty="0">
                <a:latin typeface="Calibri" panose="020F0502020204030204" pitchFamily="34" charset="0"/>
              </a:rPr>
              <a:t>应纳税额。其中，劳务报酬所得、稿酬所得、特许权使用费所得以收入减除百分之二十的费用后的余额为收入额。稿酬所得的收入额减按百分之七十计算。</a:t>
            </a:r>
            <a:endParaRPr lang="zh-CN" altLang="en-US" sz="2000" b="1" dirty="0">
              <a:latin typeface="Calibri" panose="020F0502020204030204" pitchFamily="34" charset="0"/>
            </a:endParaRPr>
          </a:p>
        </p:txBody>
      </p:sp>
    </p:spTree>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28" name="圆角矩形 27"/>
          <p:cNvSpPr/>
          <p:nvPr/>
        </p:nvSpPr>
        <p:spPr>
          <a:xfrm>
            <a:off x="642910" y="1428742"/>
            <a:ext cx="7816878" cy="3294078"/>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93"/>
          <p:cNvSpPr/>
          <p:nvPr/>
        </p:nvSpPr>
        <p:spPr>
          <a:xfrm>
            <a:off x="642910" y="1357304"/>
            <a:ext cx="287337"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矩形 93"/>
          <p:cNvSpPr/>
          <p:nvPr/>
        </p:nvSpPr>
        <p:spPr>
          <a:xfrm rot="10800000">
            <a:off x="8215338" y="4500576"/>
            <a:ext cx="287337" cy="287337"/>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8618" name="Shape 1794"/>
          <p:cNvSpPr>
            <a:spLocks noChangeArrowheads="1"/>
          </p:cNvSpPr>
          <p:nvPr/>
        </p:nvSpPr>
        <p:spPr bwMode="auto">
          <a:xfrm>
            <a:off x="755650" y="823913"/>
            <a:ext cx="7847013" cy="441325"/>
          </a:xfrm>
          <a:prstGeom prst="roundRect">
            <a:avLst>
              <a:gd name="adj" fmla="val 50000"/>
            </a:avLst>
          </a:prstGeom>
          <a:solidFill>
            <a:schemeClr val="accent1"/>
          </a:solidFill>
          <a:ln w="12700">
            <a:noFill/>
            <a:miter lim="400000"/>
          </a:ln>
        </p:spPr>
        <p:txBody>
          <a:bodyPr lIns="14288" tIns="14288" rIns="14288" bIns="14288" anchor="ctr"/>
          <a:lstStyle/>
          <a:p>
            <a:endParaRPr lang="zh-CN" altLang="en-US" sz="1300">
              <a:latin typeface="Calibri" panose="020F0502020204030204" pitchFamily="34" charset="0"/>
            </a:endParaRPr>
          </a:p>
        </p:txBody>
      </p:sp>
      <p:sp>
        <p:nvSpPr>
          <p:cNvPr id="68619" name="Text Placeholder 3"/>
          <p:cNvSpPr txBox="1">
            <a:spLocks noChangeArrowheads="1"/>
          </p:cNvSpPr>
          <p:nvPr/>
        </p:nvSpPr>
        <p:spPr bwMode="auto">
          <a:xfrm>
            <a:off x="922338" y="898525"/>
            <a:ext cx="7424737"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sz="2000" b="1" dirty="0" smtClean="0">
                <a:solidFill>
                  <a:schemeClr val="bg1"/>
                </a:solidFill>
                <a:latin typeface="微软雅黑" panose="020B0503020204020204" pitchFamily="34" charset="-122"/>
                <a:ea typeface="微软雅黑" panose="020B0503020204020204" pitchFamily="34" charset="-122"/>
                <a:cs typeface="Open Sans"/>
              </a:rPr>
              <a:t>劳务</a:t>
            </a:r>
            <a:r>
              <a:rPr lang="zh-CN" altLang="en-US" sz="2000" b="1" dirty="0">
                <a:solidFill>
                  <a:schemeClr val="bg1"/>
                </a:solidFill>
                <a:latin typeface="微软雅黑" panose="020B0503020204020204" pitchFamily="34" charset="-122"/>
                <a:ea typeface="微软雅黑" panose="020B0503020204020204" pitchFamily="34" charset="-122"/>
                <a:cs typeface="Open Sans"/>
              </a:rPr>
              <a:t>报酬所得，稿酬所得和特许权使用费所得税款的计算方法</a:t>
            </a:r>
            <a:endParaRPr lang="zh-CN" altLang="en-US" sz="2000" b="1" dirty="0">
              <a:solidFill>
                <a:schemeClr val="bg1"/>
              </a:solidFill>
              <a:latin typeface="微软雅黑" panose="020B0503020204020204" pitchFamily="34" charset="-122"/>
              <a:ea typeface="微软雅黑" panose="020B0503020204020204" pitchFamily="34" charset="-122"/>
              <a:cs typeface="Open Sans"/>
            </a:endParaRPr>
          </a:p>
        </p:txBody>
      </p:sp>
      <p:sp>
        <p:nvSpPr>
          <p:cNvPr id="68620" name="TextBox 32"/>
          <p:cNvSpPr txBox="1">
            <a:spLocks noChangeArrowheads="1"/>
          </p:cNvSpPr>
          <p:nvPr/>
        </p:nvSpPr>
        <p:spPr bwMode="auto">
          <a:xfrm>
            <a:off x="857224" y="1714494"/>
            <a:ext cx="7519987" cy="2991588"/>
          </a:xfrm>
          <a:prstGeom prst="rect">
            <a:avLst/>
          </a:prstGeom>
          <a:noFill/>
          <a:ln w="9525">
            <a:noFill/>
            <a:miter lim="800000"/>
          </a:ln>
        </p:spPr>
        <p:txBody>
          <a:bodyPr lIns="0" tIns="0" rIns="0" bIns="0">
            <a:spAutoFit/>
          </a:bodyPr>
          <a:lstStyle/>
          <a:p>
            <a:pPr indent="457200" algn="just">
              <a:lnSpc>
                <a:spcPct val="120000"/>
              </a:lnSpc>
            </a:pPr>
            <a:r>
              <a:rPr lang="zh-CN" altLang="en-US" b="1" dirty="0" smtClean="0">
                <a:solidFill>
                  <a:srgbClr val="0000FF"/>
                </a:solidFill>
                <a:latin typeface="Calibri" panose="020F0502020204030204" pitchFamily="34" charset="0"/>
              </a:rPr>
              <a:t>例</a:t>
            </a:r>
            <a:r>
              <a:rPr lang="en-US" altLang="zh-CN" b="1" dirty="0" smtClean="0">
                <a:solidFill>
                  <a:srgbClr val="0000FF"/>
                </a:solidFill>
                <a:latin typeface="Calibri" panose="020F0502020204030204" pitchFamily="34" charset="0"/>
              </a:rPr>
              <a:t>6</a:t>
            </a:r>
            <a:r>
              <a:rPr lang="zh-CN" altLang="en-US" b="1" dirty="0" smtClean="0">
                <a:latin typeface="Calibri" panose="020F0502020204030204" pitchFamily="34" charset="0"/>
              </a:rPr>
              <a:t>：</a:t>
            </a:r>
            <a:r>
              <a:rPr lang="zh-CN" altLang="en-US" b="1" dirty="0">
                <a:latin typeface="Calibri" panose="020F0502020204030204" pitchFamily="34" charset="0"/>
              </a:rPr>
              <a:t>假如某非居民个人取得劳务报酬所得</a:t>
            </a:r>
            <a:r>
              <a:rPr lang="en-US" altLang="zh-CN" b="1" dirty="0">
                <a:latin typeface="Calibri" panose="020F0502020204030204" pitchFamily="34" charset="0"/>
              </a:rPr>
              <a:t>20000</a:t>
            </a:r>
            <a:r>
              <a:rPr lang="zh-CN" altLang="en-US" b="1" dirty="0">
                <a:latin typeface="Calibri" panose="020F0502020204030204" pitchFamily="34" charset="0"/>
              </a:rPr>
              <a:t>元，则这笔所得应扣缴税额为：</a:t>
            </a:r>
            <a:endParaRPr lang="zh-CN" altLang="en-US" b="1" dirty="0">
              <a:latin typeface="Calibri" panose="020F0502020204030204" pitchFamily="34" charset="0"/>
            </a:endParaRPr>
          </a:p>
          <a:p>
            <a:pPr indent="457200" algn="just">
              <a:lnSpc>
                <a:spcPct val="120000"/>
              </a:lnSpc>
            </a:pPr>
            <a:r>
              <a:rPr lang="zh-CN" altLang="en-US" b="1" dirty="0" smtClean="0">
                <a:latin typeface="Calibri" panose="020F0502020204030204" pitchFamily="34" charset="0"/>
              </a:rPr>
              <a:t>应纳税所得额</a:t>
            </a:r>
            <a:r>
              <a:rPr lang="en-US" altLang="zh-CN" b="1" dirty="0" smtClean="0">
                <a:latin typeface="Calibri" panose="020F0502020204030204" pitchFamily="34" charset="0"/>
              </a:rPr>
              <a:t>=</a:t>
            </a:r>
            <a:r>
              <a:rPr lang="zh-CN" altLang="en-US" b="1" dirty="0" smtClean="0">
                <a:latin typeface="Calibri" panose="020F0502020204030204" pitchFamily="34" charset="0"/>
              </a:rPr>
              <a:t>（</a:t>
            </a:r>
            <a:r>
              <a:rPr lang="en-US" altLang="zh-CN" b="1" dirty="0">
                <a:latin typeface="Calibri" panose="020F0502020204030204" pitchFamily="34" charset="0"/>
              </a:rPr>
              <a:t>20000-20000×20%</a:t>
            </a:r>
            <a:r>
              <a:rPr lang="zh-CN" altLang="en-US" b="1" dirty="0" smtClean="0">
                <a:latin typeface="Calibri" panose="020F0502020204030204" pitchFamily="34" charset="0"/>
              </a:rPr>
              <a:t>）</a:t>
            </a:r>
            <a:r>
              <a:rPr lang="en-US" altLang="zh-CN" b="1" dirty="0" smtClean="0">
                <a:latin typeface="Calibri" panose="020F0502020204030204" pitchFamily="34" charset="0"/>
              </a:rPr>
              <a:t>=16000</a:t>
            </a:r>
            <a:r>
              <a:rPr lang="zh-CN" altLang="en-US" b="1" dirty="0" smtClean="0">
                <a:latin typeface="Calibri" panose="020F0502020204030204" pitchFamily="34" charset="0"/>
              </a:rPr>
              <a:t>元</a:t>
            </a:r>
            <a:endParaRPr lang="en-US" altLang="zh-CN" b="1" dirty="0" smtClean="0">
              <a:latin typeface="Calibri" panose="020F0502020204030204" pitchFamily="34" charset="0"/>
            </a:endParaRPr>
          </a:p>
          <a:p>
            <a:pPr indent="457200" algn="just">
              <a:lnSpc>
                <a:spcPct val="120000"/>
              </a:lnSpc>
            </a:pPr>
            <a:r>
              <a:rPr lang="zh-CN" altLang="en-US" b="1" dirty="0" smtClean="0">
                <a:latin typeface="Calibri" panose="020F0502020204030204" pitchFamily="34" charset="0"/>
              </a:rPr>
              <a:t>应纳税额</a:t>
            </a:r>
            <a:r>
              <a:rPr lang="en-US" altLang="zh-CN" b="1" dirty="0" smtClean="0">
                <a:latin typeface="Calibri" panose="020F0502020204030204" pitchFamily="34" charset="0"/>
              </a:rPr>
              <a:t>=16000×20</a:t>
            </a:r>
            <a:r>
              <a:rPr lang="en-US" altLang="zh-CN" b="1" dirty="0">
                <a:latin typeface="Calibri" panose="020F0502020204030204" pitchFamily="34" charset="0"/>
              </a:rPr>
              <a:t>%-1410=1790</a:t>
            </a:r>
            <a:r>
              <a:rPr lang="zh-CN" altLang="en-US" b="1" dirty="0">
                <a:latin typeface="Calibri" panose="020F0502020204030204" pitchFamily="34" charset="0"/>
              </a:rPr>
              <a:t>元</a:t>
            </a:r>
            <a:endParaRPr lang="en-US" altLang="zh-CN" b="1" dirty="0">
              <a:latin typeface="Calibri" panose="020F0502020204030204" pitchFamily="34" charset="0"/>
            </a:endParaRPr>
          </a:p>
          <a:p>
            <a:pPr indent="457200" algn="just">
              <a:lnSpc>
                <a:spcPct val="120000"/>
              </a:lnSpc>
            </a:pPr>
            <a:endParaRPr lang="zh-CN" altLang="en-US" b="1" dirty="0">
              <a:latin typeface="Calibri" panose="020F0502020204030204" pitchFamily="34" charset="0"/>
            </a:endParaRPr>
          </a:p>
          <a:p>
            <a:pPr indent="457200" algn="just">
              <a:lnSpc>
                <a:spcPct val="120000"/>
              </a:lnSpc>
            </a:pPr>
            <a:r>
              <a:rPr lang="zh-CN" altLang="en-US" b="1" dirty="0" smtClean="0">
                <a:solidFill>
                  <a:srgbClr val="0000FF"/>
                </a:solidFill>
                <a:latin typeface="Calibri" panose="020F0502020204030204" pitchFamily="34" charset="0"/>
              </a:rPr>
              <a:t>例</a:t>
            </a:r>
            <a:r>
              <a:rPr lang="en-US" altLang="zh-CN" b="1" dirty="0" smtClean="0">
                <a:solidFill>
                  <a:srgbClr val="0000FF"/>
                </a:solidFill>
                <a:latin typeface="Calibri" panose="020F0502020204030204" pitchFamily="34" charset="0"/>
              </a:rPr>
              <a:t>7</a:t>
            </a:r>
            <a:r>
              <a:rPr lang="zh-CN" altLang="en-US" b="1" dirty="0" smtClean="0">
                <a:latin typeface="Calibri" panose="020F0502020204030204" pitchFamily="34" charset="0"/>
              </a:rPr>
              <a:t>：</a:t>
            </a:r>
            <a:r>
              <a:rPr lang="zh-CN" altLang="en-US" b="1" dirty="0">
                <a:latin typeface="Calibri" panose="020F0502020204030204" pitchFamily="34" charset="0"/>
              </a:rPr>
              <a:t>假如某非居民个人取得稿酬所得</a:t>
            </a:r>
            <a:r>
              <a:rPr lang="en-US" altLang="zh-CN" b="1" dirty="0">
                <a:latin typeface="Calibri" panose="020F0502020204030204" pitchFamily="34" charset="0"/>
              </a:rPr>
              <a:t>10000</a:t>
            </a:r>
            <a:r>
              <a:rPr lang="zh-CN" altLang="en-US" b="1" dirty="0">
                <a:latin typeface="Calibri" panose="020F0502020204030204" pitchFamily="34" charset="0"/>
              </a:rPr>
              <a:t>元，则这笔所得应扣缴税额为：</a:t>
            </a:r>
            <a:endParaRPr lang="zh-CN" altLang="en-US" b="1" dirty="0">
              <a:latin typeface="Calibri" panose="020F0502020204030204" pitchFamily="34" charset="0"/>
            </a:endParaRPr>
          </a:p>
          <a:p>
            <a:pPr indent="457200" algn="just">
              <a:lnSpc>
                <a:spcPct val="120000"/>
              </a:lnSpc>
            </a:pPr>
            <a:r>
              <a:rPr lang="zh-CN" altLang="en-US" b="1" dirty="0" smtClean="0">
                <a:latin typeface="Calibri" panose="020F0502020204030204" pitchFamily="34" charset="0"/>
              </a:rPr>
              <a:t>应纳税所得额</a:t>
            </a:r>
            <a:r>
              <a:rPr lang="en-US" altLang="zh-CN" b="1" dirty="0" smtClean="0">
                <a:latin typeface="Calibri" panose="020F0502020204030204" pitchFamily="34" charset="0"/>
              </a:rPr>
              <a:t>= </a:t>
            </a:r>
            <a:r>
              <a:rPr lang="zh-CN" altLang="en-US" b="1" dirty="0" smtClean="0">
                <a:latin typeface="Calibri" panose="020F0502020204030204" pitchFamily="34" charset="0"/>
              </a:rPr>
              <a:t>（</a:t>
            </a:r>
            <a:r>
              <a:rPr lang="en-US" altLang="zh-CN" b="1" dirty="0">
                <a:latin typeface="Calibri" panose="020F0502020204030204" pitchFamily="34" charset="0"/>
              </a:rPr>
              <a:t>10000-10000×20%</a:t>
            </a:r>
            <a:r>
              <a:rPr lang="zh-CN" altLang="en-US" b="1" dirty="0" smtClean="0">
                <a:latin typeface="Calibri" panose="020F0502020204030204" pitchFamily="34" charset="0"/>
              </a:rPr>
              <a:t>）</a:t>
            </a:r>
            <a:r>
              <a:rPr lang="en-US" altLang="zh-CN" b="1" dirty="0" smtClean="0">
                <a:latin typeface="Calibri" panose="020F0502020204030204" pitchFamily="34" charset="0"/>
              </a:rPr>
              <a:t>×70%=5600</a:t>
            </a:r>
            <a:r>
              <a:rPr lang="zh-CN" altLang="en-US" b="1" dirty="0" smtClean="0">
                <a:latin typeface="Calibri" panose="020F0502020204030204" pitchFamily="34" charset="0"/>
              </a:rPr>
              <a:t>元</a:t>
            </a:r>
            <a:endParaRPr lang="en-US" altLang="zh-CN" b="1" dirty="0" smtClean="0">
              <a:latin typeface="Calibri" panose="020F0502020204030204" pitchFamily="34" charset="0"/>
            </a:endParaRPr>
          </a:p>
          <a:p>
            <a:pPr indent="457200" algn="just">
              <a:lnSpc>
                <a:spcPct val="120000"/>
              </a:lnSpc>
            </a:pPr>
            <a:r>
              <a:rPr lang="zh-CN" altLang="en-US" b="1" dirty="0" smtClean="0">
                <a:latin typeface="Calibri" panose="020F0502020204030204" pitchFamily="34" charset="0"/>
              </a:rPr>
              <a:t>应纳税额</a:t>
            </a:r>
            <a:r>
              <a:rPr lang="en-US" altLang="zh-CN" b="1" dirty="0" smtClean="0">
                <a:latin typeface="Calibri" panose="020F0502020204030204" pitchFamily="34" charset="0"/>
              </a:rPr>
              <a:t>= 5600×10%-210=350</a:t>
            </a:r>
            <a:r>
              <a:rPr lang="zh-CN" altLang="en-US" b="1" dirty="0" smtClean="0">
                <a:latin typeface="Calibri" panose="020F0502020204030204" pitchFamily="34" charset="0"/>
              </a:rPr>
              <a:t>元</a:t>
            </a:r>
            <a:endParaRPr lang="zh-CN" altLang="en-US" b="1" dirty="0">
              <a:latin typeface="Calibri" panose="020F0502020204030204" pitchFamily="34" charset="0"/>
            </a:endParaRPr>
          </a:p>
        </p:txBody>
      </p:sp>
      <p:sp>
        <p:nvSpPr>
          <p:cNvPr id="31" name="Title 1"/>
          <p:cNvSpPr txBox="1"/>
          <p:nvPr/>
        </p:nvSpPr>
        <p:spPr>
          <a:xfrm>
            <a:off x="857250" y="200025"/>
            <a:ext cx="5357824"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税款</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计算</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非居民</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个人劳务报酬等三项所得代</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扣代</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缴</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1" cstate="print"/>
          <a:srcRect/>
          <a:stretch>
            <a:fillRect/>
          </a:stretch>
        </p:blipFill>
        <p:spPr bwMode="auto">
          <a:xfrm>
            <a:off x="214313" y="857250"/>
            <a:ext cx="8715375" cy="4286250"/>
          </a:xfrm>
          <a:prstGeom prst="rect">
            <a:avLst/>
          </a:prstGeom>
          <a:noFill/>
          <a:ln w="9525">
            <a:noFill/>
            <a:miter lim="800000"/>
            <a:headEnd/>
            <a:tailEnd/>
          </a:ln>
        </p:spPr>
      </p:pic>
      <p:sp>
        <p:nvSpPr>
          <p:cNvPr id="46083" name="Rectangle 1"/>
          <p:cNvSpPr>
            <a:spLocks noChangeArrowheads="1"/>
          </p:cNvSpPr>
          <p:nvPr/>
        </p:nvSpPr>
        <p:spPr bwMode="auto">
          <a:xfrm>
            <a:off x="1174750" y="144463"/>
            <a:ext cx="6762750" cy="579437"/>
          </a:xfrm>
          <a:prstGeom prst="rect">
            <a:avLst/>
          </a:prstGeom>
          <a:solidFill>
            <a:srgbClr val="FFFFFF"/>
          </a:solidFill>
          <a:ln w="9525">
            <a:noFill/>
            <a:miter lim="800000"/>
          </a:ln>
        </p:spPr>
        <p:txBody>
          <a:bodyPr wrap="none" anchor="ctr">
            <a:spAutoFit/>
          </a:bodyPr>
          <a:lstStyle/>
          <a:p>
            <a:pPr algn="ctr"/>
            <a:r>
              <a:rPr lang="zh-CN" altLang="en-US" b="1">
                <a:latin typeface="黑体" panose="02010609060101010101" pitchFamily="49" charset="-122"/>
                <a:ea typeface="黑体" panose="02010609060101010101" pitchFamily="49" charset="-122"/>
                <a:cs typeface="宋体" panose="02010600030101010101" pitchFamily="2" charset="-122"/>
              </a:rPr>
              <a:t>扣缴个人所得税报告表（</a:t>
            </a:r>
            <a:r>
              <a:rPr lang="en-US" altLang="zh-CN" b="1">
                <a:latin typeface="黑体" panose="02010609060101010101" pitchFamily="49" charset="-122"/>
                <a:ea typeface="黑体" panose="02010609060101010101" pitchFamily="49" charset="-122"/>
                <a:cs typeface="宋体" panose="02010600030101010101" pitchFamily="2" charset="-122"/>
              </a:rPr>
              <a:t>A</a:t>
            </a:r>
            <a:r>
              <a:rPr lang="zh-CN" altLang="en-US" b="1">
                <a:latin typeface="黑体" panose="02010609060101010101" pitchFamily="49" charset="-122"/>
                <a:ea typeface="黑体" panose="02010609060101010101" pitchFamily="49" charset="-122"/>
                <a:cs typeface="宋体" panose="02010600030101010101" pitchFamily="2" charset="-122"/>
              </a:rPr>
              <a:t>表部分） </a:t>
            </a:r>
            <a:endParaRPr lang="en-US" altLang="zh-CN" b="1">
              <a:latin typeface="黑体" panose="02010609060101010101" pitchFamily="49" charset="-122"/>
              <a:ea typeface="黑体" panose="02010609060101010101" pitchFamily="49" charset="-122"/>
              <a:cs typeface="宋体" panose="02010600030101010101" pitchFamily="2" charset="-122"/>
            </a:endParaRPr>
          </a:p>
          <a:p>
            <a:pPr algn="ctr"/>
            <a:r>
              <a:rPr lang="zh-CN" altLang="en-US" sz="1400" b="1">
                <a:latin typeface="楷体_GB2312" pitchFamily="49" charset="-122"/>
                <a:ea typeface="楷体_GB2312" pitchFamily="49" charset="-122"/>
                <a:cs typeface="宋体" panose="02010600030101010101" pitchFamily="2" charset="-122"/>
              </a:rPr>
              <a:t>（适用于工资、薪金所得，劳务报酬所得，稿酬所得，特许权使用费所得预扣预缴）</a:t>
            </a:r>
            <a:endParaRPr lang="zh-CN" altLang="zh-CN" sz="1400">
              <a:latin typeface="楷体_GB2312" pitchFamily="49" charset="-122"/>
              <a:ea typeface="楷体_GB2312" pitchFamily="49" charset="-122"/>
            </a:endParaRPr>
          </a:p>
        </p:txBody>
      </p:sp>
      <p:sp>
        <p:nvSpPr>
          <p:cNvPr id="46084" name="灯片编号占位符 8"/>
          <p:cNvSpPr>
            <a:spLocks noGrp="1" noChangeArrowheads="1"/>
          </p:cNvSpPr>
          <p:nvPr>
            <p:ph type="sldNum" sz="quarter" idx="12"/>
          </p:nvPr>
        </p:nvSpPr>
        <p:spPr bwMode="auto">
          <a:noFill/>
          <a:ln>
            <a:miter lim="800000"/>
          </a:ln>
        </p:spPr>
        <p:txBody>
          <a:bodyPr/>
          <a:lstStyle/>
          <a:p>
            <a:fld id="{AF6F215D-A217-4600-AFB3-8C4DB42170A7}" type="slidenum">
              <a:rPr lang="zh-CN" altLang="en-US"/>
            </a:fld>
            <a:endParaRPr lang="en-US" altLang="zh-CN"/>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7602538"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税款</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计算</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其它分类所得代扣代</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缴</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69639" name="Shape 1794"/>
          <p:cNvSpPr>
            <a:spLocks noChangeArrowheads="1"/>
          </p:cNvSpPr>
          <p:nvPr/>
        </p:nvSpPr>
        <p:spPr bwMode="auto">
          <a:xfrm>
            <a:off x="755650" y="823913"/>
            <a:ext cx="3024188" cy="441325"/>
          </a:xfrm>
          <a:prstGeom prst="roundRect">
            <a:avLst>
              <a:gd name="adj" fmla="val 50000"/>
            </a:avLst>
          </a:prstGeom>
          <a:solidFill>
            <a:schemeClr val="accent1"/>
          </a:solidFill>
          <a:ln w="12700">
            <a:noFill/>
            <a:miter lim="400000"/>
          </a:ln>
        </p:spPr>
        <p:txBody>
          <a:bodyPr lIns="14288" tIns="14288" rIns="14288" bIns="14288" anchor="ctr"/>
          <a:lstStyle/>
          <a:p>
            <a:endParaRPr lang="zh-CN" altLang="en-US" sz="1300">
              <a:latin typeface="Calibri" panose="020F0502020204030204" pitchFamily="34" charset="0"/>
            </a:endParaRPr>
          </a:p>
        </p:txBody>
      </p:sp>
      <p:sp>
        <p:nvSpPr>
          <p:cNvPr id="69640" name="Text Placeholder 3"/>
          <p:cNvSpPr txBox="1">
            <a:spLocks noChangeArrowheads="1"/>
          </p:cNvSpPr>
          <p:nvPr/>
        </p:nvSpPr>
        <p:spPr bwMode="auto">
          <a:xfrm>
            <a:off x="1331913" y="898525"/>
            <a:ext cx="1849437"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cs typeface="Open Sans"/>
              </a:rPr>
              <a:t>财产租赁所得</a:t>
            </a:r>
            <a:endParaRPr lang="zh-CN" altLang="en-US" sz="1400" b="1">
              <a:solidFill>
                <a:schemeClr val="bg1"/>
              </a:solidFill>
              <a:latin typeface="微软雅黑" panose="020B0503020204020204" pitchFamily="34" charset="-122"/>
              <a:ea typeface="微软雅黑" panose="020B0503020204020204" pitchFamily="34" charset="-122"/>
              <a:cs typeface="Open Sans"/>
            </a:endParaRPr>
          </a:p>
        </p:txBody>
      </p:sp>
      <p:sp>
        <p:nvSpPr>
          <p:cNvPr id="69641" name="TextBox 32"/>
          <p:cNvSpPr txBox="1">
            <a:spLocks noChangeArrowheads="1"/>
          </p:cNvSpPr>
          <p:nvPr/>
        </p:nvSpPr>
        <p:spPr bwMode="auto">
          <a:xfrm>
            <a:off x="684213" y="1349375"/>
            <a:ext cx="7920037" cy="566738"/>
          </a:xfrm>
          <a:prstGeom prst="rect">
            <a:avLst/>
          </a:prstGeom>
          <a:noFill/>
          <a:ln w="9525">
            <a:noFill/>
            <a:miter lim="800000"/>
          </a:ln>
        </p:spPr>
        <p:txBody>
          <a:bodyPr lIns="0" tIns="0" rIns="0" bIns="0">
            <a:spAutoFit/>
          </a:bodyPr>
          <a:lstStyle/>
          <a:p>
            <a:pPr indent="457200" algn="just">
              <a:lnSpc>
                <a:spcPct val="120000"/>
              </a:lnSpc>
            </a:pPr>
            <a:r>
              <a:rPr lang="zh-CN" altLang="en-US" sz="1600" b="1" dirty="0">
                <a:solidFill>
                  <a:srgbClr val="0F1836"/>
                </a:solidFill>
                <a:latin typeface="Calibri" panose="020F0502020204030204" pitchFamily="34" charset="0"/>
              </a:rPr>
              <a:t>支付财产租赁所得的，每次收入不超过四千元的，减除费用八百元；四千元以上的，减除百分之二十的费用，其余额为应纳税所得额，乘以百分之二十的比例税率计算税款。</a:t>
            </a:r>
            <a:endParaRPr lang="zh-CN" altLang="en-US" sz="1600" b="1" dirty="0">
              <a:solidFill>
                <a:srgbClr val="0F1836"/>
              </a:solidFill>
              <a:latin typeface="Calibri" panose="020F0502020204030204" pitchFamily="34" charset="0"/>
            </a:endParaRPr>
          </a:p>
        </p:txBody>
      </p:sp>
      <p:cxnSp>
        <p:nvCxnSpPr>
          <p:cNvPr id="7" name="直接连接符 6"/>
          <p:cNvCxnSpPr/>
          <p:nvPr/>
        </p:nvCxnSpPr>
        <p:spPr>
          <a:xfrm>
            <a:off x="796925" y="2066925"/>
            <a:ext cx="7805738" cy="0"/>
          </a:xfrm>
          <a:prstGeom prst="line">
            <a:avLst/>
          </a:prstGeom>
          <a:ln w="19050">
            <a:solidFill>
              <a:srgbClr val="005DA2"/>
            </a:solidFill>
          </a:ln>
        </p:spPr>
        <p:style>
          <a:lnRef idx="1">
            <a:schemeClr val="accent1"/>
          </a:lnRef>
          <a:fillRef idx="0">
            <a:schemeClr val="accent1"/>
          </a:fillRef>
          <a:effectRef idx="0">
            <a:schemeClr val="accent1"/>
          </a:effectRef>
          <a:fontRef idx="minor">
            <a:schemeClr val="tx1"/>
          </a:fontRef>
        </p:style>
      </p:cxnSp>
      <p:sp>
        <p:nvSpPr>
          <p:cNvPr id="69643" name="Shape 1794"/>
          <p:cNvSpPr>
            <a:spLocks noChangeArrowheads="1"/>
          </p:cNvSpPr>
          <p:nvPr/>
        </p:nvSpPr>
        <p:spPr bwMode="auto">
          <a:xfrm>
            <a:off x="755650" y="2211388"/>
            <a:ext cx="3024188" cy="441325"/>
          </a:xfrm>
          <a:prstGeom prst="roundRect">
            <a:avLst>
              <a:gd name="adj" fmla="val 50000"/>
            </a:avLst>
          </a:prstGeom>
          <a:solidFill>
            <a:schemeClr val="accent1"/>
          </a:solidFill>
          <a:ln w="12700">
            <a:noFill/>
            <a:miter lim="400000"/>
          </a:ln>
        </p:spPr>
        <p:txBody>
          <a:bodyPr lIns="14288" tIns="14288" rIns="14288" bIns="14288" anchor="ctr"/>
          <a:lstStyle/>
          <a:p>
            <a:endParaRPr lang="zh-CN" altLang="en-US" sz="1300">
              <a:latin typeface="Calibri" panose="020F0502020204030204" pitchFamily="34" charset="0"/>
            </a:endParaRPr>
          </a:p>
        </p:txBody>
      </p:sp>
      <p:sp>
        <p:nvSpPr>
          <p:cNvPr id="69644" name="Text Placeholder 3"/>
          <p:cNvSpPr txBox="1">
            <a:spLocks noChangeArrowheads="1"/>
          </p:cNvSpPr>
          <p:nvPr/>
        </p:nvSpPr>
        <p:spPr bwMode="auto">
          <a:xfrm>
            <a:off x="1331913" y="2286000"/>
            <a:ext cx="1849437"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cs typeface="Open Sans"/>
              </a:rPr>
              <a:t>财产转让所得</a:t>
            </a:r>
            <a:endParaRPr lang="zh-CN" altLang="en-US" sz="1400" b="1">
              <a:solidFill>
                <a:schemeClr val="bg1"/>
              </a:solidFill>
              <a:latin typeface="微软雅黑" panose="020B0503020204020204" pitchFamily="34" charset="-122"/>
              <a:ea typeface="微软雅黑" panose="020B0503020204020204" pitchFamily="34" charset="-122"/>
              <a:cs typeface="Open Sans"/>
            </a:endParaRPr>
          </a:p>
        </p:txBody>
      </p:sp>
      <p:sp>
        <p:nvSpPr>
          <p:cNvPr id="69645" name="TextBox 36"/>
          <p:cNvSpPr txBox="1">
            <a:spLocks noChangeArrowheads="1"/>
          </p:cNvSpPr>
          <p:nvPr/>
        </p:nvSpPr>
        <p:spPr bwMode="auto">
          <a:xfrm>
            <a:off x="827088" y="2736850"/>
            <a:ext cx="7519987" cy="587375"/>
          </a:xfrm>
          <a:prstGeom prst="rect">
            <a:avLst/>
          </a:prstGeom>
          <a:noFill/>
          <a:ln w="9525">
            <a:noFill/>
            <a:miter lim="800000"/>
          </a:ln>
        </p:spPr>
        <p:txBody>
          <a:bodyPr lIns="0" tIns="0" rIns="0" bIns="0">
            <a:spAutoFit/>
          </a:bodyPr>
          <a:lstStyle/>
          <a:p>
            <a:pPr indent="457200" algn="just">
              <a:lnSpc>
                <a:spcPct val="120000"/>
              </a:lnSpc>
            </a:pPr>
            <a:r>
              <a:rPr lang="zh-CN" altLang="en-US" sz="1600" b="1">
                <a:solidFill>
                  <a:srgbClr val="0F1836"/>
                </a:solidFill>
                <a:latin typeface="Calibri" panose="020F0502020204030204" pitchFamily="34" charset="0"/>
              </a:rPr>
              <a:t>支付财产转让所得的，以转让财产的收入额减除财产原值和合理费用后的余额为应纳税所得额，乘以百分之二十的比例税率计算税款。</a:t>
            </a:r>
            <a:endParaRPr lang="zh-CN" altLang="en-US" sz="1600" b="1">
              <a:solidFill>
                <a:srgbClr val="0F1836"/>
              </a:solidFill>
              <a:latin typeface="Calibri" panose="020F0502020204030204" pitchFamily="34" charset="0"/>
            </a:endParaRPr>
          </a:p>
        </p:txBody>
      </p:sp>
      <p:cxnSp>
        <p:nvCxnSpPr>
          <p:cNvPr id="38" name="直接连接符 37"/>
          <p:cNvCxnSpPr/>
          <p:nvPr/>
        </p:nvCxnSpPr>
        <p:spPr>
          <a:xfrm>
            <a:off x="796925" y="3508375"/>
            <a:ext cx="7805738" cy="0"/>
          </a:xfrm>
          <a:prstGeom prst="line">
            <a:avLst/>
          </a:prstGeom>
          <a:ln w="19050">
            <a:solidFill>
              <a:srgbClr val="005DA2"/>
            </a:solidFill>
          </a:ln>
        </p:spPr>
        <p:style>
          <a:lnRef idx="1">
            <a:schemeClr val="accent1"/>
          </a:lnRef>
          <a:fillRef idx="0">
            <a:schemeClr val="accent1"/>
          </a:fillRef>
          <a:effectRef idx="0">
            <a:schemeClr val="accent1"/>
          </a:effectRef>
          <a:fontRef idx="minor">
            <a:schemeClr val="tx1"/>
          </a:fontRef>
        </p:style>
      </p:cxnSp>
      <p:sp>
        <p:nvSpPr>
          <p:cNvPr id="69647" name="Shape 1794"/>
          <p:cNvSpPr>
            <a:spLocks noChangeArrowheads="1"/>
          </p:cNvSpPr>
          <p:nvPr/>
        </p:nvSpPr>
        <p:spPr bwMode="auto">
          <a:xfrm>
            <a:off x="757238" y="3651250"/>
            <a:ext cx="3022600" cy="442913"/>
          </a:xfrm>
          <a:prstGeom prst="roundRect">
            <a:avLst>
              <a:gd name="adj" fmla="val 50000"/>
            </a:avLst>
          </a:prstGeom>
          <a:solidFill>
            <a:schemeClr val="accent1"/>
          </a:solidFill>
          <a:ln w="12700">
            <a:noFill/>
            <a:miter lim="400000"/>
          </a:ln>
        </p:spPr>
        <p:txBody>
          <a:bodyPr lIns="14288" tIns="14288" rIns="14288" bIns="14288" anchor="ctr"/>
          <a:lstStyle/>
          <a:p>
            <a:endParaRPr lang="zh-CN" altLang="en-US" sz="1300">
              <a:latin typeface="Calibri" panose="020F0502020204030204" pitchFamily="34" charset="0"/>
            </a:endParaRPr>
          </a:p>
        </p:txBody>
      </p:sp>
      <p:sp>
        <p:nvSpPr>
          <p:cNvPr id="40" name="Text Placeholder 3"/>
          <p:cNvSpPr txBox="1"/>
          <p:nvPr/>
        </p:nvSpPr>
        <p:spPr>
          <a:xfrm>
            <a:off x="923925" y="3725863"/>
            <a:ext cx="2640013" cy="306387"/>
          </a:xfrm>
          <a:prstGeom prst="rect">
            <a:avLst/>
          </a:prstGeom>
        </p:spPr>
        <p:txBody>
          <a:bodyPr lIns="0" tIns="0" rIns="0" bIns="0" anchor="ctr">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spcAft>
                <a:spcPts val="0"/>
              </a:spcAft>
              <a:defRPr/>
            </a:pPr>
            <a:r>
              <a:rPr lang="zh-CN" altLang="en-US" sz="1400" b="1" dirty="0">
                <a:solidFill>
                  <a:schemeClr val="bg1"/>
                </a:solidFill>
                <a:latin typeface="微软雅黑" panose="020B0503020204020204" pitchFamily="34" charset="-122"/>
                <a:ea typeface="微软雅黑" panose="020B0503020204020204" pitchFamily="34" charset="-122"/>
              </a:rPr>
              <a:t>利息、股息、红利所得和偶然所得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9649" name="TextBox 40"/>
          <p:cNvSpPr txBox="1">
            <a:spLocks noChangeArrowheads="1"/>
          </p:cNvSpPr>
          <p:nvPr/>
        </p:nvSpPr>
        <p:spPr bwMode="auto">
          <a:xfrm>
            <a:off x="830263" y="4176713"/>
            <a:ext cx="7518400" cy="587375"/>
          </a:xfrm>
          <a:prstGeom prst="rect">
            <a:avLst/>
          </a:prstGeom>
          <a:noFill/>
          <a:ln w="9525">
            <a:noFill/>
            <a:miter lim="800000"/>
          </a:ln>
        </p:spPr>
        <p:txBody>
          <a:bodyPr lIns="0" tIns="0" rIns="0" bIns="0">
            <a:spAutoFit/>
          </a:bodyPr>
          <a:lstStyle/>
          <a:p>
            <a:pPr indent="457200" algn="just">
              <a:lnSpc>
                <a:spcPct val="120000"/>
              </a:lnSpc>
            </a:pPr>
            <a:r>
              <a:rPr lang="zh-CN" altLang="en-US" sz="1600" b="1">
                <a:solidFill>
                  <a:srgbClr val="0F1836"/>
                </a:solidFill>
                <a:latin typeface="Calibri" panose="020F0502020204030204" pitchFamily="34" charset="0"/>
              </a:rPr>
              <a:t>支付利息、股息、红利所得和偶然所得的，以每次收入额为应纳税所得额，乘以百分之二十的比例税率计算税款。</a:t>
            </a:r>
            <a:endParaRPr lang="zh-CN" altLang="en-US" sz="1600" b="1">
              <a:solidFill>
                <a:srgbClr val="0F1836"/>
              </a:solidFill>
              <a:latin typeface="Calibri" panose="020F0502020204030204" pitchFamily="34" charset="0"/>
            </a:endParaRPr>
          </a:p>
        </p:txBody>
      </p:sp>
      <p:grpSp>
        <p:nvGrpSpPr>
          <p:cNvPr id="3" name="组合 57"/>
          <p:cNvGrpSpPr/>
          <p:nvPr/>
        </p:nvGrpSpPr>
        <p:grpSpPr bwMode="auto">
          <a:xfrm>
            <a:off x="5840413" y="354013"/>
            <a:ext cx="325437" cy="325437"/>
            <a:chOff x="0" y="0"/>
            <a:chExt cx="432833" cy="432834"/>
          </a:xfrm>
        </p:grpSpPr>
        <p:sp>
          <p:nvSpPr>
            <p:cNvPr id="69663"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9664"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8" name="组合 60"/>
          <p:cNvGrpSpPr/>
          <p:nvPr/>
        </p:nvGrpSpPr>
        <p:grpSpPr bwMode="auto">
          <a:xfrm>
            <a:off x="6326188" y="354013"/>
            <a:ext cx="325437" cy="325437"/>
            <a:chOff x="0" y="0"/>
            <a:chExt cx="432833" cy="432834"/>
          </a:xfrm>
        </p:grpSpPr>
        <p:sp>
          <p:nvSpPr>
            <p:cNvPr id="69661"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9662"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9" name="组合 51"/>
          <p:cNvGrpSpPr/>
          <p:nvPr/>
        </p:nvGrpSpPr>
        <p:grpSpPr bwMode="auto">
          <a:xfrm>
            <a:off x="6811963" y="354013"/>
            <a:ext cx="323850" cy="323850"/>
            <a:chOff x="0" y="0"/>
            <a:chExt cx="432048" cy="432048"/>
          </a:xfrm>
        </p:grpSpPr>
        <p:sp>
          <p:nvSpPr>
            <p:cNvPr id="69659"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9660"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10" name="组合 54"/>
          <p:cNvGrpSpPr/>
          <p:nvPr/>
        </p:nvGrpSpPr>
        <p:grpSpPr bwMode="auto">
          <a:xfrm>
            <a:off x="7297738" y="354013"/>
            <a:ext cx="325437" cy="325437"/>
            <a:chOff x="0" y="0"/>
            <a:chExt cx="432833" cy="432834"/>
          </a:xfrm>
        </p:grpSpPr>
        <p:sp>
          <p:nvSpPr>
            <p:cNvPr id="69657"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9658"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11" name="组合 48"/>
          <p:cNvGrpSpPr/>
          <p:nvPr/>
        </p:nvGrpSpPr>
        <p:grpSpPr bwMode="auto">
          <a:xfrm>
            <a:off x="7785100" y="354013"/>
            <a:ext cx="323850" cy="325437"/>
            <a:chOff x="0" y="0"/>
            <a:chExt cx="432048" cy="432834"/>
          </a:xfrm>
        </p:grpSpPr>
        <p:sp>
          <p:nvSpPr>
            <p:cNvPr id="69655"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69656"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642910" y="1285866"/>
            <a:ext cx="7858180" cy="1500198"/>
          </a:xfrm>
          <a:prstGeom prst="roundRect">
            <a:avLst/>
          </a:prstGeom>
          <a:blipFill>
            <a:blip r:embed="rId1"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KSO_Shape"/>
          <p:cNvSpPr/>
          <p:nvPr/>
        </p:nvSpPr>
        <p:spPr bwMode="auto">
          <a:xfrm>
            <a:off x="206375" y="317500"/>
            <a:ext cx="815975" cy="447675"/>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400">
              <a:solidFill>
                <a:srgbClr val="FFFFFF"/>
              </a:solidFill>
              <a:latin typeface="+mn-lt"/>
              <a:ea typeface="+mn-ea"/>
            </a:endParaRPr>
          </a:p>
        </p:txBody>
      </p:sp>
      <p:sp>
        <p:nvSpPr>
          <p:cNvPr id="71683" name="任意多边形 11"/>
          <p:cNvSpPr>
            <a:spLocks noChangeArrowheads="1"/>
          </p:cNvSpPr>
          <p:nvPr/>
        </p:nvSpPr>
        <p:spPr bwMode="auto">
          <a:xfrm>
            <a:off x="3175" y="4875213"/>
            <a:ext cx="9144000" cy="268287"/>
          </a:xfrm>
          <a:custGeom>
            <a:avLst/>
            <a:gdLst>
              <a:gd name="T0" fmla="*/ 0 w 9144000"/>
              <a:gd name="T1" fmla="*/ 0 h 756293"/>
              <a:gd name="T2" fmla="*/ 9144000 w 9144000"/>
              <a:gd name="T3" fmla="*/ 0 h 756293"/>
              <a:gd name="T4" fmla="*/ 9144000 w 9144000"/>
              <a:gd name="T5" fmla="*/ 33761 h 756293"/>
              <a:gd name="T6" fmla="*/ 8108914 w 9144000"/>
              <a:gd name="T7" fmla="*/ 33761 h 756293"/>
              <a:gd name="T8" fmla="*/ 8108914 w 9144000"/>
              <a:gd name="T9" fmla="*/ 33761 h 756293"/>
              <a:gd name="T10" fmla="*/ 0 w 9144000"/>
              <a:gd name="T11" fmla="*/ 33761 h 756293"/>
              <a:gd name="T12" fmla="*/ 0 w 9144000"/>
              <a:gd name="T13" fmla="*/ 0 h 756293"/>
              <a:gd name="T14" fmla="*/ 0 60000 65536"/>
              <a:gd name="T15" fmla="*/ 0 60000 65536"/>
              <a:gd name="T16" fmla="*/ 0 60000 65536"/>
              <a:gd name="T17" fmla="*/ 0 60000 65536"/>
              <a:gd name="T18" fmla="*/ 0 60000 65536"/>
              <a:gd name="T19" fmla="*/ 0 60000 65536"/>
              <a:gd name="T20" fmla="*/ 0 60000 65536"/>
              <a:gd name="T21" fmla="*/ 0 w 9144000"/>
              <a:gd name="T22" fmla="*/ 0 h 756293"/>
              <a:gd name="T23" fmla="*/ 9144000 w 9144000"/>
              <a:gd name="T24" fmla="*/ 756293 h 7562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44000" h="756293">
                <a:moveTo>
                  <a:pt x="0" y="0"/>
                </a:moveTo>
                <a:lnTo>
                  <a:pt x="9144000" y="0"/>
                </a:lnTo>
                <a:lnTo>
                  <a:pt x="9144000" y="756293"/>
                </a:lnTo>
                <a:lnTo>
                  <a:pt x="8108917" y="756293"/>
                </a:lnTo>
                <a:lnTo>
                  <a:pt x="8108917" y="756292"/>
                </a:lnTo>
                <a:lnTo>
                  <a:pt x="0" y="756292"/>
                </a:lnTo>
                <a:lnTo>
                  <a:pt x="0" y="0"/>
                </a:lnTo>
                <a:close/>
              </a:path>
            </a:pathLst>
          </a:custGeom>
          <a:solidFill>
            <a:srgbClr val="1B2153"/>
          </a:solidFill>
          <a:ln w="25400">
            <a:noFill/>
            <a:round/>
          </a:ln>
        </p:spPr>
        <p:txBody>
          <a:bodyPr/>
          <a:lstStyle/>
          <a:p>
            <a:endParaRPr lang="zh-CN" altLang="en-US"/>
          </a:p>
        </p:txBody>
      </p:sp>
      <p:sp>
        <p:nvSpPr>
          <p:cNvPr id="71684" name="平行四边形 13"/>
          <p:cNvSpPr>
            <a:spLocks noChangeArrowheads="1"/>
          </p:cNvSpPr>
          <p:nvPr/>
        </p:nvSpPr>
        <p:spPr bwMode="auto">
          <a:xfrm>
            <a:off x="4213225" y="4875213"/>
            <a:ext cx="830263" cy="268287"/>
          </a:xfrm>
          <a:prstGeom prst="parallelogram">
            <a:avLst>
              <a:gd name="adj" fmla="val 24915"/>
            </a:avLst>
          </a:prstGeom>
          <a:solidFill>
            <a:srgbClr val="FFC000"/>
          </a:solidFill>
          <a:ln w="25400">
            <a:noFill/>
            <a:miter lim="800000"/>
          </a:ln>
        </p:spPr>
        <p:txBody>
          <a:bodyPr lIns="91431" tIns="45716" rIns="91431" bIns="45716" anchor="ctr"/>
          <a:lstStyle/>
          <a:p>
            <a:pPr algn="ctr" eaLnBrk="1" hangingPunct="1"/>
            <a:endParaRPr lang="zh-CN" altLang="zh-CN" sz="2400">
              <a:solidFill>
                <a:srgbClr val="FFFFFF"/>
              </a:solidFill>
              <a:latin typeface="宋体" panose="02010600030101010101" pitchFamily="2" charset="-122"/>
              <a:sym typeface="宋体" panose="02010600030101010101" pitchFamily="2" charset="-122"/>
            </a:endParaRPr>
          </a:p>
        </p:txBody>
      </p:sp>
      <p:sp>
        <p:nvSpPr>
          <p:cNvPr id="71685" name="文本框 34"/>
          <p:cNvSpPr txBox="1">
            <a:spLocks noChangeArrowheads="1"/>
          </p:cNvSpPr>
          <p:nvPr/>
        </p:nvSpPr>
        <p:spPr bwMode="auto">
          <a:xfrm>
            <a:off x="1073151" y="341313"/>
            <a:ext cx="4713296" cy="400050"/>
          </a:xfrm>
          <a:prstGeom prst="rect">
            <a:avLst/>
          </a:prstGeom>
          <a:noFill/>
          <a:ln w="9525">
            <a:noFill/>
            <a:miter lim="800000"/>
          </a:ln>
        </p:spPr>
        <p:txBody>
          <a:bodyPr wrap="square">
            <a:spAutoFit/>
          </a:bodyPr>
          <a:lstStyle/>
          <a:p>
            <a:r>
              <a:rPr lang="zh-CN" altLang="en-US" sz="2000" b="1" dirty="0" smtClean="0">
                <a:latin typeface="微软雅黑" panose="020B0503020204020204" pitchFamily="34" charset="-122"/>
                <a:ea typeface="微软雅黑" panose="020B0503020204020204" pitchFamily="34" charset="-122"/>
              </a:rPr>
              <a:t>扣缴申报管理</a:t>
            </a:r>
            <a:r>
              <a:rPr lang="en-US" altLang="zh-CN" sz="2000" b="1" dirty="0" smtClean="0">
                <a:latin typeface="微软雅黑" panose="020B0503020204020204" pitchFamily="34" charset="-122"/>
                <a:ea typeface="微软雅黑" panose="020B0503020204020204" pitchFamily="34" charset="-122"/>
              </a:rPr>
              <a:t> —— </a:t>
            </a:r>
            <a:r>
              <a:rPr lang="zh-CN" altLang="en-US" sz="2000" b="1" dirty="0" smtClean="0">
                <a:latin typeface="微软雅黑" panose="020B0503020204020204" pitchFamily="34" charset="-122"/>
                <a:ea typeface="微软雅黑" panose="020B0503020204020204" pitchFamily="34" charset="-122"/>
              </a:rPr>
              <a:t>代</a:t>
            </a:r>
            <a:r>
              <a:rPr lang="zh-CN" altLang="en-US" sz="2000" b="1" dirty="0">
                <a:latin typeface="微软雅黑" panose="020B0503020204020204" pitchFamily="34" charset="-122"/>
                <a:ea typeface="微软雅黑" panose="020B0503020204020204" pitchFamily="34" charset="-122"/>
              </a:rPr>
              <a:t>扣代缴手续费</a:t>
            </a:r>
            <a:endParaRPr lang="zh-CN" altLang="en-US" sz="2000" b="1" dirty="0">
              <a:latin typeface="微软雅黑" panose="020B0503020204020204" pitchFamily="34" charset="-122"/>
              <a:ea typeface="微软雅黑" panose="020B0503020204020204" pitchFamily="34" charset="-122"/>
              <a:sym typeface="宋体" panose="02010600030101010101" pitchFamily="2" charset="-122"/>
            </a:endParaRPr>
          </a:p>
        </p:txBody>
      </p:sp>
      <p:sp>
        <p:nvSpPr>
          <p:cNvPr id="71687" name="矩形 1"/>
          <p:cNvSpPr>
            <a:spLocks noChangeArrowheads="1"/>
          </p:cNvSpPr>
          <p:nvPr/>
        </p:nvSpPr>
        <p:spPr bwMode="auto">
          <a:xfrm>
            <a:off x="1000100" y="857238"/>
            <a:ext cx="7286625" cy="3231654"/>
          </a:xfrm>
          <a:prstGeom prst="rect">
            <a:avLst/>
          </a:prstGeom>
          <a:noFill/>
          <a:ln w="9525">
            <a:noFill/>
            <a:miter lim="800000"/>
          </a:ln>
        </p:spPr>
        <p:txBody>
          <a:bodyPr>
            <a:spAutoFit/>
          </a:bodyPr>
          <a:lstStyle/>
          <a:p>
            <a:pPr eaLnBrk="1" hangingPunct="1"/>
            <a:endParaRPr lang="en-US" altLang="zh-CN" dirty="0"/>
          </a:p>
          <a:p>
            <a:pPr eaLnBrk="1" hangingPunct="1"/>
            <a:endParaRPr lang="en-US" altLang="zh-CN" dirty="0">
              <a:solidFill>
                <a:schemeClr val="accent1"/>
              </a:solidFill>
            </a:endParaRPr>
          </a:p>
          <a:p>
            <a:pPr eaLnBrk="1" hangingPunct="1"/>
            <a:r>
              <a:rPr lang="zh-CN" altLang="en-US" sz="2800" b="1" dirty="0" smtClean="0"/>
              <a:t>对扣缴义务人按照规定扣缴的税款，按年付给百分之二的手续费。不包括税务机关、司法机关等</a:t>
            </a:r>
            <a:r>
              <a:rPr lang="zh-CN" altLang="en-US" sz="2800" b="1" dirty="0" smtClean="0">
                <a:solidFill>
                  <a:srgbClr val="0000FF"/>
                </a:solidFill>
              </a:rPr>
              <a:t>查补</a:t>
            </a:r>
            <a:r>
              <a:rPr lang="zh-CN" altLang="en-US" sz="2800" b="1" dirty="0" smtClean="0"/>
              <a:t>或者</a:t>
            </a:r>
            <a:r>
              <a:rPr lang="zh-CN" altLang="en-US" sz="2800" b="1" dirty="0" smtClean="0">
                <a:solidFill>
                  <a:srgbClr val="0000FF"/>
                </a:solidFill>
              </a:rPr>
              <a:t>责令补扣的税款</a:t>
            </a:r>
            <a:r>
              <a:rPr lang="zh-CN" altLang="en-US" sz="2800" b="1" dirty="0" smtClean="0"/>
              <a:t>。</a:t>
            </a:r>
            <a:endParaRPr lang="en-US" altLang="zh-CN" sz="2800" b="1" dirty="0" smtClean="0"/>
          </a:p>
          <a:p>
            <a:pPr eaLnBrk="1" hangingPunct="1"/>
            <a:endParaRPr lang="en-US" altLang="zh-CN" sz="2800" b="1" dirty="0"/>
          </a:p>
          <a:p>
            <a:pPr eaLnBrk="1" hangingPunct="1"/>
            <a:r>
              <a:rPr lang="zh-CN" altLang="en-US" sz="2800" b="1" dirty="0" smtClean="0"/>
              <a:t>扣缴</a:t>
            </a:r>
            <a:r>
              <a:rPr lang="zh-CN" altLang="en-US" sz="2800" b="1" dirty="0"/>
              <a:t>义务人扣缴手续费可用于提升办税能力、奖励办税人员。</a:t>
            </a:r>
            <a:endParaRPr lang="zh-CN" altLang="en-US" sz="2800" b="1" dirty="0"/>
          </a:p>
        </p:txBody>
      </p:sp>
      <p:cxnSp>
        <p:nvCxnSpPr>
          <p:cNvPr id="9" name="直接连接符 8"/>
          <p:cNvCxnSpPr/>
          <p:nvPr/>
        </p:nvCxnSpPr>
        <p:spPr>
          <a:xfrm>
            <a:off x="714348" y="785800"/>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2" name="组合 57"/>
          <p:cNvGrpSpPr/>
          <p:nvPr/>
        </p:nvGrpSpPr>
        <p:grpSpPr bwMode="auto">
          <a:xfrm>
            <a:off x="5840413" y="354013"/>
            <a:ext cx="325437" cy="325437"/>
            <a:chOff x="0" y="0"/>
            <a:chExt cx="432833" cy="432834"/>
          </a:xfrm>
        </p:grpSpPr>
        <p:sp>
          <p:nvSpPr>
            <p:cNvPr id="11"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2"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 name="组合 60"/>
          <p:cNvGrpSpPr/>
          <p:nvPr/>
        </p:nvGrpSpPr>
        <p:grpSpPr bwMode="auto">
          <a:xfrm>
            <a:off x="6326188" y="354013"/>
            <a:ext cx="325437" cy="325437"/>
            <a:chOff x="0" y="0"/>
            <a:chExt cx="432833" cy="432834"/>
          </a:xfrm>
        </p:grpSpPr>
        <p:sp>
          <p:nvSpPr>
            <p:cNvPr id="14"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5"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4" name="组合 51"/>
          <p:cNvGrpSpPr/>
          <p:nvPr/>
        </p:nvGrpSpPr>
        <p:grpSpPr bwMode="auto">
          <a:xfrm>
            <a:off x="6811963" y="354013"/>
            <a:ext cx="323850" cy="323850"/>
            <a:chOff x="0" y="0"/>
            <a:chExt cx="432048" cy="432048"/>
          </a:xfrm>
        </p:grpSpPr>
        <p:sp>
          <p:nvSpPr>
            <p:cNvPr id="17"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8"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5" name="组合 54"/>
          <p:cNvGrpSpPr/>
          <p:nvPr/>
        </p:nvGrpSpPr>
        <p:grpSpPr bwMode="auto">
          <a:xfrm>
            <a:off x="7297738" y="354013"/>
            <a:ext cx="325437" cy="325437"/>
            <a:chOff x="0" y="0"/>
            <a:chExt cx="432833" cy="432834"/>
          </a:xfrm>
        </p:grpSpPr>
        <p:sp>
          <p:nvSpPr>
            <p:cNvPr id="20"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1"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6" name="组合 48"/>
          <p:cNvGrpSpPr/>
          <p:nvPr/>
        </p:nvGrpSpPr>
        <p:grpSpPr bwMode="auto">
          <a:xfrm>
            <a:off x="7785100" y="354013"/>
            <a:ext cx="323850" cy="325437"/>
            <a:chOff x="0" y="0"/>
            <a:chExt cx="432048" cy="432834"/>
          </a:xfrm>
        </p:grpSpPr>
        <p:sp>
          <p:nvSpPr>
            <p:cNvPr id="23"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4"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ustDataLst>
      <p:tags r:id="rId2"/>
    </p:custData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pPr>
              <a:defRPr/>
            </a:pPr>
            <a:fld id="{C4CB047A-2BAB-4AB1-88B2-3C2E425FF4ED}" type="slidenum">
              <a:rPr lang="zh-CN" altLang="en-US"/>
            </a:fld>
            <a:endParaRPr lang="zh-CN" altLang="en-US" sz="1800" dirty="0">
              <a:solidFill>
                <a:schemeClr val="tx1"/>
              </a:solidFill>
              <a:latin typeface="Arial" panose="020B0604020202020204" pitchFamily="34" charset="0"/>
            </a:endParaRPr>
          </a:p>
        </p:txBody>
      </p:sp>
      <p:grpSp>
        <p:nvGrpSpPr>
          <p:cNvPr id="2" name="Group 2"/>
          <p:cNvGrpSpPr/>
          <p:nvPr/>
        </p:nvGrpSpPr>
        <p:grpSpPr bwMode="auto">
          <a:xfrm>
            <a:off x="2857488" y="785800"/>
            <a:ext cx="3584575" cy="3584575"/>
            <a:chOff x="0" y="0"/>
            <a:chExt cx="4778077" cy="4778077"/>
          </a:xfrm>
        </p:grpSpPr>
        <p:sp>
          <p:nvSpPr>
            <p:cNvPr id="16391" name="椭圆 1"/>
            <p:cNvSpPr>
              <a:spLocks noChangeArrowheads="1"/>
            </p:cNvSpPr>
            <p:nvPr/>
          </p:nvSpPr>
          <p:spPr bwMode="auto">
            <a:xfrm>
              <a:off x="67714" y="67714"/>
              <a:ext cx="4642649" cy="4642649"/>
            </a:xfrm>
            <a:prstGeom prst="ellipse">
              <a:avLst/>
            </a:prstGeom>
            <a:solidFill>
              <a:srgbClr val="005A9C"/>
            </a:solidFill>
            <a:ln w="9525">
              <a:noFill/>
              <a:round/>
            </a:ln>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92" name="椭圆 10"/>
            <p:cNvSpPr>
              <a:spLocks noChangeArrowheads="1"/>
            </p:cNvSpPr>
            <p:nvPr/>
          </p:nvSpPr>
          <p:spPr bwMode="auto">
            <a:xfrm>
              <a:off x="0" y="0"/>
              <a:ext cx="4778077" cy="4778077"/>
            </a:xfrm>
            <a:prstGeom prst="ellipse">
              <a:avLst/>
            </a:prstGeom>
            <a:noFill/>
            <a:ln w="25400">
              <a:solidFill>
                <a:srgbClr val="005A9C"/>
              </a:solidFill>
              <a:prstDash val="lgDash"/>
              <a:round/>
            </a:ln>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388" name="文本框 11"/>
          <p:cNvSpPr>
            <a:spLocks noChangeArrowheads="1"/>
          </p:cNvSpPr>
          <p:nvPr/>
        </p:nvSpPr>
        <p:spPr bwMode="auto">
          <a:xfrm>
            <a:off x="3711575" y="1736725"/>
            <a:ext cx="2003425" cy="700088"/>
          </a:xfrm>
          <a:prstGeom prst="rect">
            <a:avLst/>
          </a:prstGeom>
          <a:noFill/>
          <a:ln w="9525">
            <a:noFill/>
            <a:miter lim="800000"/>
          </a:ln>
        </p:spPr>
        <p:txBody>
          <a:bodyPr lIns="68579" tIns="34289" rIns="68579" bIns="34289">
            <a:spAutoFit/>
          </a:bodyPr>
          <a:lstStyle/>
          <a:p>
            <a:r>
              <a:rPr lang="en-US" altLang="zh-CN" sz="41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Part </a:t>
            </a:r>
            <a:r>
              <a:rPr lang="en-US" altLang="zh-CN" sz="4100"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dirty="0"/>
          </a:p>
        </p:txBody>
      </p:sp>
      <p:sp>
        <p:nvSpPr>
          <p:cNvPr id="16389" name="直接连接符 12"/>
          <p:cNvSpPr>
            <a:spLocks noChangeShapeType="1"/>
          </p:cNvSpPr>
          <p:nvPr/>
        </p:nvSpPr>
        <p:spPr bwMode="auto">
          <a:xfrm>
            <a:off x="4410075" y="2433638"/>
            <a:ext cx="323850" cy="1587"/>
          </a:xfrm>
          <a:prstGeom prst="line">
            <a:avLst/>
          </a:prstGeom>
          <a:noFill/>
          <a:ln w="12700">
            <a:solidFill>
              <a:schemeClr val="bg1"/>
            </a:solidFill>
            <a:round/>
          </a:ln>
        </p:spPr>
        <p:txBody>
          <a:bodyPr/>
          <a:lstStyle/>
          <a:p>
            <a:endParaRPr lang="zh-CN" altLang="en-US"/>
          </a:p>
        </p:txBody>
      </p:sp>
      <p:sp>
        <p:nvSpPr>
          <p:cNvPr id="16390" name="文本框 20"/>
          <p:cNvSpPr>
            <a:spLocks noChangeArrowheads="1"/>
          </p:cNvSpPr>
          <p:nvPr/>
        </p:nvSpPr>
        <p:spPr bwMode="auto">
          <a:xfrm>
            <a:off x="3429000" y="2589213"/>
            <a:ext cx="2500313" cy="1323437"/>
          </a:xfrm>
          <a:prstGeom prst="rect">
            <a:avLst/>
          </a:prstGeom>
          <a:noFill/>
          <a:ln w="9525">
            <a:noFill/>
            <a:miter lim="800000"/>
          </a:ln>
        </p:spPr>
        <p:txBody>
          <a:bodyPr lIns="91438" tIns="45719" rIns="91438" bIns="45719">
            <a:spAutoFit/>
          </a:bodyPr>
          <a:lstStyle/>
          <a:p>
            <a:pPr algn="ctr"/>
            <a:r>
              <a:rPr lang="zh-CN" altLang="en-US" sz="40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六项专项附加扣除</a:t>
            </a:r>
            <a:endParaRPr lang="en-US" dirty="0"/>
          </a:p>
        </p:txBody>
      </p:sp>
    </p:spTree>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roup 6"/>
          <p:cNvGrpSpPr/>
          <p:nvPr/>
        </p:nvGrpSpPr>
        <p:grpSpPr bwMode="auto">
          <a:xfrm>
            <a:off x="357188" y="1419225"/>
            <a:ext cx="8391525" cy="3509963"/>
            <a:chOff x="0" y="0"/>
            <a:chExt cx="8572560" cy="3643338"/>
          </a:xfrm>
        </p:grpSpPr>
        <p:sp>
          <p:nvSpPr>
            <p:cNvPr id="20503" name="Oval 7"/>
            <p:cNvSpPr>
              <a:spLocks noChangeArrowheads="1"/>
            </p:cNvSpPr>
            <p:nvPr/>
          </p:nvSpPr>
          <p:spPr bwMode="auto">
            <a:xfrm>
              <a:off x="1046" y="801375"/>
              <a:ext cx="2040587" cy="2040587"/>
            </a:xfrm>
            <a:prstGeom prst="ellipse">
              <a:avLst/>
            </a:prstGeom>
            <a:solidFill>
              <a:srgbClr val="4F81BD">
                <a:alpha val="50195"/>
              </a:srgbClr>
            </a:solidFill>
            <a:ln w="25400">
              <a:solidFill>
                <a:srgbClr val="FFFFFF"/>
              </a:solidFill>
              <a:round/>
            </a:ln>
          </p:spPr>
          <p:txBody>
            <a:bodyPr/>
            <a:lstStyle/>
            <a:p>
              <a:endParaRPr lang="zh-CN" altLang="en-US">
                <a:latin typeface="Calibri" panose="020F0502020204030204" pitchFamily="34" charset="0"/>
              </a:endParaRPr>
            </a:p>
          </p:txBody>
        </p:sp>
        <p:sp>
          <p:nvSpPr>
            <p:cNvPr id="20504" name="Rectangle 8"/>
            <p:cNvSpPr>
              <a:spLocks noChangeArrowheads="1"/>
            </p:cNvSpPr>
            <p:nvPr/>
          </p:nvSpPr>
          <p:spPr bwMode="auto">
            <a:xfrm>
              <a:off x="299883" y="1100212"/>
              <a:ext cx="1442913" cy="1442913"/>
            </a:xfrm>
            <a:prstGeom prst="rect">
              <a:avLst/>
            </a:prstGeom>
            <a:noFill/>
            <a:ln w="9525">
              <a:noFill/>
              <a:miter lim="800000"/>
            </a:ln>
          </p:spPr>
          <p:txBody>
            <a:bodyPr lIns="112300" tIns="40640" rIns="112300" bIns="40640" anchor="ctr"/>
            <a:lstStyle/>
            <a:p>
              <a:pPr algn="ctr">
                <a:lnSpc>
                  <a:spcPct val="90000"/>
                </a:lnSpc>
                <a:spcAft>
                  <a:spcPct val="35000"/>
                </a:spcAft>
              </a:pPr>
              <a:r>
                <a:rPr lang="zh-CN" altLang="en-US" sz="3200" b="1">
                  <a:latin typeface="微软雅黑" panose="020B0503020204020204" pitchFamily="34" charset="-122"/>
                  <a:ea typeface="微软雅黑" panose="020B0503020204020204" pitchFamily="34" charset="-122"/>
                  <a:sym typeface="微软雅黑" panose="020B0503020204020204" pitchFamily="34" charset="-122"/>
                </a:rPr>
                <a:t>子女教育</a:t>
              </a:r>
              <a:endParaRPr lang="zh-CN" altLang="en-US">
                <a:latin typeface="Calibri" panose="020F0502020204030204" pitchFamily="34" charset="0"/>
              </a:endParaRPr>
            </a:p>
          </p:txBody>
        </p:sp>
        <p:sp>
          <p:nvSpPr>
            <p:cNvPr id="20505" name="Oval 9"/>
            <p:cNvSpPr>
              <a:spLocks noChangeArrowheads="1"/>
            </p:cNvSpPr>
            <p:nvPr/>
          </p:nvSpPr>
          <p:spPr bwMode="auto">
            <a:xfrm>
              <a:off x="1633516" y="801375"/>
              <a:ext cx="2040587" cy="2040587"/>
            </a:xfrm>
            <a:prstGeom prst="ellipse">
              <a:avLst/>
            </a:prstGeom>
            <a:solidFill>
              <a:srgbClr val="00B0F0">
                <a:alpha val="50195"/>
              </a:srgbClr>
            </a:solidFill>
            <a:ln w="25400">
              <a:solidFill>
                <a:srgbClr val="FFFFFF"/>
              </a:solidFill>
              <a:round/>
            </a:ln>
          </p:spPr>
          <p:txBody>
            <a:bodyPr/>
            <a:lstStyle/>
            <a:p>
              <a:endParaRPr lang="zh-CN" altLang="en-US">
                <a:latin typeface="Calibri" panose="020F0502020204030204" pitchFamily="34" charset="0"/>
              </a:endParaRPr>
            </a:p>
          </p:txBody>
        </p:sp>
        <p:sp>
          <p:nvSpPr>
            <p:cNvPr id="20506" name="Rectangle 10"/>
            <p:cNvSpPr>
              <a:spLocks noChangeArrowheads="1"/>
            </p:cNvSpPr>
            <p:nvPr/>
          </p:nvSpPr>
          <p:spPr bwMode="auto">
            <a:xfrm>
              <a:off x="1932353" y="1100212"/>
              <a:ext cx="1442913" cy="1442913"/>
            </a:xfrm>
            <a:prstGeom prst="rect">
              <a:avLst/>
            </a:prstGeom>
            <a:noFill/>
            <a:ln w="9525">
              <a:noFill/>
              <a:miter lim="800000"/>
            </a:ln>
          </p:spPr>
          <p:txBody>
            <a:bodyPr lIns="112300" tIns="40640" rIns="112300" bIns="40640" anchor="ctr"/>
            <a:lstStyle/>
            <a:p>
              <a:pPr algn="ctr">
                <a:lnSpc>
                  <a:spcPct val="90000"/>
                </a:lnSpc>
                <a:spcAft>
                  <a:spcPct val="35000"/>
                </a:spcAft>
              </a:pPr>
              <a:r>
                <a:rPr lang="zh-CN" altLang="en-US" sz="3200" b="1">
                  <a:latin typeface="微软雅黑" panose="020B0503020204020204" pitchFamily="34" charset="-122"/>
                  <a:ea typeface="微软雅黑" panose="020B0503020204020204" pitchFamily="34" charset="-122"/>
                  <a:sym typeface="微软雅黑" panose="020B0503020204020204" pitchFamily="34" charset="-122"/>
                </a:rPr>
                <a:t>继续教育</a:t>
              </a:r>
              <a:endParaRPr lang="zh-CN" altLang="en-US">
                <a:latin typeface="Calibri" panose="020F0502020204030204" pitchFamily="34" charset="0"/>
              </a:endParaRPr>
            </a:p>
          </p:txBody>
        </p:sp>
        <p:sp>
          <p:nvSpPr>
            <p:cNvPr id="20507" name="Oval 11"/>
            <p:cNvSpPr>
              <a:spLocks noChangeArrowheads="1"/>
            </p:cNvSpPr>
            <p:nvPr/>
          </p:nvSpPr>
          <p:spPr bwMode="auto">
            <a:xfrm>
              <a:off x="3265986" y="801375"/>
              <a:ext cx="2040587" cy="2040587"/>
            </a:xfrm>
            <a:prstGeom prst="ellipse">
              <a:avLst/>
            </a:prstGeom>
            <a:solidFill>
              <a:srgbClr val="4F81BD">
                <a:alpha val="50195"/>
              </a:srgbClr>
            </a:solidFill>
            <a:ln w="25400">
              <a:solidFill>
                <a:srgbClr val="FFFFFF"/>
              </a:solidFill>
              <a:round/>
            </a:ln>
          </p:spPr>
          <p:txBody>
            <a:bodyPr/>
            <a:lstStyle/>
            <a:p>
              <a:endParaRPr lang="zh-CN" altLang="en-US">
                <a:latin typeface="Calibri" panose="020F0502020204030204" pitchFamily="34" charset="0"/>
              </a:endParaRPr>
            </a:p>
          </p:txBody>
        </p:sp>
        <p:sp>
          <p:nvSpPr>
            <p:cNvPr id="20508" name="Rectangle 12"/>
            <p:cNvSpPr>
              <a:spLocks noChangeArrowheads="1"/>
            </p:cNvSpPr>
            <p:nvPr/>
          </p:nvSpPr>
          <p:spPr bwMode="auto">
            <a:xfrm>
              <a:off x="3564823" y="1100212"/>
              <a:ext cx="1442913" cy="1442913"/>
            </a:xfrm>
            <a:prstGeom prst="rect">
              <a:avLst/>
            </a:prstGeom>
            <a:noFill/>
            <a:ln w="9525">
              <a:noFill/>
              <a:miter lim="800000"/>
            </a:ln>
          </p:spPr>
          <p:txBody>
            <a:bodyPr lIns="112300" tIns="40640" rIns="112300" bIns="40640" anchor="ctr"/>
            <a:lstStyle/>
            <a:p>
              <a:pPr algn="ctr">
                <a:lnSpc>
                  <a:spcPct val="90000"/>
                </a:lnSpc>
                <a:spcAft>
                  <a:spcPct val="35000"/>
                </a:spcAft>
              </a:pPr>
              <a:r>
                <a:rPr lang="zh-CN" altLang="en-US" sz="3200" b="1">
                  <a:latin typeface="微软雅黑" panose="020B0503020204020204" pitchFamily="34" charset="-122"/>
                  <a:ea typeface="微软雅黑" panose="020B0503020204020204" pitchFamily="34" charset="-122"/>
                  <a:sym typeface="微软雅黑" panose="020B0503020204020204" pitchFamily="34" charset="-122"/>
                </a:rPr>
                <a:t>大病医疗</a:t>
              </a:r>
              <a:endParaRPr lang="zh-CN" altLang="en-US">
                <a:latin typeface="Calibri" panose="020F0502020204030204" pitchFamily="34" charset="0"/>
              </a:endParaRPr>
            </a:p>
          </p:txBody>
        </p:sp>
        <p:sp>
          <p:nvSpPr>
            <p:cNvPr id="20509" name="Oval 13"/>
            <p:cNvSpPr>
              <a:spLocks noChangeArrowheads="1"/>
            </p:cNvSpPr>
            <p:nvPr/>
          </p:nvSpPr>
          <p:spPr bwMode="auto">
            <a:xfrm>
              <a:off x="4898456" y="357190"/>
              <a:ext cx="2040587" cy="2928957"/>
            </a:xfrm>
            <a:prstGeom prst="ellipse">
              <a:avLst/>
            </a:prstGeom>
            <a:solidFill>
              <a:srgbClr val="00B0F0">
                <a:alpha val="50195"/>
              </a:srgbClr>
            </a:solidFill>
            <a:ln w="25400">
              <a:solidFill>
                <a:srgbClr val="FFFFFF"/>
              </a:solidFill>
              <a:round/>
            </a:ln>
          </p:spPr>
          <p:txBody>
            <a:bodyPr/>
            <a:lstStyle/>
            <a:p>
              <a:endParaRPr lang="zh-CN" altLang="en-US">
                <a:latin typeface="Calibri" panose="020F0502020204030204" pitchFamily="34" charset="0"/>
              </a:endParaRPr>
            </a:p>
          </p:txBody>
        </p:sp>
        <p:sp>
          <p:nvSpPr>
            <p:cNvPr id="20510" name="Rectangle 14"/>
            <p:cNvSpPr>
              <a:spLocks noChangeArrowheads="1"/>
            </p:cNvSpPr>
            <p:nvPr/>
          </p:nvSpPr>
          <p:spPr bwMode="auto">
            <a:xfrm>
              <a:off x="5197293" y="786126"/>
              <a:ext cx="1442913" cy="2071085"/>
            </a:xfrm>
            <a:prstGeom prst="rect">
              <a:avLst/>
            </a:prstGeom>
            <a:noFill/>
            <a:ln w="9525">
              <a:noFill/>
              <a:miter lim="800000"/>
            </a:ln>
          </p:spPr>
          <p:txBody>
            <a:bodyPr lIns="112300" tIns="40640" rIns="112300" bIns="40640" anchor="ctr"/>
            <a:lstStyle/>
            <a:p>
              <a:pPr algn="ctr">
                <a:lnSpc>
                  <a:spcPts val="3600"/>
                </a:lnSpc>
                <a:spcAft>
                  <a:spcPct val="35000"/>
                </a:spcAft>
              </a:pPr>
              <a:r>
                <a:rPr lang="zh-CN" altLang="en-US" sz="3200" b="1">
                  <a:latin typeface="微软雅黑" panose="020B0503020204020204" pitchFamily="34" charset="-122"/>
                  <a:ea typeface="微软雅黑" panose="020B0503020204020204" pitchFamily="34" charset="-122"/>
                  <a:sym typeface="微软雅黑" panose="020B0503020204020204" pitchFamily="34" charset="-122"/>
                </a:rPr>
                <a:t>住房贷款利息或者住房租金</a:t>
              </a:r>
              <a:endParaRPr lang="zh-CN" altLang="en-US">
                <a:latin typeface="Calibri" panose="020F0502020204030204" pitchFamily="34" charset="0"/>
              </a:endParaRPr>
            </a:p>
          </p:txBody>
        </p:sp>
        <p:sp>
          <p:nvSpPr>
            <p:cNvPr id="20511" name="Oval 15"/>
            <p:cNvSpPr>
              <a:spLocks noChangeArrowheads="1"/>
            </p:cNvSpPr>
            <p:nvPr/>
          </p:nvSpPr>
          <p:spPr bwMode="auto">
            <a:xfrm>
              <a:off x="6530926" y="801375"/>
              <a:ext cx="2040587" cy="2040587"/>
            </a:xfrm>
            <a:prstGeom prst="ellipse">
              <a:avLst/>
            </a:prstGeom>
            <a:solidFill>
              <a:srgbClr val="4F81BD">
                <a:alpha val="50195"/>
              </a:srgbClr>
            </a:solidFill>
            <a:ln w="25400">
              <a:solidFill>
                <a:srgbClr val="FFFFFF"/>
              </a:solidFill>
              <a:round/>
            </a:ln>
          </p:spPr>
          <p:txBody>
            <a:bodyPr/>
            <a:lstStyle/>
            <a:p>
              <a:endParaRPr lang="zh-CN" altLang="en-US">
                <a:latin typeface="Calibri" panose="020F0502020204030204" pitchFamily="34" charset="0"/>
              </a:endParaRPr>
            </a:p>
          </p:txBody>
        </p:sp>
        <p:sp>
          <p:nvSpPr>
            <p:cNvPr id="20512" name="Rectangle 16"/>
            <p:cNvSpPr>
              <a:spLocks noChangeArrowheads="1"/>
            </p:cNvSpPr>
            <p:nvPr/>
          </p:nvSpPr>
          <p:spPr bwMode="auto">
            <a:xfrm>
              <a:off x="6829763" y="1100212"/>
              <a:ext cx="1442913" cy="1442913"/>
            </a:xfrm>
            <a:prstGeom prst="rect">
              <a:avLst/>
            </a:prstGeom>
            <a:noFill/>
            <a:ln w="9525">
              <a:noFill/>
              <a:miter lim="800000"/>
            </a:ln>
          </p:spPr>
          <p:txBody>
            <a:bodyPr lIns="112300" tIns="40640" rIns="112300" bIns="40640" anchor="ctr"/>
            <a:lstStyle/>
            <a:p>
              <a:pPr algn="ctr">
                <a:lnSpc>
                  <a:spcPct val="90000"/>
                </a:lnSpc>
                <a:spcAft>
                  <a:spcPct val="35000"/>
                </a:spcAft>
              </a:pPr>
              <a:r>
                <a:rPr lang="zh-CN" altLang="en-US" sz="3200" b="1">
                  <a:latin typeface="微软雅黑" panose="020B0503020204020204" pitchFamily="34" charset="-122"/>
                  <a:ea typeface="微软雅黑" panose="020B0503020204020204" pitchFamily="34" charset="-122"/>
                  <a:sym typeface="微软雅黑" panose="020B0503020204020204" pitchFamily="34" charset="-122"/>
                </a:rPr>
                <a:t>赡养老人</a:t>
              </a:r>
              <a:endParaRPr lang="zh-CN" altLang="en-US">
                <a:latin typeface="Calibri" panose="020F0502020204030204" pitchFamily="34" charset="0"/>
              </a:endParaRPr>
            </a:p>
          </p:txBody>
        </p:sp>
      </p:grpSp>
      <p:sp>
        <p:nvSpPr>
          <p:cNvPr id="20483" name="直接连接符 6"/>
          <p:cNvSpPr>
            <a:spLocks noChangeShapeType="1"/>
          </p:cNvSpPr>
          <p:nvPr/>
        </p:nvSpPr>
        <p:spPr bwMode="auto">
          <a:xfrm>
            <a:off x="581025" y="712788"/>
            <a:ext cx="7848600" cy="1587"/>
          </a:xfrm>
          <a:prstGeom prst="line">
            <a:avLst/>
          </a:prstGeom>
          <a:noFill/>
          <a:ln w="9525">
            <a:solidFill>
              <a:srgbClr val="7F7F7F"/>
            </a:solidFill>
            <a:round/>
          </a:ln>
        </p:spPr>
        <p:txBody>
          <a:bodyPr/>
          <a:lstStyle/>
          <a:p>
            <a:endParaRPr lang="zh-CN" altLang="en-US"/>
          </a:p>
        </p:txBody>
      </p:sp>
      <p:sp>
        <p:nvSpPr>
          <p:cNvPr id="23" name="灯片编号占位符 5"/>
          <p:cNvSpPr>
            <a:spLocks noGrp="1"/>
          </p:cNvSpPr>
          <p:nvPr>
            <p:ph type="sldNum" sz="quarter" idx="12"/>
          </p:nvPr>
        </p:nvSpPr>
        <p:spPr>
          <a:xfrm>
            <a:off x="6796088" y="4786313"/>
            <a:ext cx="2133600" cy="274637"/>
          </a:xfrm>
        </p:spPr>
        <p:txBody>
          <a:bodyPr/>
          <a:lstStyle/>
          <a:p>
            <a:pPr>
              <a:defRPr/>
            </a:pPr>
            <a:fld id="{356C8C68-C650-4971-BB74-DC1F031C5D23}" type="slidenum">
              <a:rPr lang="zh-CN" altLang="en-US"/>
            </a:fld>
            <a:endParaRPr lang="zh-CN" altLang="en-US" sz="1800" dirty="0">
              <a:solidFill>
                <a:schemeClr val="tx1"/>
              </a:solidFill>
              <a:latin typeface="Arial" panose="020B0604020202020204" pitchFamily="34" charset="0"/>
            </a:endParaRPr>
          </a:p>
        </p:txBody>
      </p:sp>
      <p:sp>
        <p:nvSpPr>
          <p:cNvPr id="20485" name="MH_Text_1"/>
          <p:cNvSpPr>
            <a:spLocks noChangeArrowheads="1"/>
          </p:cNvSpPr>
          <p:nvPr/>
        </p:nvSpPr>
        <p:spPr bwMode="auto">
          <a:xfrm>
            <a:off x="642938" y="785813"/>
            <a:ext cx="7858125" cy="3430587"/>
          </a:xfrm>
          <a:prstGeom prst="rect">
            <a:avLst/>
          </a:prstGeom>
          <a:noFill/>
          <a:ln w="9525">
            <a:noFill/>
            <a:miter lim="800000"/>
          </a:ln>
        </p:spPr>
        <p:txBody>
          <a:bodyPr/>
          <a:lstStyle/>
          <a:p>
            <a:pPr>
              <a:spcBef>
                <a:spcPct val="20000"/>
              </a:spcBef>
            </a:pPr>
            <a:endParaRPr lang="zh-CN" altLang="en-US" sz="1300">
              <a:latin typeface="微软雅黑" panose="020B0503020204020204" pitchFamily="34" charset="-122"/>
              <a:ea typeface="微软雅黑" panose="020B0503020204020204" pitchFamily="34" charset="-122"/>
            </a:endParaRPr>
          </a:p>
        </p:txBody>
      </p:sp>
      <p:sp>
        <p:nvSpPr>
          <p:cNvPr id="20486" name="矩形 1"/>
          <p:cNvSpPr>
            <a:spLocks noChangeArrowheads="1"/>
          </p:cNvSpPr>
          <p:nvPr/>
        </p:nvSpPr>
        <p:spPr bwMode="auto">
          <a:xfrm>
            <a:off x="785813" y="4529138"/>
            <a:ext cx="5827712" cy="400050"/>
          </a:xfrm>
          <a:prstGeom prst="rect">
            <a:avLst/>
          </a:prstGeom>
          <a:noFill/>
          <a:ln w="9525">
            <a:noFill/>
            <a:miter lim="800000"/>
          </a:ln>
        </p:spPr>
        <p:txBody>
          <a:bodyPr wrap="none">
            <a:spAutoFit/>
          </a:bodyPr>
          <a:lstStyle/>
          <a:p>
            <a:r>
              <a:rPr lang="zh-CN" altLang="en-US" sz="2000" b="1">
                <a:solidFill>
                  <a:srgbClr val="FF0000"/>
                </a:solidFill>
                <a:latin typeface="微软雅黑" panose="020B0503020204020204" pitchFamily="34" charset="-122"/>
                <a:ea typeface="微软雅黑" panose="020B0503020204020204" pitchFamily="34" charset="-122"/>
              </a:rPr>
              <a:t>注意：本年度扣除不完的，不得结转以后年度扣除</a:t>
            </a:r>
            <a:endParaRPr lang="zh-CN" altLang="en-US" sz="2000" b="1">
              <a:solidFill>
                <a:srgbClr val="FF0000"/>
              </a:solidFill>
              <a:latin typeface="微软雅黑" panose="020B0503020204020204" pitchFamily="34" charset="-122"/>
              <a:ea typeface="微软雅黑" panose="020B0503020204020204" pitchFamily="34" charset="-122"/>
            </a:endParaRPr>
          </a:p>
        </p:txBody>
      </p:sp>
      <p:sp>
        <p:nvSpPr>
          <p:cNvPr id="20487" name="圆角矩形 4"/>
          <p:cNvSpPr>
            <a:spLocks noChangeArrowheads="1"/>
          </p:cNvSpPr>
          <p:nvPr/>
        </p:nvSpPr>
        <p:spPr bwMode="auto">
          <a:xfrm>
            <a:off x="1522413" y="803275"/>
            <a:ext cx="5915025" cy="525463"/>
          </a:xfrm>
          <a:prstGeom prst="roundRect">
            <a:avLst>
              <a:gd name="adj" fmla="val 16667"/>
            </a:avLst>
          </a:prstGeom>
          <a:solidFill>
            <a:schemeClr val="accent1"/>
          </a:solidFill>
          <a:ln w="25400">
            <a:solidFill>
              <a:srgbClr val="395E8A"/>
            </a:solidFill>
            <a:round/>
          </a:ln>
        </p:spPr>
        <p:txBody>
          <a:bodyPr anchor="ctr"/>
          <a:lstStyle/>
          <a:p>
            <a:pPr algn="ctr"/>
            <a:r>
              <a:rPr lang="zh-CN" altLang="en-US"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专项附加扣除</a:t>
            </a:r>
            <a:endParaRPr lang="zh-CN" altLang="en-US">
              <a:latin typeface="Calibri" panose="020F0502020204030204" pitchFamily="34" charset="0"/>
            </a:endParaRPr>
          </a:p>
        </p:txBody>
      </p:sp>
      <p:grpSp>
        <p:nvGrpSpPr>
          <p:cNvPr id="20488" name="组合 57"/>
          <p:cNvGrpSpPr/>
          <p:nvPr/>
        </p:nvGrpSpPr>
        <p:grpSpPr bwMode="auto">
          <a:xfrm>
            <a:off x="5840413" y="354013"/>
            <a:ext cx="325437" cy="325437"/>
            <a:chOff x="0" y="0"/>
            <a:chExt cx="432833" cy="432834"/>
          </a:xfrm>
        </p:grpSpPr>
        <p:sp>
          <p:nvSpPr>
            <p:cNvPr id="20501"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0502"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20489" name="组合 60"/>
          <p:cNvGrpSpPr/>
          <p:nvPr/>
        </p:nvGrpSpPr>
        <p:grpSpPr bwMode="auto">
          <a:xfrm>
            <a:off x="6326188" y="354013"/>
            <a:ext cx="325437" cy="325437"/>
            <a:chOff x="0" y="0"/>
            <a:chExt cx="432833" cy="432834"/>
          </a:xfrm>
        </p:grpSpPr>
        <p:sp>
          <p:nvSpPr>
            <p:cNvPr id="20499"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0500"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20490" name="组合 51"/>
          <p:cNvGrpSpPr/>
          <p:nvPr/>
        </p:nvGrpSpPr>
        <p:grpSpPr bwMode="auto">
          <a:xfrm>
            <a:off x="6811963" y="354013"/>
            <a:ext cx="323850" cy="323850"/>
            <a:chOff x="0" y="0"/>
            <a:chExt cx="432048" cy="432048"/>
          </a:xfrm>
        </p:grpSpPr>
        <p:sp>
          <p:nvSpPr>
            <p:cNvPr id="20497"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0498"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20491" name="组合 54"/>
          <p:cNvGrpSpPr/>
          <p:nvPr/>
        </p:nvGrpSpPr>
        <p:grpSpPr bwMode="auto">
          <a:xfrm>
            <a:off x="7297738" y="354013"/>
            <a:ext cx="325437" cy="325437"/>
            <a:chOff x="0" y="0"/>
            <a:chExt cx="432833" cy="432834"/>
          </a:xfrm>
        </p:grpSpPr>
        <p:sp>
          <p:nvSpPr>
            <p:cNvPr id="20495"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0496"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20492" name="组合 48"/>
          <p:cNvGrpSpPr/>
          <p:nvPr/>
        </p:nvGrpSpPr>
        <p:grpSpPr bwMode="auto">
          <a:xfrm>
            <a:off x="7785100" y="354013"/>
            <a:ext cx="323850" cy="325437"/>
            <a:chOff x="0" y="0"/>
            <a:chExt cx="432048" cy="432834"/>
          </a:xfrm>
        </p:grpSpPr>
        <p:sp>
          <p:nvSpPr>
            <p:cNvPr id="20493"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0494"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33" name="L 形 32"/>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L 形 33"/>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L 形 34"/>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专项</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附加扣除政策的条件和标准</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715963"/>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21511" name="组合 13"/>
          <p:cNvGrpSpPr/>
          <p:nvPr/>
        </p:nvGrpSpPr>
        <p:grpSpPr bwMode="auto">
          <a:xfrm>
            <a:off x="3059113" y="700088"/>
            <a:ext cx="1136650" cy="1136650"/>
            <a:chOff x="4535488" y="2578100"/>
            <a:chExt cx="1514475" cy="1516063"/>
          </a:xfrm>
        </p:grpSpPr>
        <p:sp>
          <p:nvSpPr>
            <p:cNvPr id="21535" name="任意多边形 15"/>
            <p:cNvSpPr>
              <a:spLocks noChangeArrowheads="1"/>
            </p:cNvSpPr>
            <p:nvPr/>
          </p:nvSpPr>
          <p:spPr bwMode="auto">
            <a:xfrm rot="16200000" flipH="1">
              <a:off x="4534694" y="2578894"/>
              <a:ext cx="1514475" cy="1512887"/>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0 h 1845129"/>
                <a:gd name="T12" fmla="*/ 60738 w 1845129"/>
                <a:gd name="T13" fmla="*/ 253410 h 1845129"/>
                <a:gd name="T14" fmla="*/ 0 w 1845129"/>
                <a:gd name="T15" fmla="*/ 193306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noFill/>
              <a:round/>
            </a:ln>
          </p:spPr>
          <p:txBody>
            <a:bodyPr anchor="ctr"/>
            <a:lstStyle/>
            <a:p>
              <a:endParaRPr lang="zh-CN" altLang="en-US"/>
            </a:p>
          </p:txBody>
        </p:sp>
        <p:sp>
          <p:nvSpPr>
            <p:cNvPr id="21536" name="矩形 16"/>
            <p:cNvSpPr>
              <a:spLocks noChangeArrowheads="1"/>
            </p:cNvSpPr>
            <p:nvPr/>
          </p:nvSpPr>
          <p:spPr bwMode="auto">
            <a:xfrm rot="16200000" flipH="1">
              <a:off x="4895850" y="2940050"/>
              <a:ext cx="1154113" cy="1154113"/>
            </a:xfrm>
            <a:prstGeom prst="rect">
              <a:avLst/>
            </a:prstGeom>
            <a:solidFill>
              <a:srgbClr val="FFFFFF"/>
            </a:solidFill>
            <a:ln w="12700">
              <a:solidFill>
                <a:schemeClr val="tx2"/>
              </a:solidFill>
              <a:bevel/>
            </a:ln>
          </p:spPr>
          <p:txBody>
            <a:bodyPr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1537" name="文本框 13"/>
            <p:cNvSpPr txBox="1">
              <a:spLocks noChangeArrowheads="1"/>
            </p:cNvSpPr>
            <p:nvPr/>
          </p:nvSpPr>
          <p:spPr bwMode="auto">
            <a:xfrm>
              <a:off x="5025552" y="3057797"/>
              <a:ext cx="934444" cy="943848"/>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享受</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条件</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grpSp>
        <p:nvGrpSpPr>
          <p:cNvPr id="21512" name="组合 19"/>
          <p:cNvGrpSpPr/>
          <p:nvPr/>
        </p:nvGrpSpPr>
        <p:grpSpPr bwMode="auto">
          <a:xfrm>
            <a:off x="4262438" y="715963"/>
            <a:ext cx="1144587" cy="1135062"/>
            <a:chOff x="6138251" y="2599440"/>
            <a:chExt cx="1527787" cy="1514475"/>
          </a:xfrm>
        </p:grpSpPr>
        <p:sp>
          <p:nvSpPr>
            <p:cNvPr id="21533" name="任意多边形 7"/>
            <p:cNvSpPr>
              <a:spLocks noChangeArrowheads="1"/>
            </p:cNvSpPr>
            <p:nvPr/>
          </p:nvSpPr>
          <p:spPr bwMode="auto">
            <a:xfrm rot="5400000">
              <a:off x="6152356" y="2600234"/>
              <a:ext cx="1514475" cy="1512888"/>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2 h 1845129"/>
                <a:gd name="T12" fmla="*/ 60738 w 1845129"/>
                <a:gd name="T13" fmla="*/ 253412 h 1845129"/>
                <a:gd name="T14" fmla="*/ 0 w 1845129"/>
                <a:gd name="T15" fmla="*/ 193308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solidFill>
                <a:schemeClr val="tx2"/>
              </a:solidFill>
              <a:round/>
            </a:ln>
          </p:spPr>
          <p:txBody>
            <a:bodyPr anchor="ctr"/>
            <a:lstStyle/>
            <a:p>
              <a:endParaRPr lang="zh-CN" altLang="en-US"/>
            </a:p>
          </p:txBody>
        </p:sp>
        <p:sp>
          <p:nvSpPr>
            <p:cNvPr id="21534" name="矩形 8"/>
            <p:cNvSpPr>
              <a:spLocks noChangeArrowheads="1"/>
            </p:cNvSpPr>
            <p:nvPr/>
          </p:nvSpPr>
          <p:spPr bwMode="auto">
            <a:xfrm rot="5400000">
              <a:off x="6139045" y="2947052"/>
              <a:ext cx="1154114" cy="1155701"/>
            </a:xfrm>
            <a:prstGeom prst="rect">
              <a:avLst/>
            </a:prstGeom>
            <a:solidFill>
              <a:srgbClr val="FFFFFF"/>
            </a:solidFill>
            <a:ln w="12700">
              <a:solidFill>
                <a:schemeClr val="tx2"/>
              </a:solidFill>
              <a:bevel/>
            </a:ln>
          </p:spPr>
          <p:txBody>
            <a:bodyPr rot="10800000"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21513" name="文本框 13"/>
          <p:cNvSpPr txBox="1">
            <a:spLocks noChangeArrowheads="1"/>
          </p:cNvSpPr>
          <p:nvPr/>
        </p:nvSpPr>
        <p:spPr bwMode="auto">
          <a:xfrm>
            <a:off x="4327525" y="1058863"/>
            <a:ext cx="698500" cy="708025"/>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标准</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方式</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nvGrpSpPr>
          <p:cNvPr id="8" name="组合 38"/>
          <p:cNvGrpSpPr/>
          <p:nvPr/>
        </p:nvGrpSpPr>
        <p:grpSpPr>
          <a:xfrm>
            <a:off x="225182" y="699542"/>
            <a:ext cx="1090253" cy="953222"/>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40" name="六边形 39"/>
            <p:cNvSpPr/>
            <p:nvPr/>
          </p:nvSpPr>
          <p:spPr>
            <a:xfrm>
              <a:off x="6842760" y="4008870"/>
              <a:ext cx="1203960" cy="1051560"/>
            </a:xfrm>
            <a:prstGeom prst="hexagon">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文本框 67"/>
            <p:cNvSpPr txBox="1"/>
            <p:nvPr/>
          </p:nvSpPr>
          <p:spPr>
            <a:xfrm>
              <a:off x="6981635" y="4119151"/>
              <a:ext cx="926211" cy="835593"/>
            </a:xfrm>
            <a:prstGeom prst="rect">
              <a:avLst/>
            </a:prstGeom>
            <a:noFill/>
            <a:ln w="38100">
              <a:noFill/>
            </a:ln>
          </p:spPr>
          <p:txBody>
            <a:bodyPr>
              <a:spAutoFit/>
            </a:bodyPr>
            <a:lstStyle/>
            <a:p>
              <a:pPr algn="ctr" eaLnBrk="0" fontAlgn="auto" hangingPunct="0">
                <a:lnSpc>
                  <a:spcPct val="120000"/>
                </a:lnSpc>
                <a:spcBef>
                  <a:spcPts val="0"/>
                </a:spcBef>
                <a:spcAft>
                  <a:spcPts val="0"/>
                </a:spcAft>
                <a:defRPr/>
              </a:pPr>
              <a:r>
                <a:rPr lang="zh-CN" altLang="en-US" sz="2800" b="1" baseline="-3000" dirty="0">
                  <a:solidFill>
                    <a:schemeClr val="bg1"/>
                  </a:solidFill>
                  <a:latin typeface="+mn-lt"/>
                  <a:ea typeface="微软雅黑" panose="020B0503020204020204" pitchFamily="34" charset="-122"/>
                  <a:cs typeface="Arial" panose="020B0604020202020204" pitchFamily="34" charset="0"/>
                </a:rPr>
                <a:t>子女教育</a:t>
              </a:r>
              <a:endParaRPr lang="zh-CN" altLang="en-US" sz="2800" b="1" baseline="-3000" dirty="0">
                <a:solidFill>
                  <a:schemeClr val="bg1"/>
                </a:solidFill>
                <a:latin typeface="+mn-lt"/>
                <a:ea typeface="微软雅黑" panose="020B0503020204020204" pitchFamily="34" charset="-122"/>
                <a:cs typeface="Arial" panose="020B0604020202020204" pitchFamily="34" charset="0"/>
              </a:endParaRPr>
            </a:p>
          </p:txBody>
        </p:sp>
      </p:grpSp>
      <p:cxnSp>
        <p:nvCxnSpPr>
          <p:cNvPr id="10" name="直接连接符 9"/>
          <p:cNvCxnSpPr/>
          <p:nvPr/>
        </p:nvCxnSpPr>
        <p:spPr>
          <a:xfrm>
            <a:off x="4211638" y="1924050"/>
            <a:ext cx="0" cy="3024188"/>
          </a:xfrm>
          <a:prstGeom prst="line">
            <a:avLst/>
          </a:prstGeom>
        </p:spPr>
        <p:style>
          <a:lnRef idx="1">
            <a:schemeClr val="accent1"/>
          </a:lnRef>
          <a:fillRef idx="0">
            <a:schemeClr val="accent1"/>
          </a:fillRef>
          <a:effectRef idx="0">
            <a:schemeClr val="accent1"/>
          </a:effectRef>
          <a:fontRef idx="minor">
            <a:schemeClr val="tx1"/>
          </a:fontRef>
        </p:style>
      </p:cxnSp>
      <p:sp>
        <p:nvSpPr>
          <p:cNvPr id="21516" name="矩形 10"/>
          <p:cNvSpPr>
            <a:spLocks noChangeArrowheads="1"/>
          </p:cNvSpPr>
          <p:nvPr/>
        </p:nvSpPr>
        <p:spPr bwMode="auto">
          <a:xfrm>
            <a:off x="179388" y="2105025"/>
            <a:ext cx="4013200" cy="2862263"/>
          </a:xfrm>
          <a:prstGeom prst="rect">
            <a:avLst/>
          </a:prstGeom>
          <a:noFill/>
          <a:ln w="9525">
            <a:noFill/>
            <a:miter lim="800000"/>
          </a:ln>
        </p:spPr>
        <p:txBody>
          <a:bodyPr>
            <a:spAutoFit/>
          </a:bodyPr>
          <a:lstStyle/>
          <a:p>
            <a:r>
              <a:rPr lang="zh-CN" altLang="zh-CN" b="1">
                <a:latin typeface="Calibri" panose="020F0502020204030204" pitchFamily="34" charset="0"/>
              </a:rPr>
              <a:t>（</a:t>
            </a:r>
            <a:r>
              <a:rPr lang="en-US" altLang="zh-CN" b="1">
                <a:latin typeface="Calibri" panose="020F0502020204030204" pitchFamily="34" charset="0"/>
              </a:rPr>
              <a:t>1</a:t>
            </a:r>
            <a:r>
              <a:rPr lang="zh-CN" altLang="zh-CN" b="1">
                <a:latin typeface="Calibri" panose="020F0502020204030204" pitchFamily="34" charset="0"/>
              </a:rPr>
              <a:t>）子女</a:t>
            </a:r>
            <a:r>
              <a:rPr lang="zh-CN" altLang="zh-CN" b="1">
                <a:solidFill>
                  <a:srgbClr val="0000FF"/>
                </a:solidFill>
                <a:latin typeface="Calibri" panose="020F0502020204030204" pitchFamily="34" charset="0"/>
              </a:rPr>
              <a:t>年满</a:t>
            </a:r>
            <a:r>
              <a:rPr lang="en-US" altLang="zh-CN" b="1">
                <a:solidFill>
                  <a:srgbClr val="0000FF"/>
                </a:solidFill>
                <a:latin typeface="Calibri" panose="020F0502020204030204" pitchFamily="34" charset="0"/>
              </a:rPr>
              <a:t>3</a:t>
            </a:r>
            <a:r>
              <a:rPr lang="zh-CN" altLang="zh-CN" b="1">
                <a:solidFill>
                  <a:srgbClr val="0000FF"/>
                </a:solidFill>
                <a:latin typeface="Calibri" panose="020F0502020204030204" pitchFamily="34" charset="0"/>
              </a:rPr>
              <a:t>周岁</a:t>
            </a:r>
            <a:r>
              <a:rPr lang="zh-CN" altLang="zh-CN" b="1">
                <a:latin typeface="Calibri" panose="020F0502020204030204" pitchFamily="34" charset="0"/>
              </a:rPr>
              <a:t>以上至小学前，不论是否在幼儿园学习；</a:t>
            </a:r>
            <a:endParaRPr lang="zh-CN" altLang="zh-CN" b="1">
              <a:latin typeface="Calibri" panose="020F0502020204030204" pitchFamily="34" charset="0"/>
            </a:endParaRPr>
          </a:p>
          <a:p>
            <a:r>
              <a:rPr lang="zh-CN" altLang="zh-CN" b="1">
                <a:latin typeface="Calibri" panose="020F0502020204030204" pitchFamily="34" charset="0"/>
              </a:rPr>
              <a:t>（</a:t>
            </a:r>
            <a:r>
              <a:rPr lang="en-US" altLang="zh-CN" b="1">
                <a:latin typeface="Calibri" panose="020F0502020204030204" pitchFamily="34" charset="0"/>
              </a:rPr>
              <a:t>2</a:t>
            </a:r>
            <a:r>
              <a:rPr lang="zh-CN" altLang="zh-CN" b="1">
                <a:latin typeface="Calibri" panose="020F0502020204030204" pitchFamily="34" charset="0"/>
              </a:rPr>
              <a:t>）子女正在接受小学、初中，高中阶段教育（普通高中、中等职业教育、</a:t>
            </a:r>
            <a:r>
              <a:rPr lang="zh-CN" altLang="zh-CN" b="1">
                <a:solidFill>
                  <a:srgbClr val="0000FF"/>
                </a:solidFill>
                <a:latin typeface="Calibri" panose="020F0502020204030204" pitchFamily="34" charset="0"/>
              </a:rPr>
              <a:t>技工</a:t>
            </a:r>
            <a:r>
              <a:rPr lang="zh-CN" altLang="zh-CN" b="1">
                <a:latin typeface="Calibri" panose="020F0502020204030204" pitchFamily="34" charset="0"/>
              </a:rPr>
              <a:t>教育</a:t>
            </a:r>
            <a:r>
              <a:rPr lang="zh-CN" altLang="en-US" b="1">
                <a:latin typeface="Calibri" panose="020F0502020204030204" pitchFamily="34" charset="0"/>
              </a:rPr>
              <a:t>）</a:t>
            </a:r>
            <a:r>
              <a:rPr lang="zh-CN" altLang="zh-CN" b="1">
                <a:latin typeface="Calibri" panose="020F0502020204030204" pitchFamily="34" charset="0"/>
              </a:rPr>
              <a:t>；</a:t>
            </a:r>
            <a:endParaRPr lang="zh-CN" altLang="zh-CN" b="1">
              <a:latin typeface="Calibri" panose="020F0502020204030204" pitchFamily="34" charset="0"/>
            </a:endParaRPr>
          </a:p>
          <a:p>
            <a:r>
              <a:rPr lang="zh-CN" altLang="zh-CN" b="1">
                <a:latin typeface="Calibri" panose="020F0502020204030204" pitchFamily="34" charset="0"/>
              </a:rPr>
              <a:t>（</a:t>
            </a:r>
            <a:r>
              <a:rPr lang="en-US" altLang="zh-CN" b="1">
                <a:latin typeface="Calibri" panose="020F0502020204030204" pitchFamily="34" charset="0"/>
              </a:rPr>
              <a:t>3</a:t>
            </a:r>
            <a:r>
              <a:rPr lang="zh-CN" altLang="zh-CN" b="1">
                <a:latin typeface="Calibri" panose="020F0502020204030204" pitchFamily="34" charset="0"/>
              </a:rPr>
              <a:t>）子女正在接受高等教育（大学专科、大学本科、硕士研究生、博士研究生教育）。</a:t>
            </a:r>
            <a:endParaRPr lang="zh-CN" altLang="zh-CN" b="1">
              <a:latin typeface="Calibri" panose="020F0502020204030204" pitchFamily="34" charset="0"/>
            </a:endParaRPr>
          </a:p>
          <a:p>
            <a:r>
              <a:rPr lang="zh-CN" altLang="zh-CN" b="1">
                <a:latin typeface="Calibri" panose="020F0502020204030204" pitchFamily="34" charset="0"/>
              </a:rPr>
              <a:t>上述受教育地点，包括在中国境内和在</a:t>
            </a:r>
            <a:r>
              <a:rPr lang="zh-CN" altLang="zh-CN" b="1">
                <a:solidFill>
                  <a:srgbClr val="0000FF"/>
                </a:solidFill>
                <a:latin typeface="Calibri" panose="020F0502020204030204" pitchFamily="34" charset="0"/>
              </a:rPr>
              <a:t>境外</a:t>
            </a:r>
            <a:r>
              <a:rPr lang="zh-CN" altLang="zh-CN" b="1">
                <a:latin typeface="Calibri" panose="020F0502020204030204" pitchFamily="34" charset="0"/>
              </a:rPr>
              <a:t>接受教育。</a:t>
            </a:r>
            <a:endParaRPr lang="zh-CN" altLang="zh-CN" b="1">
              <a:latin typeface="Calibri" panose="020F0502020204030204" pitchFamily="34" charset="0"/>
            </a:endParaRPr>
          </a:p>
        </p:txBody>
      </p:sp>
      <p:sp>
        <p:nvSpPr>
          <p:cNvPr id="21517" name="矩形 11"/>
          <p:cNvSpPr>
            <a:spLocks noChangeArrowheads="1"/>
          </p:cNvSpPr>
          <p:nvPr/>
        </p:nvSpPr>
        <p:spPr bwMode="auto">
          <a:xfrm>
            <a:off x="4356100" y="2266950"/>
            <a:ext cx="4387850" cy="2586038"/>
          </a:xfrm>
          <a:prstGeom prst="rect">
            <a:avLst/>
          </a:prstGeom>
          <a:noFill/>
          <a:ln w="9525">
            <a:noFill/>
            <a:miter lim="800000"/>
          </a:ln>
        </p:spPr>
        <p:txBody>
          <a:bodyPr>
            <a:spAutoFit/>
          </a:bodyPr>
          <a:lstStyle/>
          <a:p>
            <a:r>
              <a:rPr lang="zh-CN" altLang="zh-CN" b="1">
                <a:solidFill>
                  <a:srgbClr val="0000FF"/>
                </a:solidFill>
                <a:latin typeface="Calibri" panose="020F0502020204030204" pitchFamily="34" charset="0"/>
              </a:rPr>
              <a:t>每个</a:t>
            </a:r>
            <a:r>
              <a:rPr lang="zh-CN" altLang="zh-CN" b="1">
                <a:latin typeface="Calibri" panose="020F0502020204030204" pitchFamily="34" charset="0"/>
              </a:rPr>
              <a:t>子女，</a:t>
            </a:r>
            <a:r>
              <a:rPr lang="zh-CN" altLang="zh-CN" b="1">
                <a:solidFill>
                  <a:srgbClr val="0000FF"/>
                </a:solidFill>
                <a:latin typeface="Calibri" panose="020F0502020204030204" pitchFamily="34" charset="0"/>
              </a:rPr>
              <a:t>每月</a:t>
            </a:r>
            <a:r>
              <a:rPr lang="zh-CN" altLang="zh-CN" b="1">
                <a:latin typeface="Calibri" panose="020F0502020204030204" pitchFamily="34" charset="0"/>
              </a:rPr>
              <a:t>扣除</a:t>
            </a:r>
            <a:r>
              <a:rPr lang="en-US" altLang="zh-CN" b="1">
                <a:solidFill>
                  <a:srgbClr val="0000FF"/>
                </a:solidFill>
                <a:latin typeface="Calibri" panose="020F0502020204030204" pitchFamily="34" charset="0"/>
              </a:rPr>
              <a:t>1000</a:t>
            </a:r>
            <a:r>
              <a:rPr lang="zh-CN" altLang="zh-CN" b="1">
                <a:latin typeface="Calibri" panose="020F0502020204030204" pitchFamily="34" charset="0"/>
              </a:rPr>
              <a:t>元。多个符合扣除条件的子女，每个子女均可享受扣除</a:t>
            </a:r>
            <a:r>
              <a:rPr lang="zh-CN" altLang="en-US" b="1">
                <a:latin typeface="Calibri" panose="020F0502020204030204" pitchFamily="34" charset="0"/>
              </a:rPr>
              <a:t>。</a:t>
            </a:r>
            <a:endParaRPr lang="en-US" altLang="zh-CN" b="1">
              <a:latin typeface="Calibri" panose="020F0502020204030204" pitchFamily="34" charset="0"/>
            </a:endParaRPr>
          </a:p>
          <a:p>
            <a:endParaRPr lang="en-US" altLang="zh-CN" b="1">
              <a:latin typeface="Calibri" panose="020F0502020204030204" pitchFamily="34" charset="0"/>
            </a:endParaRPr>
          </a:p>
          <a:p>
            <a:r>
              <a:rPr lang="zh-CN" altLang="zh-CN" b="1">
                <a:latin typeface="Calibri" panose="020F0502020204030204" pitchFamily="34" charset="0"/>
              </a:rPr>
              <a:t>扣除人由父母双方选择确定。既可以由父母</a:t>
            </a:r>
            <a:r>
              <a:rPr lang="zh-CN" altLang="zh-CN" b="1">
                <a:solidFill>
                  <a:srgbClr val="0000FF"/>
                </a:solidFill>
                <a:latin typeface="Calibri" panose="020F0502020204030204" pitchFamily="34" charset="0"/>
              </a:rPr>
              <a:t>一方</a:t>
            </a:r>
            <a:r>
              <a:rPr lang="zh-CN" altLang="zh-CN" b="1">
                <a:latin typeface="Calibri" panose="020F0502020204030204" pitchFamily="34" charset="0"/>
              </a:rPr>
              <a:t>全额扣除，也可以父母</a:t>
            </a:r>
            <a:r>
              <a:rPr lang="zh-CN" altLang="zh-CN" b="1">
                <a:solidFill>
                  <a:srgbClr val="0000FF"/>
                </a:solidFill>
                <a:latin typeface="Calibri" panose="020F0502020204030204" pitchFamily="34" charset="0"/>
              </a:rPr>
              <a:t>分别</a:t>
            </a:r>
            <a:r>
              <a:rPr lang="zh-CN" altLang="zh-CN" b="1">
                <a:latin typeface="Calibri" panose="020F0502020204030204" pitchFamily="34" charset="0"/>
              </a:rPr>
              <a:t>扣除</a:t>
            </a:r>
            <a:r>
              <a:rPr lang="en-US" altLang="zh-CN" b="1">
                <a:latin typeface="Calibri" panose="020F0502020204030204" pitchFamily="34" charset="0"/>
              </a:rPr>
              <a:t>500</a:t>
            </a:r>
            <a:r>
              <a:rPr lang="zh-CN" altLang="zh-CN" b="1">
                <a:latin typeface="Calibri" panose="020F0502020204030204" pitchFamily="34" charset="0"/>
              </a:rPr>
              <a:t>元。</a:t>
            </a:r>
            <a:endParaRPr lang="en-US" altLang="zh-CN" b="1">
              <a:latin typeface="Calibri" panose="020F0502020204030204" pitchFamily="34" charset="0"/>
            </a:endParaRPr>
          </a:p>
          <a:p>
            <a:endParaRPr lang="en-US" altLang="zh-CN" b="1">
              <a:latin typeface="Calibri" panose="020F0502020204030204" pitchFamily="34" charset="0"/>
            </a:endParaRPr>
          </a:p>
          <a:p>
            <a:r>
              <a:rPr lang="zh-CN" altLang="zh-CN" b="1">
                <a:latin typeface="Calibri" panose="020F0502020204030204" pitchFamily="34" charset="0"/>
              </a:rPr>
              <a:t>扣除方式确定后，一个纳税年度内不能变更。</a:t>
            </a:r>
            <a:endParaRPr lang="zh-CN" altLang="zh-CN" b="1">
              <a:latin typeface="Calibri" panose="020F0502020204030204" pitchFamily="34" charset="0"/>
            </a:endParaRPr>
          </a:p>
        </p:txBody>
      </p:sp>
      <p:grpSp>
        <p:nvGrpSpPr>
          <p:cNvPr id="21518" name="组合 57"/>
          <p:cNvGrpSpPr/>
          <p:nvPr/>
        </p:nvGrpSpPr>
        <p:grpSpPr bwMode="auto">
          <a:xfrm>
            <a:off x="5840413" y="354013"/>
            <a:ext cx="325437" cy="325437"/>
            <a:chOff x="0" y="0"/>
            <a:chExt cx="432833" cy="432834"/>
          </a:xfrm>
        </p:grpSpPr>
        <p:sp>
          <p:nvSpPr>
            <p:cNvPr id="21531"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1532"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21519" name="组合 60"/>
          <p:cNvGrpSpPr/>
          <p:nvPr/>
        </p:nvGrpSpPr>
        <p:grpSpPr bwMode="auto">
          <a:xfrm>
            <a:off x="6326188" y="354013"/>
            <a:ext cx="325437" cy="325437"/>
            <a:chOff x="0" y="0"/>
            <a:chExt cx="432833" cy="432834"/>
          </a:xfrm>
        </p:grpSpPr>
        <p:sp>
          <p:nvSpPr>
            <p:cNvPr id="21529"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1530"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21520" name="组合 51"/>
          <p:cNvGrpSpPr/>
          <p:nvPr/>
        </p:nvGrpSpPr>
        <p:grpSpPr bwMode="auto">
          <a:xfrm>
            <a:off x="6811963" y="354013"/>
            <a:ext cx="323850" cy="323850"/>
            <a:chOff x="0" y="0"/>
            <a:chExt cx="432048" cy="432048"/>
          </a:xfrm>
        </p:grpSpPr>
        <p:sp>
          <p:nvSpPr>
            <p:cNvPr id="21527"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1528"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21521" name="组合 54"/>
          <p:cNvGrpSpPr/>
          <p:nvPr/>
        </p:nvGrpSpPr>
        <p:grpSpPr bwMode="auto">
          <a:xfrm>
            <a:off x="7297738" y="354013"/>
            <a:ext cx="325437" cy="325437"/>
            <a:chOff x="0" y="0"/>
            <a:chExt cx="432833" cy="432834"/>
          </a:xfrm>
        </p:grpSpPr>
        <p:sp>
          <p:nvSpPr>
            <p:cNvPr id="21525"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1526"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21522" name="组合 48"/>
          <p:cNvGrpSpPr/>
          <p:nvPr/>
        </p:nvGrpSpPr>
        <p:grpSpPr bwMode="auto">
          <a:xfrm>
            <a:off x="7785100" y="354013"/>
            <a:ext cx="323850" cy="325437"/>
            <a:chOff x="0" y="0"/>
            <a:chExt cx="432048" cy="432834"/>
          </a:xfrm>
        </p:grpSpPr>
        <p:sp>
          <p:nvSpPr>
            <p:cNvPr id="21523"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1524"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advTm="0">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专项</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附加扣除政策的条件和标准</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700088"/>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22535" name="组合 13"/>
          <p:cNvGrpSpPr/>
          <p:nvPr/>
        </p:nvGrpSpPr>
        <p:grpSpPr bwMode="auto">
          <a:xfrm>
            <a:off x="3059113" y="700088"/>
            <a:ext cx="1136650" cy="1136650"/>
            <a:chOff x="4535488" y="2578100"/>
            <a:chExt cx="1514475" cy="1516063"/>
          </a:xfrm>
        </p:grpSpPr>
        <p:sp>
          <p:nvSpPr>
            <p:cNvPr id="22559" name="任意多边形 15"/>
            <p:cNvSpPr>
              <a:spLocks noChangeArrowheads="1"/>
            </p:cNvSpPr>
            <p:nvPr/>
          </p:nvSpPr>
          <p:spPr bwMode="auto">
            <a:xfrm rot="16200000" flipH="1">
              <a:off x="4534694" y="2578894"/>
              <a:ext cx="1514475" cy="1512887"/>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0 h 1845129"/>
                <a:gd name="T12" fmla="*/ 60738 w 1845129"/>
                <a:gd name="T13" fmla="*/ 253410 h 1845129"/>
                <a:gd name="T14" fmla="*/ 0 w 1845129"/>
                <a:gd name="T15" fmla="*/ 193306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noFill/>
              <a:round/>
            </a:ln>
          </p:spPr>
          <p:txBody>
            <a:bodyPr anchor="ctr"/>
            <a:lstStyle/>
            <a:p>
              <a:endParaRPr lang="zh-CN" altLang="en-US"/>
            </a:p>
          </p:txBody>
        </p:sp>
        <p:sp>
          <p:nvSpPr>
            <p:cNvPr id="22560" name="矩形 16"/>
            <p:cNvSpPr>
              <a:spLocks noChangeArrowheads="1"/>
            </p:cNvSpPr>
            <p:nvPr/>
          </p:nvSpPr>
          <p:spPr bwMode="auto">
            <a:xfrm rot="16200000" flipH="1">
              <a:off x="4895850" y="2940050"/>
              <a:ext cx="1154113" cy="1154113"/>
            </a:xfrm>
            <a:prstGeom prst="rect">
              <a:avLst/>
            </a:prstGeom>
            <a:solidFill>
              <a:srgbClr val="FFFFFF"/>
            </a:solidFill>
            <a:ln w="12700">
              <a:solidFill>
                <a:schemeClr val="tx2"/>
              </a:solidFill>
              <a:bevel/>
            </a:ln>
          </p:spPr>
          <p:txBody>
            <a:bodyPr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2561" name="文本框 13"/>
            <p:cNvSpPr txBox="1">
              <a:spLocks noChangeArrowheads="1"/>
            </p:cNvSpPr>
            <p:nvPr/>
          </p:nvSpPr>
          <p:spPr bwMode="auto">
            <a:xfrm>
              <a:off x="5025552" y="3057797"/>
              <a:ext cx="930170" cy="943848"/>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起止</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时间</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grpSp>
        <p:nvGrpSpPr>
          <p:cNvPr id="22536" name="组合 19"/>
          <p:cNvGrpSpPr/>
          <p:nvPr/>
        </p:nvGrpSpPr>
        <p:grpSpPr bwMode="auto">
          <a:xfrm>
            <a:off x="4262438" y="715963"/>
            <a:ext cx="1144587" cy="1135062"/>
            <a:chOff x="6138251" y="2599440"/>
            <a:chExt cx="1527787" cy="1514475"/>
          </a:xfrm>
        </p:grpSpPr>
        <p:sp>
          <p:nvSpPr>
            <p:cNvPr id="22557" name="任意多边形 7"/>
            <p:cNvSpPr>
              <a:spLocks noChangeArrowheads="1"/>
            </p:cNvSpPr>
            <p:nvPr/>
          </p:nvSpPr>
          <p:spPr bwMode="auto">
            <a:xfrm rot="5400000">
              <a:off x="6152356" y="2600234"/>
              <a:ext cx="1514475" cy="1512888"/>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2 h 1845129"/>
                <a:gd name="T12" fmla="*/ 60738 w 1845129"/>
                <a:gd name="T13" fmla="*/ 253412 h 1845129"/>
                <a:gd name="T14" fmla="*/ 0 w 1845129"/>
                <a:gd name="T15" fmla="*/ 193308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solidFill>
                <a:schemeClr val="tx2"/>
              </a:solidFill>
              <a:round/>
            </a:ln>
          </p:spPr>
          <p:txBody>
            <a:bodyPr anchor="ctr"/>
            <a:lstStyle/>
            <a:p>
              <a:endParaRPr lang="zh-CN" altLang="en-US"/>
            </a:p>
          </p:txBody>
        </p:sp>
        <p:sp>
          <p:nvSpPr>
            <p:cNvPr id="22558" name="矩形 8"/>
            <p:cNvSpPr>
              <a:spLocks noChangeArrowheads="1"/>
            </p:cNvSpPr>
            <p:nvPr/>
          </p:nvSpPr>
          <p:spPr bwMode="auto">
            <a:xfrm rot="5400000">
              <a:off x="6139045" y="2947052"/>
              <a:ext cx="1154114" cy="1155701"/>
            </a:xfrm>
            <a:prstGeom prst="rect">
              <a:avLst/>
            </a:prstGeom>
            <a:solidFill>
              <a:srgbClr val="FFFFFF"/>
            </a:solidFill>
            <a:ln w="12700">
              <a:solidFill>
                <a:schemeClr val="tx2"/>
              </a:solidFill>
              <a:bevel/>
            </a:ln>
          </p:spPr>
          <p:txBody>
            <a:bodyPr rot="10800000"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22537" name="文本框 13"/>
          <p:cNvSpPr txBox="1">
            <a:spLocks noChangeArrowheads="1"/>
          </p:cNvSpPr>
          <p:nvPr/>
        </p:nvSpPr>
        <p:spPr bwMode="auto">
          <a:xfrm>
            <a:off x="4327525" y="1058863"/>
            <a:ext cx="698500" cy="708025"/>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备查</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资料</a:t>
            </a:r>
            <a:endParaRPr lang="en-US" altLang="zh-CN" sz="2000" b="1">
              <a:solidFill>
                <a:schemeClr val="tx2"/>
              </a:solidFill>
              <a:latin typeface="微软雅黑" panose="020B0503020204020204" pitchFamily="34" charset="-122"/>
              <a:ea typeface="微软雅黑" panose="020B0503020204020204" pitchFamily="34" charset="-122"/>
            </a:endParaRPr>
          </a:p>
        </p:txBody>
      </p:sp>
      <p:grpSp>
        <p:nvGrpSpPr>
          <p:cNvPr id="8" name="组合 38"/>
          <p:cNvGrpSpPr/>
          <p:nvPr/>
        </p:nvGrpSpPr>
        <p:grpSpPr>
          <a:xfrm>
            <a:off x="225182" y="699542"/>
            <a:ext cx="1090253" cy="953222"/>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40" name="六边形 39"/>
            <p:cNvSpPr/>
            <p:nvPr/>
          </p:nvSpPr>
          <p:spPr>
            <a:xfrm>
              <a:off x="6842760" y="4008870"/>
              <a:ext cx="1203960" cy="1051560"/>
            </a:xfrm>
            <a:prstGeom prst="hexagon">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文本框 67"/>
            <p:cNvSpPr txBox="1"/>
            <p:nvPr/>
          </p:nvSpPr>
          <p:spPr>
            <a:xfrm>
              <a:off x="6981635" y="4119151"/>
              <a:ext cx="926211" cy="835593"/>
            </a:xfrm>
            <a:prstGeom prst="rect">
              <a:avLst/>
            </a:prstGeom>
            <a:noFill/>
            <a:ln w="38100">
              <a:noFill/>
            </a:ln>
          </p:spPr>
          <p:txBody>
            <a:bodyPr>
              <a:spAutoFit/>
            </a:bodyPr>
            <a:lstStyle/>
            <a:p>
              <a:pPr algn="ctr" eaLnBrk="0" fontAlgn="auto" hangingPunct="0">
                <a:lnSpc>
                  <a:spcPct val="120000"/>
                </a:lnSpc>
                <a:spcBef>
                  <a:spcPts val="0"/>
                </a:spcBef>
                <a:spcAft>
                  <a:spcPts val="0"/>
                </a:spcAft>
                <a:defRPr/>
              </a:pPr>
              <a:r>
                <a:rPr lang="zh-CN" altLang="en-US" sz="2800" b="1" baseline="-3000" dirty="0">
                  <a:solidFill>
                    <a:schemeClr val="bg1"/>
                  </a:solidFill>
                  <a:latin typeface="+mn-lt"/>
                  <a:ea typeface="微软雅黑" panose="020B0503020204020204" pitchFamily="34" charset="-122"/>
                  <a:cs typeface="Arial" panose="020B0604020202020204" pitchFamily="34" charset="0"/>
                </a:rPr>
                <a:t>子女教育</a:t>
              </a:r>
              <a:endParaRPr lang="zh-CN" altLang="en-US" sz="2800" b="1" baseline="-3000" dirty="0">
                <a:solidFill>
                  <a:schemeClr val="bg1"/>
                </a:solidFill>
                <a:latin typeface="+mn-lt"/>
                <a:ea typeface="微软雅黑" panose="020B0503020204020204" pitchFamily="34" charset="-122"/>
                <a:cs typeface="Arial" panose="020B0604020202020204" pitchFamily="34" charset="0"/>
              </a:endParaRPr>
            </a:p>
          </p:txBody>
        </p:sp>
      </p:grpSp>
      <p:cxnSp>
        <p:nvCxnSpPr>
          <p:cNvPr id="10" name="直接连接符 9"/>
          <p:cNvCxnSpPr/>
          <p:nvPr/>
        </p:nvCxnSpPr>
        <p:spPr>
          <a:xfrm>
            <a:off x="4211638" y="1924050"/>
            <a:ext cx="0" cy="3024188"/>
          </a:xfrm>
          <a:prstGeom prst="line">
            <a:avLst/>
          </a:prstGeom>
        </p:spPr>
        <p:style>
          <a:lnRef idx="1">
            <a:schemeClr val="accent1"/>
          </a:lnRef>
          <a:fillRef idx="0">
            <a:schemeClr val="accent1"/>
          </a:fillRef>
          <a:effectRef idx="0">
            <a:schemeClr val="accent1"/>
          </a:effectRef>
          <a:fontRef idx="minor">
            <a:schemeClr val="tx1"/>
          </a:fontRef>
        </p:style>
      </p:cxnSp>
      <p:sp>
        <p:nvSpPr>
          <p:cNvPr id="22540" name="矩形 10"/>
          <p:cNvSpPr>
            <a:spLocks noChangeArrowheads="1"/>
          </p:cNvSpPr>
          <p:nvPr/>
        </p:nvSpPr>
        <p:spPr bwMode="auto">
          <a:xfrm>
            <a:off x="179388" y="1973263"/>
            <a:ext cx="4013200" cy="3140075"/>
          </a:xfrm>
          <a:prstGeom prst="rect">
            <a:avLst/>
          </a:prstGeom>
          <a:noFill/>
          <a:ln w="9525">
            <a:noFill/>
            <a:miter lim="800000"/>
          </a:ln>
        </p:spPr>
        <p:txBody>
          <a:bodyPr>
            <a:spAutoFit/>
          </a:bodyPr>
          <a:lstStyle/>
          <a:p>
            <a:r>
              <a:rPr lang="zh-CN" altLang="en-US" b="1">
                <a:solidFill>
                  <a:srgbClr val="0000FF"/>
                </a:solidFill>
                <a:latin typeface="Calibri" panose="020F0502020204030204" pitchFamily="34" charset="0"/>
              </a:rPr>
              <a:t>学前</a:t>
            </a:r>
            <a:r>
              <a:rPr lang="zh-CN" altLang="en-US" b="1">
                <a:latin typeface="Calibri" panose="020F0502020204030204" pitchFamily="34" charset="0"/>
              </a:rPr>
              <a:t>教育：子女年满</a:t>
            </a:r>
            <a:r>
              <a:rPr lang="en-US" altLang="zh-CN" b="1">
                <a:latin typeface="Calibri" panose="020F0502020204030204" pitchFamily="34" charset="0"/>
              </a:rPr>
              <a:t>3</a:t>
            </a:r>
            <a:r>
              <a:rPr lang="zh-CN" altLang="en-US" b="1">
                <a:latin typeface="Calibri" panose="020F0502020204030204" pitchFamily="34" charset="0"/>
              </a:rPr>
              <a:t>周岁的当月至小学入学前一月；</a:t>
            </a:r>
            <a:endParaRPr lang="en-US" altLang="zh-CN" b="1">
              <a:latin typeface="Calibri" panose="020F0502020204030204" pitchFamily="34" charset="0"/>
            </a:endParaRPr>
          </a:p>
          <a:p>
            <a:endParaRPr lang="en-US" altLang="zh-CN" b="1">
              <a:latin typeface="Calibri" panose="020F0502020204030204" pitchFamily="34" charset="0"/>
            </a:endParaRPr>
          </a:p>
          <a:p>
            <a:r>
              <a:rPr lang="zh-CN" altLang="en-US" b="1">
                <a:solidFill>
                  <a:srgbClr val="0000FF"/>
                </a:solidFill>
                <a:latin typeface="Calibri" panose="020F0502020204030204" pitchFamily="34" charset="0"/>
              </a:rPr>
              <a:t>全日制学历</a:t>
            </a:r>
            <a:r>
              <a:rPr lang="zh-CN" altLang="en-US" b="1">
                <a:latin typeface="Calibri" panose="020F0502020204030204" pitchFamily="34" charset="0"/>
              </a:rPr>
              <a:t>教育：子女接受义务教育、高中教育、高等教育的入学当月</a:t>
            </a:r>
            <a:r>
              <a:rPr lang="en-US" altLang="zh-CN" b="1">
                <a:latin typeface="Calibri" panose="020F0502020204030204" pitchFamily="34" charset="0"/>
              </a:rPr>
              <a:t>——</a:t>
            </a:r>
            <a:r>
              <a:rPr lang="zh-CN" altLang="en-US" b="1">
                <a:latin typeface="Calibri" panose="020F0502020204030204" pitchFamily="34" charset="0"/>
              </a:rPr>
              <a:t>教育结束当月</a:t>
            </a:r>
            <a:endParaRPr lang="en-US" altLang="zh-CN" b="1">
              <a:latin typeface="Calibri" panose="020F0502020204030204" pitchFamily="34" charset="0"/>
            </a:endParaRPr>
          </a:p>
          <a:p>
            <a:endParaRPr lang="en-US" altLang="zh-CN" b="1">
              <a:latin typeface="Calibri" panose="020F0502020204030204" pitchFamily="34" charset="0"/>
            </a:endParaRPr>
          </a:p>
          <a:p>
            <a:r>
              <a:rPr lang="zh-CN" altLang="en-US" b="1">
                <a:solidFill>
                  <a:srgbClr val="0000FF"/>
                </a:solidFill>
                <a:latin typeface="Calibri" panose="020F0502020204030204" pitchFamily="34" charset="0"/>
              </a:rPr>
              <a:t>特别提示</a:t>
            </a:r>
            <a:r>
              <a:rPr lang="zh-CN" altLang="en-US" b="1">
                <a:latin typeface="Calibri" panose="020F0502020204030204" pitchFamily="34" charset="0"/>
              </a:rPr>
              <a:t>：因病或其他非主观原因休学但学籍继续保留的期间，以及施教机构按规定组织实施的寒暑假等假期，可连续扣除。</a:t>
            </a:r>
            <a:endParaRPr lang="zh-CN" altLang="zh-CN" b="1">
              <a:latin typeface="Calibri" panose="020F0502020204030204" pitchFamily="34" charset="0"/>
            </a:endParaRPr>
          </a:p>
        </p:txBody>
      </p:sp>
      <p:sp>
        <p:nvSpPr>
          <p:cNvPr id="22541" name="矩形 11"/>
          <p:cNvSpPr>
            <a:spLocks noChangeArrowheads="1"/>
          </p:cNvSpPr>
          <p:nvPr/>
        </p:nvSpPr>
        <p:spPr bwMode="auto">
          <a:xfrm>
            <a:off x="4356100" y="2124075"/>
            <a:ext cx="4464050" cy="1754188"/>
          </a:xfrm>
          <a:prstGeom prst="rect">
            <a:avLst/>
          </a:prstGeom>
          <a:noFill/>
          <a:ln w="9525">
            <a:noFill/>
            <a:miter lim="800000"/>
          </a:ln>
        </p:spPr>
        <p:txBody>
          <a:bodyPr>
            <a:spAutoFit/>
          </a:bodyPr>
          <a:lstStyle/>
          <a:p>
            <a:pPr>
              <a:lnSpc>
                <a:spcPct val="150000"/>
              </a:lnSpc>
            </a:pPr>
            <a:r>
              <a:rPr lang="zh-CN" altLang="en-US" b="1">
                <a:latin typeface="Calibri" panose="020F0502020204030204" pitchFamily="34" charset="0"/>
              </a:rPr>
              <a:t>境内接受教育：不需要特别留存资料；</a:t>
            </a:r>
            <a:endParaRPr lang="en-US" altLang="zh-CN" b="1">
              <a:latin typeface="Calibri" panose="020F0502020204030204" pitchFamily="34" charset="0"/>
            </a:endParaRPr>
          </a:p>
          <a:p>
            <a:pPr>
              <a:lnSpc>
                <a:spcPct val="150000"/>
              </a:lnSpc>
            </a:pPr>
            <a:endParaRPr lang="en-US" altLang="zh-CN" b="1">
              <a:latin typeface="Calibri" panose="020F0502020204030204" pitchFamily="34" charset="0"/>
            </a:endParaRPr>
          </a:p>
          <a:p>
            <a:pPr>
              <a:lnSpc>
                <a:spcPct val="150000"/>
              </a:lnSpc>
            </a:pPr>
            <a:r>
              <a:rPr lang="zh-CN" altLang="en-US" b="1">
                <a:latin typeface="Calibri" panose="020F0502020204030204" pitchFamily="34" charset="0"/>
              </a:rPr>
              <a:t>境外接受教育：</a:t>
            </a:r>
            <a:r>
              <a:rPr lang="zh-CN" altLang="en-US" b="1">
                <a:solidFill>
                  <a:srgbClr val="0000FF"/>
                </a:solidFill>
                <a:latin typeface="Calibri" panose="020F0502020204030204" pitchFamily="34" charset="0"/>
              </a:rPr>
              <a:t>境外学校录取通知书</a:t>
            </a:r>
            <a:endParaRPr lang="zh-CN" altLang="en-US" b="1">
              <a:solidFill>
                <a:srgbClr val="0000FF"/>
              </a:solidFill>
              <a:latin typeface="Calibri" panose="020F0502020204030204" pitchFamily="34" charset="0"/>
            </a:endParaRPr>
          </a:p>
          <a:p>
            <a:pPr>
              <a:lnSpc>
                <a:spcPct val="150000"/>
              </a:lnSpc>
            </a:pPr>
            <a:r>
              <a:rPr lang="zh-CN" altLang="en-US" b="1">
                <a:latin typeface="Calibri" panose="020F0502020204030204" pitchFamily="34" charset="0"/>
              </a:rPr>
              <a:t>                                </a:t>
            </a:r>
            <a:r>
              <a:rPr lang="zh-CN" altLang="en-US" b="1">
                <a:solidFill>
                  <a:srgbClr val="0000FF"/>
                </a:solidFill>
                <a:latin typeface="Calibri" panose="020F0502020204030204" pitchFamily="34" charset="0"/>
              </a:rPr>
              <a:t>留学签证</a:t>
            </a:r>
            <a:r>
              <a:rPr lang="zh-CN" altLang="en-US" b="1">
                <a:latin typeface="Calibri" panose="020F0502020204030204" pitchFamily="34" charset="0"/>
              </a:rPr>
              <a:t>等相关教育资料</a:t>
            </a:r>
            <a:endParaRPr lang="zh-CN" altLang="zh-CN" b="1">
              <a:latin typeface="Calibri" panose="020F0502020204030204" pitchFamily="34" charset="0"/>
            </a:endParaRPr>
          </a:p>
        </p:txBody>
      </p:sp>
      <p:grpSp>
        <p:nvGrpSpPr>
          <p:cNvPr id="22542" name="组合 57"/>
          <p:cNvGrpSpPr/>
          <p:nvPr/>
        </p:nvGrpSpPr>
        <p:grpSpPr bwMode="auto">
          <a:xfrm>
            <a:off x="5840413" y="354013"/>
            <a:ext cx="325437" cy="325437"/>
            <a:chOff x="0" y="0"/>
            <a:chExt cx="432833" cy="432834"/>
          </a:xfrm>
        </p:grpSpPr>
        <p:sp>
          <p:nvSpPr>
            <p:cNvPr id="22555"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2556"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22543" name="组合 60"/>
          <p:cNvGrpSpPr/>
          <p:nvPr/>
        </p:nvGrpSpPr>
        <p:grpSpPr bwMode="auto">
          <a:xfrm>
            <a:off x="6326188" y="354013"/>
            <a:ext cx="325437" cy="325437"/>
            <a:chOff x="0" y="0"/>
            <a:chExt cx="432833" cy="432834"/>
          </a:xfrm>
        </p:grpSpPr>
        <p:sp>
          <p:nvSpPr>
            <p:cNvPr id="22553"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2554"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22544" name="组合 51"/>
          <p:cNvGrpSpPr/>
          <p:nvPr/>
        </p:nvGrpSpPr>
        <p:grpSpPr bwMode="auto">
          <a:xfrm>
            <a:off x="6811963" y="354013"/>
            <a:ext cx="323850" cy="323850"/>
            <a:chOff x="0" y="0"/>
            <a:chExt cx="432048" cy="432048"/>
          </a:xfrm>
        </p:grpSpPr>
        <p:sp>
          <p:nvSpPr>
            <p:cNvPr id="22551"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2552"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22545" name="组合 54"/>
          <p:cNvGrpSpPr/>
          <p:nvPr/>
        </p:nvGrpSpPr>
        <p:grpSpPr bwMode="auto">
          <a:xfrm>
            <a:off x="7297738" y="354013"/>
            <a:ext cx="325437" cy="325437"/>
            <a:chOff x="0" y="0"/>
            <a:chExt cx="432833" cy="432834"/>
          </a:xfrm>
        </p:grpSpPr>
        <p:sp>
          <p:nvSpPr>
            <p:cNvPr id="22549"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2550"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22546" name="组合 48"/>
          <p:cNvGrpSpPr/>
          <p:nvPr/>
        </p:nvGrpSpPr>
        <p:grpSpPr bwMode="auto">
          <a:xfrm>
            <a:off x="7785100" y="354013"/>
            <a:ext cx="323850" cy="325437"/>
            <a:chOff x="0" y="0"/>
            <a:chExt cx="432048" cy="432834"/>
          </a:xfrm>
        </p:grpSpPr>
        <p:sp>
          <p:nvSpPr>
            <p:cNvPr id="22547"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2548"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advTm="0">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a:stCxn id="55" idx="7"/>
            <a:endCxn id="31" idx="3"/>
          </p:cNvCxnSpPr>
          <p:nvPr/>
        </p:nvCxnSpPr>
        <p:spPr>
          <a:xfrm rot="5400000" flipH="1" flipV="1">
            <a:off x="7265193" y="2367757"/>
            <a:ext cx="461963" cy="457200"/>
          </a:xfrm>
          <a:prstGeom prst="line">
            <a:avLst/>
          </a:prstGeom>
          <a:ln w="76200">
            <a:solidFill>
              <a:srgbClr val="3992DB"/>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1001713" y="2571750"/>
            <a:ext cx="1912937" cy="20638"/>
          </a:xfrm>
          <a:prstGeom prst="line">
            <a:avLst/>
          </a:prstGeom>
          <a:ln w="76200">
            <a:solidFill>
              <a:srgbClr val="3992DB"/>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1416050" y="2571750"/>
            <a:ext cx="1498600" cy="1054100"/>
          </a:xfrm>
          <a:prstGeom prst="line">
            <a:avLst/>
          </a:prstGeom>
          <a:ln w="76200">
            <a:solidFill>
              <a:srgbClr val="3992DB"/>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2327275" y="2571750"/>
            <a:ext cx="587375" cy="1684338"/>
          </a:xfrm>
          <a:prstGeom prst="line">
            <a:avLst/>
          </a:prstGeom>
          <a:ln w="76200">
            <a:solidFill>
              <a:srgbClr val="3992DB"/>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flipV="1">
            <a:off x="3143240" y="2714626"/>
            <a:ext cx="631825" cy="1527175"/>
          </a:xfrm>
          <a:prstGeom prst="line">
            <a:avLst/>
          </a:prstGeom>
          <a:ln w="76200">
            <a:solidFill>
              <a:srgbClr val="3992DB"/>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55" idx="0"/>
          </p:cNvCxnSpPr>
          <p:nvPr/>
        </p:nvCxnSpPr>
        <p:spPr>
          <a:xfrm flipV="1">
            <a:off x="6583363" y="1390650"/>
            <a:ext cx="0" cy="1154113"/>
          </a:xfrm>
          <a:prstGeom prst="line">
            <a:avLst/>
          </a:prstGeom>
          <a:ln w="76200">
            <a:solidFill>
              <a:srgbClr val="3992DB"/>
            </a:solidFill>
          </a:ln>
        </p:spPr>
        <p:style>
          <a:lnRef idx="1">
            <a:schemeClr val="accent1"/>
          </a:lnRef>
          <a:fillRef idx="0">
            <a:schemeClr val="accent1"/>
          </a:fillRef>
          <a:effectRef idx="0">
            <a:schemeClr val="accent1"/>
          </a:effectRef>
          <a:fontRef idx="minor">
            <a:schemeClr val="tx1"/>
          </a:fontRef>
        </p:style>
      </p:cxnSp>
      <p:grpSp>
        <p:nvGrpSpPr>
          <p:cNvPr id="2" name="组合 25"/>
          <p:cNvGrpSpPr/>
          <p:nvPr/>
        </p:nvGrpSpPr>
        <p:grpSpPr>
          <a:xfrm>
            <a:off x="150015" y="2104718"/>
            <a:ext cx="947526" cy="947869"/>
            <a:chOff x="5252030" y="2008764"/>
            <a:chExt cx="809336" cy="809336"/>
          </a:xfrm>
          <a:solidFill>
            <a:schemeClr val="bg1"/>
          </a:solidFill>
        </p:grpSpPr>
        <p:sp>
          <p:nvSpPr>
            <p:cNvPr id="27" name="椭圆 2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anchor="ctr"/>
            <a:lstStyle/>
            <a:p>
              <a:pPr algn="ctr" defTabSz="913765" fontAlgn="auto">
                <a:spcBef>
                  <a:spcPts val="0"/>
                </a:spcBef>
                <a:spcAft>
                  <a:spcPts val="0"/>
                </a:spcAft>
                <a:defRPr/>
              </a:pPr>
              <a:endParaRPr lang="zh-CN" altLang="en-US" kern="0" dirty="0">
                <a:solidFill>
                  <a:srgbClr val="3C78D0"/>
                </a:solidFill>
                <a:latin typeface="Calibri" panose="020F0502020204030204"/>
              </a:endParaRPr>
            </a:p>
          </p:txBody>
        </p:sp>
        <p:sp>
          <p:nvSpPr>
            <p:cNvPr id="28" name="椭圆 2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3C78D0"/>
                </a:solidFill>
              </a:endParaRPr>
            </a:p>
          </p:txBody>
        </p:sp>
      </p:grpSp>
      <p:grpSp>
        <p:nvGrpSpPr>
          <p:cNvPr id="3" name="组合 28"/>
          <p:cNvGrpSpPr/>
          <p:nvPr/>
        </p:nvGrpSpPr>
        <p:grpSpPr>
          <a:xfrm>
            <a:off x="7572396" y="1571618"/>
            <a:ext cx="947526" cy="947869"/>
            <a:chOff x="5252030" y="2008764"/>
            <a:chExt cx="809336" cy="809336"/>
          </a:xfrm>
          <a:solidFill>
            <a:schemeClr val="bg1"/>
          </a:solidFill>
        </p:grpSpPr>
        <p:sp>
          <p:nvSpPr>
            <p:cNvPr id="30" name="椭圆 2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anchor="ctr"/>
            <a:lstStyle/>
            <a:p>
              <a:pPr algn="ctr" defTabSz="913765" fontAlgn="auto">
                <a:spcBef>
                  <a:spcPts val="0"/>
                </a:spcBef>
                <a:spcAft>
                  <a:spcPts val="0"/>
                </a:spcAft>
                <a:defRPr/>
              </a:pPr>
              <a:endParaRPr lang="zh-CN" altLang="en-US" kern="0" dirty="0">
                <a:solidFill>
                  <a:sysClr val="window" lastClr="FFFFFF"/>
                </a:solidFill>
                <a:latin typeface="Calibri" panose="020F0502020204030204"/>
              </a:endParaRPr>
            </a:p>
          </p:txBody>
        </p:sp>
        <p:sp>
          <p:nvSpPr>
            <p:cNvPr id="31" name="椭圆 3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5" name="组合 34"/>
          <p:cNvGrpSpPr/>
          <p:nvPr/>
        </p:nvGrpSpPr>
        <p:grpSpPr>
          <a:xfrm>
            <a:off x="3357554" y="3857634"/>
            <a:ext cx="947526" cy="947869"/>
            <a:chOff x="5252030" y="2008764"/>
            <a:chExt cx="809336" cy="809336"/>
          </a:xfrm>
          <a:solidFill>
            <a:schemeClr val="bg1"/>
          </a:solidFill>
        </p:grpSpPr>
        <p:sp>
          <p:nvSpPr>
            <p:cNvPr id="36" name="椭圆 3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anchor="ctr"/>
            <a:lstStyle/>
            <a:p>
              <a:pPr algn="ctr" defTabSz="913765" fontAlgn="auto">
                <a:spcBef>
                  <a:spcPts val="0"/>
                </a:spcBef>
                <a:spcAft>
                  <a:spcPts val="0"/>
                </a:spcAft>
                <a:defRPr/>
              </a:pPr>
              <a:endParaRPr lang="zh-CN" altLang="en-US" kern="0" dirty="0">
                <a:solidFill>
                  <a:srgbClr val="3C78D0"/>
                </a:solidFill>
                <a:latin typeface="Calibri" panose="020F0502020204030204"/>
              </a:endParaRPr>
            </a:p>
          </p:txBody>
        </p:sp>
        <p:sp>
          <p:nvSpPr>
            <p:cNvPr id="37" name="椭圆 36"/>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3C78D0"/>
                </a:solidFill>
              </a:endParaRPr>
            </a:p>
          </p:txBody>
        </p:sp>
      </p:grpSp>
      <p:grpSp>
        <p:nvGrpSpPr>
          <p:cNvPr id="6" name="组合 37"/>
          <p:cNvGrpSpPr/>
          <p:nvPr/>
        </p:nvGrpSpPr>
        <p:grpSpPr>
          <a:xfrm>
            <a:off x="1799619" y="3936564"/>
            <a:ext cx="947526" cy="947869"/>
            <a:chOff x="5252030" y="2008764"/>
            <a:chExt cx="809336" cy="809336"/>
          </a:xfrm>
          <a:solidFill>
            <a:schemeClr val="bg1"/>
          </a:solidFill>
        </p:grpSpPr>
        <p:sp>
          <p:nvSpPr>
            <p:cNvPr id="39" name="椭圆 3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anchor="ctr"/>
            <a:lstStyle/>
            <a:p>
              <a:pPr algn="ctr" defTabSz="913765" fontAlgn="auto">
                <a:spcBef>
                  <a:spcPts val="0"/>
                </a:spcBef>
                <a:spcAft>
                  <a:spcPts val="0"/>
                </a:spcAft>
                <a:defRPr/>
              </a:pPr>
              <a:endParaRPr lang="zh-CN" altLang="en-US" kern="0" dirty="0">
                <a:solidFill>
                  <a:srgbClr val="3C78D0"/>
                </a:solidFill>
                <a:latin typeface="Calibri" panose="020F0502020204030204"/>
              </a:endParaRPr>
            </a:p>
          </p:txBody>
        </p:sp>
        <p:sp>
          <p:nvSpPr>
            <p:cNvPr id="40" name="椭圆 3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3C78D0"/>
                </a:solidFill>
              </a:endParaRPr>
            </a:p>
          </p:txBody>
        </p:sp>
      </p:grpSp>
      <p:grpSp>
        <p:nvGrpSpPr>
          <p:cNvPr id="7" name="组合 40"/>
          <p:cNvGrpSpPr/>
          <p:nvPr/>
        </p:nvGrpSpPr>
        <p:grpSpPr>
          <a:xfrm>
            <a:off x="690075" y="3274644"/>
            <a:ext cx="947526" cy="947869"/>
            <a:chOff x="5252030" y="2008764"/>
            <a:chExt cx="809336" cy="809336"/>
          </a:xfrm>
          <a:solidFill>
            <a:schemeClr val="bg1"/>
          </a:solidFill>
        </p:grpSpPr>
        <p:sp>
          <p:nvSpPr>
            <p:cNvPr id="42" name="椭圆 4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anchor="ctr"/>
            <a:lstStyle/>
            <a:p>
              <a:pPr algn="ctr" defTabSz="913765" fontAlgn="auto">
                <a:spcBef>
                  <a:spcPts val="0"/>
                </a:spcBef>
                <a:spcAft>
                  <a:spcPts val="0"/>
                </a:spcAft>
                <a:defRPr/>
              </a:pPr>
              <a:endParaRPr lang="zh-CN" altLang="en-US" kern="0" dirty="0">
                <a:solidFill>
                  <a:srgbClr val="3C78D0"/>
                </a:solidFill>
                <a:latin typeface="Calibri" panose="020F0502020204030204"/>
              </a:endParaRPr>
            </a:p>
          </p:txBody>
        </p:sp>
        <p:sp>
          <p:nvSpPr>
            <p:cNvPr id="43" name="椭圆 4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3C78D0"/>
                </a:solidFill>
              </a:endParaRPr>
            </a:p>
          </p:txBody>
        </p:sp>
      </p:grpSp>
      <p:sp>
        <p:nvSpPr>
          <p:cNvPr id="44" name="TextBox 66"/>
          <p:cNvSpPr txBox="1">
            <a:spLocks noChangeArrowheads="1"/>
          </p:cNvSpPr>
          <p:nvPr/>
        </p:nvSpPr>
        <p:spPr bwMode="auto">
          <a:xfrm>
            <a:off x="349250" y="2312988"/>
            <a:ext cx="542925" cy="523875"/>
          </a:xfrm>
          <a:prstGeom prst="rect">
            <a:avLst/>
          </a:prstGeom>
          <a:noFill/>
          <a:ln w="9525">
            <a:noFill/>
            <a:miter lim="800000"/>
          </a:ln>
        </p:spPr>
        <p:txBody>
          <a:bodyPr wrap="none" lIns="91438" tIns="45719" rIns="91438" bIns="45719">
            <a:spAutoFit/>
          </a:bodyPr>
          <a:lstStyle/>
          <a:p>
            <a:pPr algn="ctr"/>
            <a:r>
              <a:rPr lang="zh-CN" altLang="en-US" sz="1400" b="1">
                <a:solidFill>
                  <a:srgbClr val="3C78D0"/>
                </a:solidFill>
                <a:latin typeface="微软雅黑" panose="020B0503020204020204" pitchFamily="34" charset="-122"/>
                <a:ea typeface="微软雅黑" panose="020B0503020204020204" pitchFamily="34" charset="-122"/>
              </a:rPr>
              <a:t>婚生</a:t>
            </a:r>
            <a:endParaRPr lang="en-US" altLang="zh-CN" sz="1400" b="1">
              <a:solidFill>
                <a:srgbClr val="3C78D0"/>
              </a:solidFill>
              <a:latin typeface="微软雅黑" panose="020B0503020204020204" pitchFamily="34" charset="-122"/>
              <a:ea typeface="微软雅黑" panose="020B0503020204020204" pitchFamily="34" charset="-122"/>
            </a:endParaRPr>
          </a:p>
          <a:p>
            <a:pPr algn="ctr"/>
            <a:r>
              <a:rPr lang="zh-CN" altLang="en-US" sz="1400" b="1">
                <a:solidFill>
                  <a:srgbClr val="3C78D0"/>
                </a:solidFill>
                <a:latin typeface="微软雅黑" panose="020B0503020204020204" pitchFamily="34" charset="-122"/>
                <a:ea typeface="微软雅黑" panose="020B0503020204020204" pitchFamily="34" charset="-122"/>
              </a:rPr>
              <a:t>子女</a:t>
            </a:r>
            <a:endParaRPr lang="zh-CN" altLang="en-US" sz="1400" b="1">
              <a:solidFill>
                <a:srgbClr val="3C78D0"/>
              </a:solidFill>
              <a:latin typeface="微软雅黑" panose="020B0503020204020204" pitchFamily="34" charset="-122"/>
              <a:ea typeface="微软雅黑" panose="020B0503020204020204" pitchFamily="34" charset="-122"/>
            </a:endParaRPr>
          </a:p>
        </p:txBody>
      </p:sp>
      <p:sp>
        <p:nvSpPr>
          <p:cNvPr id="45" name="TextBox 92"/>
          <p:cNvSpPr txBox="1">
            <a:spLocks noChangeArrowheads="1"/>
          </p:cNvSpPr>
          <p:nvPr/>
        </p:nvSpPr>
        <p:spPr bwMode="auto">
          <a:xfrm>
            <a:off x="796925" y="3482975"/>
            <a:ext cx="723900" cy="523875"/>
          </a:xfrm>
          <a:prstGeom prst="rect">
            <a:avLst/>
          </a:prstGeom>
          <a:noFill/>
          <a:ln w="9525">
            <a:noFill/>
            <a:miter lim="800000"/>
          </a:ln>
        </p:spPr>
        <p:txBody>
          <a:bodyPr wrap="none" lIns="91438" tIns="45719" rIns="91438" bIns="45719">
            <a:spAutoFit/>
          </a:bodyPr>
          <a:lstStyle/>
          <a:p>
            <a:pPr algn="ctr"/>
            <a:r>
              <a:rPr lang="zh-CN" altLang="en-US" sz="1400" b="1">
                <a:solidFill>
                  <a:srgbClr val="3C78D0"/>
                </a:solidFill>
                <a:latin typeface="微软雅黑" panose="020B0503020204020204" pitchFamily="34" charset="-122"/>
                <a:ea typeface="微软雅黑" panose="020B0503020204020204" pitchFamily="34" charset="-122"/>
              </a:rPr>
              <a:t>非婚生</a:t>
            </a:r>
            <a:endParaRPr lang="en-US" altLang="zh-CN" sz="1400" b="1">
              <a:solidFill>
                <a:srgbClr val="3C78D0"/>
              </a:solidFill>
              <a:latin typeface="微软雅黑" panose="020B0503020204020204" pitchFamily="34" charset="-122"/>
              <a:ea typeface="微软雅黑" panose="020B0503020204020204" pitchFamily="34" charset="-122"/>
            </a:endParaRPr>
          </a:p>
          <a:p>
            <a:pPr algn="ctr"/>
            <a:r>
              <a:rPr lang="zh-CN" altLang="en-US" sz="1400" b="1">
                <a:solidFill>
                  <a:srgbClr val="3C78D0"/>
                </a:solidFill>
                <a:latin typeface="微软雅黑" panose="020B0503020204020204" pitchFamily="34" charset="-122"/>
                <a:ea typeface="微软雅黑" panose="020B0503020204020204" pitchFamily="34" charset="-122"/>
              </a:rPr>
              <a:t>子女</a:t>
            </a:r>
            <a:endParaRPr lang="zh-CN" altLang="en-US" sz="1400" b="1">
              <a:solidFill>
                <a:srgbClr val="3C78D0"/>
              </a:solidFill>
              <a:latin typeface="微软雅黑" panose="020B0503020204020204" pitchFamily="34" charset="-122"/>
              <a:ea typeface="微软雅黑" panose="020B0503020204020204" pitchFamily="34" charset="-122"/>
            </a:endParaRPr>
          </a:p>
        </p:txBody>
      </p:sp>
      <p:sp>
        <p:nvSpPr>
          <p:cNvPr id="46" name="TextBox 94"/>
          <p:cNvSpPr txBox="1">
            <a:spLocks noChangeArrowheads="1"/>
          </p:cNvSpPr>
          <p:nvPr/>
        </p:nvSpPr>
        <p:spPr bwMode="auto">
          <a:xfrm>
            <a:off x="1906588" y="4254500"/>
            <a:ext cx="733425" cy="311150"/>
          </a:xfrm>
          <a:prstGeom prst="rect">
            <a:avLst/>
          </a:prstGeom>
          <a:noFill/>
          <a:ln w="9525">
            <a:noFill/>
            <a:miter lim="800000"/>
          </a:ln>
        </p:spPr>
        <p:txBody>
          <a:bodyPr wrap="none" lIns="91438" tIns="45719" rIns="91438" bIns="45719">
            <a:spAutoFit/>
          </a:bodyPr>
          <a:lstStyle/>
          <a:p>
            <a:pPr algn="ctr"/>
            <a:r>
              <a:rPr lang="zh-CN" altLang="en-US" sz="1400" b="1">
                <a:solidFill>
                  <a:srgbClr val="3C78D0"/>
                </a:solidFill>
                <a:latin typeface="微软雅黑" panose="020B0503020204020204" pitchFamily="34" charset="-122"/>
                <a:ea typeface="微软雅黑" panose="020B0503020204020204" pitchFamily="34" charset="-122"/>
              </a:rPr>
              <a:t>继子女</a:t>
            </a:r>
            <a:endParaRPr lang="zh-CN" altLang="en-US" sz="1400" b="1">
              <a:solidFill>
                <a:srgbClr val="3C78D0"/>
              </a:solidFill>
              <a:latin typeface="微软雅黑" panose="020B0503020204020204" pitchFamily="34" charset="-122"/>
              <a:ea typeface="微软雅黑" panose="020B0503020204020204" pitchFamily="34" charset="-122"/>
            </a:endParaRPr>
          </a:p>
        </p:txBody>
      </p:sp>
      <p:sp>
        <p:nvSpPr>
          <p:cNvPr id="47" name="TextBox 96"/>
          <p:cNvSpPr txBox="1">
            <a:spLocks noChangeArrowheads="1"/>
          </p:cNvSpPr>
          <p:nvPr/>
        </p:nvSpPr>
        <p:spPr bwMode="auto">
          <a:xfrm>
            <a:off x="3428992" y="4214824"/>
            <a:ext cx="733425" cy="311150"/>
          </a:xfrm>
          <a:prstGeom prst="rect">
            <a:avLst/>
          </a:prstGeom>
          <a:noFill/>
          <a:ln w="9525">
            <a:noFill/>
            <a:miter lim="800000"/>
          </a:ln>
        </p:spPr>
        <p:txBody>
          <a:bodyPr wrap="none" lIns="91438" tIns="45719" rIns="91438" bIns="45719">
            <a:spAutoFit/>
          </a:bodyPr>
          <a:lstStyle/>
          <a:p>
            <a:r>
              <a:rPr lang="zh-CN" altLang="en-US" sz="1400" b="1" dirty="0">
                <a:solidFill>
                  <a:srgbClr val="3C78D0"/>
                </a:solidFill>
                <a:latin typeface="微软雅黑" panose="020B0503020204020204" pitchFamily="34" charset="-122"/>
                <a:ea typeface="微软雅黑" panose="020B0503020204020204" pitchFamily="34" charset="-122"/>
              </a:rPr>
              <a:t>养子女</a:t>
            </a:r>
            <a:endParaRPr lang="zh-CN" altLang="en-US" sz="1400" b="1" dirty="0">
              <a:solidFill>
                <a:srgbClr val="3C78D0"/>
              </a:solidFill>
              <a:latin typeface="微软雅黑" panose="020B0503020204020204" pitchFamily="34" charset="-122"/>
              <a:ea typeface="微软雅黑" panose="020B0503020204020204" pitchFamily="34" charset="-122"/>
            </a:endParaRPr>
          </a:p>
        </p:txBody>
      </p:sp>
      <p:sp>
        <p:nvSpPr>
          <p:cNvPr id="48" name="TextBox 98"/>
          <p:cNvSpPr txBox="1">
            <a:spLocks noChangeArrowheads="1"/>
          </p:cNvSpPr>
          <p:nvPr/>
        </p:nvSpPr>
        <p:spPr bwMode="auto">
          <a:xfrm>
            <a:off x="785786" y="857238"/>
            <a:ext cx="4673070" cy="307775"/>
          </a:xfrm>
          <a:prstGeom prst="rect">
            <a:avLst/>
          </a:prstGeom>
          <a:noFill/>
          <a:ln w="9525">
            <a:noFill/>
            <a:miter lim="800000"/>
          </a:ln>
        </p:spPr>
        <p:txBody>
          <a:bodyPr wrap="none" lIns="91438" tIns="45719" rIns="91438" bIns="45719">
            <a:spAutoFit/>
          </a:bodyPr>
          <a:lstStyle/>
          <a:p>
            <a:pPr algn="ctr"/>
            <a:r>
              <a:rPr lang="zh-CN" altLang="en-US" sz="1400" b="1" dirty="0">
                <a:latin typeface="微软雅黑" panose="020B0503020204020204" pitchFamily="34" charset="-122"/>
                <a:ea typeface="微软雅黑" panose="020B0503020204020204" pitchFamily="34" charset="-122"/>
              </a:rPr>
              <a:t>父母</a:t>
            </a:r>
            <a:r>
              <a:rPr lang="zh-CN" altLang="en-US" sz="1400" b="1" dirty="0" smtClean="0">
                <a:latin typeface="微软雅黑" panose="020B0503020204020204" pitchFamily="34" charset="-122"/>
                <a:ea typeface="微软雅黑" panose="020B0503020204020204" pitchFamily="34" charset="-122"/>
              </a:rPr>
              <a:t>之外的其他人担任未成年人的监护人的，比照执行。</a:t>
            </a:r>
            <a:endParaRPr lang="zh-CN" altLang="en-US" sz="1400" b="1" dirty="0">
              <a:latin typeface="微软雅黑" panose="020B0503020204020204" pitchFamily="34" charset="-122"/>
              <a:ea typeface="微软雅黑" panose="020B0503020204020204" pitchFamily="34" charset="-122"/>
            </a:endParaRPr>
          </a:p>
        </p:txBody>
      </p:sp>
      <p:sp>
        <p:nvSpPr>
          <p:cNvPr id="49" name="TextBox 100"/>
          <p:cNvSpPr txBox="1">
            <a:spLocks noChangeArrowheads="1"/>
          </p:cNvSpPr>
          <p:nvPr/>
        </p:nvSpPr>
        <p:spPr bwMode="auto">
          <a:xfrm>
            <a:off x="7643813" y="1857375"/>
            <a:ext cx="733425" cy="311150"/>
          </a:xfrm>
          <a:prstGeom prst="rect">
            <a:avLst/>
          </a:prstGeom>
          <a:noFill/>
          <a:ln w="9525">
            <a:noFill/>
            <a:miter lim="800000"/>
          </a:ln>
        </p:spPr>
        <p:txBody>
          <a:bodyPr wrap="none" lIns="91438" tIns="45719" rIns="91438" bIns="45719">
            <a:spAutoFit/>
          </a:bodyPr>
          <a:lstStyle/>
          <a:p>
            <a:r>
              <a:rPr lang="zh-CN" altLang="en-US" sz="1400" b="1">
                <a:solidFill>
                  <a:srgbClr val="3C78D0"/>
                </a:solidFill>
                <a:latin typeface="微软雅黑" panose="020B0503020204020204" pitchFamily="34" charset="-122"/>
                <a:ea typeface="微软雅黑" panose="020B0503020204020204" pitchFamily="34" charset="-122"/>
              </a:rPr>
              <a:t>养父母</a:t>
            </a:r>
            <a:endParaRPr lang="zh-CN" altLang="en-US" sz="1400" b="1">
              <a:solidFill>
                <a:srgbClr val="3C78D0"/>
              </a:solidFill>
              <a:latin typeface="微软雅黑" panose="020B0503020204020204" pitchFamily="34" charset="-122"/>
              <a:ea typeface="微软雅黑" panose="020B0503020204020204" pitchFamily="34" charset="-122"/>
            </a:endParaRPr>
          </a:p>
        </p:txBody>
      </p:sp>
      <p:grpSp>
        <p:nvGrpSpPr>
          <p:cNvPr id="8" name="组合 56"/>
          <p:cNvGrpSpPr/>
          <p:nvPr/>
        </p:nvGrpSpPr>
        <p:grpSpPr>
          <a:xfrm rot="19711294">
            <a:off x="6035642" y="1106319"/>
            <a:ext cx="947526" cy="947869"/>
            <a:chOff x="5252030" y="2008764"/>
            <a:chExt cx="809336" cy="809336"/>
          </a:xfrm>
          <a:solidFill>
            <a:schemeClr val="bg1"/>
          </a:solidFill>
        </p:grpSpPr>
        <p:sp>
          <p:nvSpPr>
            <p:cNvPr id="58" name="椭圆 5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anchor="ctr"/>
            <a:lstStyle/>
            <a:p>
              <a:pPr algn="ctr" defTabSz="913765" fontAlgn="auto">
                <a:spcBef>
                  <a:spcPts val="0"/>
                </a:spcBef>
                <a:spcAft>
                  <a:spcPts val="0"/>
                </a:spcAft>
                <a:defRPr/>
              </a:pPr>
              <a:endParaRPr lang="zh-CN" altLang="en-US" kern="0" dirty="0">
                <a:solidFill>
                  <a:sysClr val="window" lastClr="FFFFFF"/>
                </a:solidFill>
                <a:latin typeface="Calibri" panose="020F0502020204030204"/>
              </a:endParaRPr>
            </a:p>
          </p:txBody>
        </p:sp>
        <p:sp>
          <p:nvSpPr>
            <p:cNvPr id="59" name="椭圆 58"/>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cxnSp>
        <p:nvCxnSpPr>
          <p:cNvPr id="60" name="直接连接符 59"/>
          <p:cNvCxnSpPr>
            <a:stCxn id="55" idx="1"/>
            <a:endCxn id="63" idx="4"/>
          </p:cNvCxnSpPr>
          <p:nvPr/>
        </p:nvCxnSpPr>
        <p:spPr>
          <a:xfrm rot="16200000" flipV="1">
            <a:off x="5451475" y="2379663"/>
            <a:ext cx="531813" cy="363537"/>
          </a:xfrm>
          <a:prstGeom prst="line">
            <a:avLst/>
          </a:prstGeom>
          <a:ln w="76200">
            <a:solidFill>
              <a:srgbClr val="3992DB"/>
            </a:solidFill>
          </a:ln>
        </p:spPr>
        <p:style>
          <a:lnRef idx="1">
            <a:schemeClr val="accent1"/>
          </a:lnRef>
          <a:fillRef idx="0">
            <a:schemeClr val="accent1"/>
          </a:fillRef>
          <a:effectRef idx="0">
            <a:schemeClr val="accent1"/>
          </a:effectRef>
          <a:fontRef idx="minor">
            <a:schemeClr val="tx1"/>
          </a:fontRef>
        </p:style>
      </p:cxnSp>
      <p:grpSp>
        <p:nvGrpSpPr>
          <p:cNvPr id="9" name="组合 60"/>
          <p:cNvGrpSpPr/>
          <p:nvPr/>
        </p:nvGrpSpPr>
        <p:grpSpPr>
          <a:xfrm rot="19126279">
            <a:off x="4766900" y="1480611"/>
            <a:ext cx="947526" cy="947869"/>
            <a:chOff x="5252030" y="2008764"/>
            <a:chExt cx="809336" cy="809336"/>
          </a:xfrm>
          <a:solidFill>
            <a:schemeClr val="bg1"/>
          </a:solidFill>
        </p:grpSpPr>
        <p:sp>
          <p:nvSpPr>
            <p:cNvPr id="62" name="椭圆 6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anchor="ctr"/>
            <a:lstStyle/>
            <a:p>
              <a:pPr algn="ctr" defTabSz="913765" fontAlgn="auto">
                <a:spcBef>
                  <a:spcPts val="0"/>
                </a:spcBef>
                <a:spcAft>
                  <a:spcPts val="0"/>
                </a:spcAft>
                <a:defRPr/>
              </a:pPr>
              <a:endParaRPr lang="zh-CN" altLang="en-US" kern="0" dirty="0">
                <a:solidFill>
                  <a:sysClr val="window" lastClr="FFFFFF"/>
                </a:solidFill>
                <a:latin typeface="Calibri" panose="020F0502020204030204"/>
              </a:endParaRPr>
            </a:p>
          </p:txBody>
        </p:sp>
        <p:sp>
          <p:nvSpPr>
            <p:cNvPr id="63" name="椭圆 6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64" name="TextBox 100"/>
          <p:cNvSpPr txBox="1">
            <a:spLocks noChangeArrowheads="1"/>
          </p:cNvSpPr>
          <p:nvPr/>
        </p:nvSpPr>
        <p:spPr bwMode="auto">
          <a:xfrm>
            <a:off x="6143625" y="1428750"/>
            <a:ext cx="733425" cy="311150"/>
          </a:xfrm>
          <a:prstGeom prst="rect">
            <a:avLst/>
          </a:prstGeom>
          <a:noFill/>
          <a:ln w="9525">
            <a:noFill/>
            <a:miter lim="800000"/>
          </a:ln>
        </p:spPr>
        <p:txBody>
          <a:bodyPr wrap="none" lIns="91438" tIns="45719" rIns="91438" bIns="45719">
            <a:spAutoFit/>
          </a:bodyPr>
          <a:lstStyle/>
          <a:p>
            <a:r>
              <a:rPr lang="zh-CN" altLang="en-US" sz="1400" b="1">
                <a:solidFill>
                  <a:srgbClr val="3C78D0"/>
                </a:solidFill>
                <a:latin typeface="微软雅黑" panose="020B0503020204020204" pitchFamily="34" charset="-122"/>
                <a:ea typeface="微软雅黑" panose="020B0503020204020204" pitchFamily="34" charset="-122"/>
              </a:rPr>
              <a:t>继父母</a:t>
            </a:r>
            <a:endParaRPr lang="zh-CN" altLang="en-US" sz="1400" b="1">
              <a:solidFill>
                <a:srgbClr val="3C78D0"/>
              </a:solidFill>
              <a:latin typeface="微软雅黑" panose="020B0503020204020204" pitchFamily="34" charset="-122"/>
              <a:ea typeface="微软雅黑" panose="020B0503020204020204" pitchFamily="34" charset="-122"/>
            </a:endParaRPr>
          </a:p>
        </p:txBody>
      </p:sp>
      <p:sp>
        <p:nvSpPr>
          <p:cNvPr id="65" name="TextBox 100"/>
          <p:cNvSpPr txBox="1">
            <a:spLocks noChangeArrowheads="1"/>
          </p:cNvSpPr>
          <p:nvPr/>
        </p:nvSpPr>
        <p:spPr bwMode="auto">
          <a:xfrm>
            <a:off x="4857750" y="1785938"/>
            <a:ext cx="733425" cy="311150"/>
          </a:xfrm>
          <a:prstGeom prst="rect">
            <a:avLst/>
          </a:prstGeom>
          <a:noFill/>
          <a:ln w="9525">
            <a:noFill/>
            <a:miter lim="800000"/>
          </a:ln>
        </p:spPr>
        <p:txBody>
          <a:bodyPr wrap="none" lIns="91438" tIns="45719" rIns="91438" bIns="45719">
            <a:spAutoFit/>
          </a:bodyPr>
          <a:lstStyle/>
          <a:p>
            <a:r>
              <a:rPr lang="zh-CN" altLang="en-US" sz="1400" b="1">
                <a:solidFill>
                  <a:srgbClr val="3C78D0"/>
                </a:solidFill>
                <a:latin typeface="微软雅黑" panose="020B0503020204020204" pitchFamily="34" charset="-122"/>
                <a:ea typeface="微软雅黑" panose="020B0503020204020204" pitchFamily="34" charset="-122"/>
              </a:rPr>
              <a:t>生父母</a:t>
            </a:r>
            <a:endParaRPr lang="zh-CN" altLang="en-US" sz="1400" b="1">
              <a:solidFill>
                <a:srgbClr val="3C78D0"/>
              </a:solidFill>
              <a:latin typeface="微软雅黑" panose="020B0503020204020204" pitchFamily="34" charset="-122"/>
              <a:ea typeface="微软雅黑" panose="020B0503020204020204" pitchFamily="34" charset="-122"/>
            </a:endParaRPr>
          </a:p>
        </p:txBody>
      </p:sp>
      <p:grpSp>
        <p:nvGrpSpPr>
          <p:cNvPr id="10" name="PA_组合 1"/>
          <p:cNvGrpSpPr/>
          <p:nvPr>
            <p:custDataLst>
              <p:tags r:id="rId1"/>
            </p:custDataLst>
          </p:nvPr>
        </p:nvGrpSpPr>
        <p:grpSpPr bwMode="auto">
          <a:xfrm>
            <a:off x="1816100" y="1560513"/>
            <a:ext cx="2022475" cy="2022475"/>
            <a:chOff x="2421988" y="2081033"/>
            <a:chExt cx="2696112" cy="2697088"/>
          </a:xfrm>
        </p:grpSpPr>
        <p:grpSp>
          <p:nvGrpSpPr>
            <p:cNvPr id="23611" name="组合 20"/>
            <p:cNvGrpSpPr/>
            <p:nvPr/>
          </p:nvGrpSpPr>
          <p:grpSpPr bwMode="auto">
            <a:xfrm>
              <a:off x="2421988" y="2081033"/>
              <a:ext cx="2696112" cy="2697088"/>
              <a:chOff x="3851771" y="1163107"/>
              <a:chExt cx="1402358" cy="1402358"/>
            </a:xfrm>
          </p:grpSpPr>
          <p:grpSp>
            <p:nvGrpSpPr>
              <p:cNvPr id="12" name="组合 21"/>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24" name="同心圆 10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5" name="椭圆 24"/>
                <p:cNvSpPr/>
                <p:nvPr/>
              </p:nvSpPr>
              <p:spPr>
                <a:xfrm>
                  <a:off x="392112" y="760413"/>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3625" name="TextBox 104"/>
              <p:cNvSpPr txBox="1">
                <a:spLocks noChangeArrowheads="1"/>
              </p:cNvSpPr>
              <p:nvPr/>
            </p:nvSpPr>
            <p:spPr bwMode="auto">
              <a:xfrm>
                <a:off x="4189030" y="1875002"/>
                <a:ext cx="750632" cy="352064"/>
              </a:xfrm>
              <a:prstGeom prst="rect">
                <a:avLst/>
              </a:prstGeom>
              <a:noFill/>
              <a:ln w="9525">
                <a:noFill/>
                <a:miter lim="800000"/>
              </a:ln>
            </p:spPr>
            <p:txBody>
              <a:bodyPr wrap="none">
                <a:spAutoFit/>
              </a:bodyPr>
              <a:lstStyle/>
              <a:p>
                <a:pPr algn="ctr"/>
                <a:r>
                  <a:rPr lang="zh-CN" altLang="en-US" sz="2700" b="1">
                    <a:solidFill>
                      <a:srgbClr val="3C78D0"/>
                    </a:solidFill>
                    <a:latin typeface="微软雅黑" panose="020B0503020204020204" pitchFamily="34" charset="-122"/>
                    <a:ea typeface="微软雅黑" panose="020B0503020204020204" pitchFamily="34" charset="-122"/>
                  </a:rPr>
                  <a:t>子  女</a:t>
                </a:r>
                <a:endParaRPr lang="zh-CN" altLang="en-US" sz="2700" b="1">
                  <a:solidFill>
                    <a:srgbClr val="3C78D0"/>
                  </a:solidFill>
                  <a:latin typeface="微软雅黑" panose="020B0503020204020204" pitchFamily="34" charset="-122"/>
                  <a:ea typeface="微软雅黑" panose="020B0503020204020204" pitchFamily="34" charset="-122"/>
                </a:endParaRPr>
              </a:p>
            </p:txBody>
          </p:sp>
        </p:grpSp>
        <p:grpSp>
          <p:nvGrpSpPr>
            <p:cNvPr id="23612" name="组合 11"/>
            <p:cNvGrpSpPr/>
            <p:nvPr/>
          </p:nvGrpSpPr>
          <p:grpSpPr bwMode="auto">
            <a:xfrm>
              <a:off x="3305917" y="2554788"/>
              <a:ext cx="902913" cy="901927"/>
              <a:chOff x="3561625" y="661362"/>
              <a:chExt cx="902913" cy="901927"/>
            </a:xfrm>
          </p:grpSpPr>
          <p:sp>
            <p:nvSpPr>
              <p:cNvPr id="23613" name="Freeform 598"/>
              <p:cNvSpPr>
                <a:spLocks noEditPoints="1"/>
              </p:cNvSpPr>
              <p:nvPr/>
            </p:nvSpPr>
            <p:spPr bwMode="auto">
              <a:xfrm>
                <a:off x="3561625" y="661362"/>
                <a:ext cx="902913" cy="901927"/>
              </a:xfrm>
              <a:custGeom>
                <a:avLst/>
                <a:gdLst>
                  <a:gd name="T0" fmla="*/ 2147483647 w 387"/>
                  <a:gd name="T1" fmla="*/ 0 h 387"/>
                  <a:gd name="T2" fmla="*/ 0 w 387"/>
                  <a:gd name="T3" fmla="*/ 2147483647 h 387"/>
                  <a:gd name="T4" fmla="*/ 2147483647 w 387"/>
                  <a:gd name="T5" fmla="*/ 2147483647 h 387"/>
                  <a:gd name="T6" fmla="*/ 2147483647 w 387"/>
                  <a:gd name="T7" fmla="*/ 2147483647 h 387"/>
                  <a:gd name="T8" fmla="*/ 2147483647 w 387"/>
                  <a:gd name="T9" fmla="*/ 0 h 387"/>
                  <a:gd name="T10" fmla="*/ 2147483647 w 387"/>
                  <a:gd name="T11" fmla="*/ 2147483647 h 387"/>
                  <a:gd name="T12" fmla="*/ 2147483647 w 387"/>
                  <a:gd name="T13" fmla="*/ 2147483647 h 387"/>
                  <a:gd name="T14" fmla="*/ 2147483647 w 387"/>
                  <a:gd name="T15" fmla="*/ 2147483647 h 387"/>
                  <a:gd name="T16" fmla="*/ 2147483647 w 387"/>
                  <a:gd name="T17" fmla="*/ 2147483647 h 387"/>
                  <a:gd name="T18" fmla="*/ 2147483647 w 387"/>
                  <a:gd name="T19" fmla="*/ 2147483647 h 3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7"/>
                  <a:gd name="T31" fmla="*/ 0 h 387"/>
                  <a:gd name="T32" fmla="*/ 387 w 387"/>
                  <a:gd name="T33" fmla="*/ 387 h 38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7" h="387">
                    <a:moveTo>
                      <a:pt x="193" y="0"/>
                    </a:moveTo>
                    <a:cubicBezTo>
                      <a:pt x="87" y="0"/>
                      <a:pt x="0" y="87"/>
                      <a:pt x="0" y="193"/>
                    </a:cubicBezTo>
                    <a:cubicBezTo>
                      <a:pt x="0" y="300"/>
                      <a:pt x="87" y="387"/>
                      <a:pt x="193" y="387"/>
                    </a:cubicBezTo>
                    <a:cubicBezTo>
                      <a:pt x="300" y="387"/>
                      <a:pt x="387" y="300"/>
                      <a:pt x="387" y="193"/>
                    </a:cubicBezTo>
                    <a:cubicBezTo>
                      <a:pt x="387" y="87"/>
                      <a:pt x="300" y="0"/>
                      <a:pt x="193" y="0"/>
                    </a:cubicBezTo>
                    <a:close/>
                    <a:moveTo>
                      <a:pt x="193" y="366"/>
                    </a:moveTo>
                    <a:cubicBezTo>
                      <a:pt x="98" y="366"/>
                      <a:pt x="21" y="289"/>
                      <a:pt x="21" y="193"/>
                    </a:cubicBezTo>
                    <a:cubicBezTo>
                      <a:pt x="21" y="98"/>
                      <a:pt x="98" y="21"/>
                      <a:pt x="193" y="21"/>
                    </a:cubicBezTo>
                    <a:cubicBezTo>
                      <a:pt x="289" y="21"/>
                      <a:pt x="366" y="98"/>
                      <a:pt x="366" y="193"/>
                    </a:cubicBezTo>
                    <a:cubicBezTo>
                      <a:pt x="366" y="289"/>
                      <a:pt x="289" y="366"/>
                      <a:pt x="193" y="366"/>
                    </a:cubicBezTo>
                    <a:close/>
                  </a:path>
                </a:pathLst>
              </a:custGeom>
              <a:solidFill>
                <a:srgbClr val="FFFFFF"/>
              </a:solidFill>
              <a:ln w="9525">
                <a:noFill/>
                <a:miter lim="800000"/>
              </a:ln>
            </p:spPr>
            <p:txBody>
              <a:bodyPr/>
              <a:lstStyle/>
              <a:p>
                <a:endParaRPr lang="zh-CN" altLang="en-US"/>
              </a:p>
            </p:txBody>
          </p:sp>
          <p:sp>
            <p:nvSpPr>
              <p:cNvPr id="23614" name="Freeform 599"/>
              <p:cNvSpPr>
                <a:spLocks noEditPoints="1"/>
              </p:cNvSpPr>
              <p:nvPr/>
            </p:nvSpPr>
            <p:spPr bwMode="auto">
              <a:xfrm>
                <a:off x="3918453" y="888076"/>
                <a:ext cx="186300" cy="410056"/>
              </a:xfrm>
              <a:custGeom>
                <a:avLst/>
                <a:gdLst>
                  <a:gd name="T0" fmla="*/ 2147483647 w 80"/>
                  <a:gd name="T1" fmla="*/ 0 h 176"/>
                  <a:gd name="T2" fmla="*/ 2147483647 w 80"/>
                  <a:gd name="T3" fmla="*/ 2147483647 h 176"/>
                  <a:gd name="T4" fmla="*/ 2147483647 w 80"/>
                  <a:gd name="T5" fmla="*/ 2147483647 h 176"/>
                  <a:gd name="T6" fmla="*/ 2147483647 w 80"/>
                  <a:gd name="T7" fmla="*/ 2147483647 h 176"/>
                  <a:gd name="T8" fmla="*/ 2147483647 w 80"/>
                  <a:gd name="T9" fmla="*/ 2147483647 h 176"/>
                  <a:gd name="T10" fmla="*/ 2147483647 w 80"/>
                  <a:gd name="T11" fmla="*/ 0 h 176"/>
                  <a:gd name="T12" fmla="*/ 0 w 80"/>
                  <a:gd name="T13" fmla="*/ 2147483647 h 176"/>
                  <a:gd name="T14" fmla="*/ 0 w 80"/>
                  <a:gd name="T15" fmla="*/ 2147483647 h 176"/>
                  <a:gd name="T16" fmla="*/ 2147483647 w 80"/>
                  <a:gd name="T17" fmla="*/ 2147483647 h 176"/>
                  <a:gd name="T18" fmla="*/ 2147483647 w 80"/>
                  <a:gd name="T19" fmla="*/ 2147483647 h 176"/>
                  <a:gd name="T20" fmla="*/ 2147483647 w 80"/>
                  <a:gd name="T21" fmla="*/ 2147483647 h 176"/>
                  <a:gd name="T22" fmla="*/ 2147483647 w 80"/>
                  <a:gd name="T23" fmla="*/ 2147483647 h 176"/>
                  <a:gd name="T24" fmla="*/ 2147483647 w 80"/>
                  <a:gd name="T25" fmla="*/ 2147483647 h 176"/>
                  <a:gd name="T26" fmla="*/ 2147483647 w 80"/>
                  <a:gd name="T27" fmla="*/ 2147483647 h 176"/>
                  <a:gd name="T28" fmla="*/ 2147483647 w 80"/>
                  <a:gd name="T29" fmla="*/ 2147483647 h 176"/>
                  <a:gd name="T30" fmla="*/ 2147483647 w 80"/>
                  <a:gd name="T31" fmla="*/ 2147483647 h 176"/>
                  <a:gd name="T32" fmla="*/ 2147483647 w 80"/>
                  <a:gd name="T33" fmla="*/ 2147483647 h 176"/>
                  <a:gd name="T34" fmla="*/ 2147483647 w 80"/>
                  <a:gd name="T35" fmla="*/ 2147483647 h 176"/>
                  <a:gd name="T36" fmla="*/ 2147483647 w 80"/>
                  <a:gd name="T37" fmla="*/ 2147483647 h 176"/>
                  <a:gd name="T38" fmla="*/ 2147483647 w 80"/>
                  <a:gd name="T39" fmla="*/ 2147483647 h 176"/>
                  <a:gd name="T40" fmla="*/ 2147483647 w 80"/>
                  <a:gd name="T41" fmla="*/ 2147483647 h 176"/>
                  <a:gd name="T42" fmla="*/ 2147483647 w 80"/>
                  <a:gd name="T43" fmla="*/ 0 h 176"/>
                  <a:gd name="T44" fmla="*/ 2147483647 w 80"/>
                  <a:gd name="T45" fmla="*/ 2147483647 h 176"/>
                  <a:gd name="T46" fmla="*/ 2147483647 w 80"/>
                  <a:gd name="T47" fmla="*/ 2147483647 h 176"/>
                  <a:gd name="T48" fmla="*/ 2147483647 w 80"/>
                  <a:gd name="T49" fmla="*/ 2147483647 h 176"/>
                  <a:gd name="T50" fmla="*/ 2147483647 w 80"/>
                  <a:gd name="T51" fmla="*/ 2147483647 h 17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0"/>
                  <a:gd name="T79" fmla="*/ 0 h 176"/>
                  <a:gd name="T80" fmla="*/ 80 w 80"/>
                  <a:gd name="T81" fmla="*/ 176 h 17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0" h="176">
                    <a:moveTo>
                      <a:pt x="64" y="0"/>
                    </a:moveTo>
                    <a:cubicBezTo>
                      <a:pt x="48" y="28"/>
                      <a:pt x="48" y="28"/>
                      <a:pt x="48" y="28"/>
                    </a:cubicBezTo>
                    <a:cubicBezTo>
                      <a:pt x="42" y="4"/>
                      <a:pt x="42" y="4"/>
                      <a:pt x="42" y="4"/>
                    </a:cubicBezTo>
                    <a:cubicBezTo>
                      <a:pt x="39" y="4"/>
                      <a:pt x="39" y="4"/>
                      <a:pt x="39" y="4"/>
                    </a:cubicBezTo>
                    <a:cubicBezTo>
                      <a:pt x="33" y="28"/>
                      <a:pt x="33" y="28"/>
                      <a:pt x="33" y="28"/>
                    </a:cubicBezTo>
                    <a:cubicBezTo>
                      <a:pt x="17" y="0"/>
                      <a:pt x="17" y="0"/>
                      <a:pt x="17" y="0"/>
                    </a:cubicBezTo>
                    <a:cubicBezTo>
                      <a:pt x="7" y="4"/>
                      <a:pt x="0" y="12"/>
                      <a:pt x="0" y="20"/>
                    </a:cubicBezTo>
                    <a:cubicBezTo>
                      <a:pt x="0" y="71"/>
                      <a:pt x="0" y="71"/>
                      <a:pt x="0" y="71"/>
                    </a:cubicBezTo>
                    <a:cubicBezTo>
                      <a:pt x="0" y="76"/>
                      <a:pt x="4" y="79"/>
                      <a:pt x="8" y="79"/>
                    </a:cubicBezTo>
                    <a:cubicBezTo>
                      <a:pt x="13" y="79"/>
                      <a:pt x="16" y="76"/>
                      <a:pt x="16" y="71"/>
                    </a:cubicBezTo>
                    <a:cubicBezTo>
                      <a:pt x="16" y="79"/>
                      <a:pt x="16" y="79"/>
                      <a:pt x="16" y="79"/>
                    </a:cubicBezTo>
                    <a:cubicBezTo>
                      <a:pt x="16" y="163"/>
                      <a:pt x="16" y="163"/>
                      <a:pt x="16" y="163"/>
                    </a:cubicBezTo>
                    <a:cubicBezTo>
                      <a:pt x="16" y="170"/>
                      <a:pt x="22" y="176"/>
                      <a:pt x="29" y="176"/>
                    </a:cubicBezTo>
                    <a:cubicBezTo>
                      <a:pt x="35" y="176"/>
                      <a:pt x="40" y="172"/>
                      <a:pt x="42" y="167"/>
                    </a:cubicBezTo>
                    <a:cubicBezTo>
                      <a:pt x="43" y="172"/>
                      <a:pt x="48" y="176"/>
                      <a:pt x="54" y="176"/>
                    </a:cubicBezTo>
                    <a:cubicBezTo>
                      <a:pt x="61" y="176"/>
                      <a:pt x="66" y="170"/>
                      <a:pt x="66" y="163"/>
                    </a:cubicBezTo>
                    <a:cubicBezTo>
                      <a:pt x="66" y="74"/>
                      <a:pt x="66" y="74"/>
                      <a:pt x="66" y="74"/>
                    </a:cubicBezTo>
                    <a:cubicBezTo>
                      <a:pt x="68" y="76"/>
                      <a:pt x="70" y="77"/>
                      <a:pt x="72" y="77"/>
                    </a:cubicBezTo>
                    <a:cubicBezTo>
                      <a:pt x="77" y="77"/>
                      <a:pt x="80" y="73"/>
                      <a:pt x="80" y="69"/>
                    </a:cubicBezTo>
                    <a:cubicBezTo>
                      <a:pt x="80" y="69"/>
                      <a:pt x="80" y="49"/>
                      <a:pt x="80" y="48"/>
                    </a:cubicBezTo>
                    <a:cubicBezTo>
                      <a:pt x="80" y="20"/>
                      <a:pt x="80" y="20"/>
                      <a:pt x="80" y="20"/>
                    </a:cubicBezTo>
                    <a:cubicBezTo>
                      <a:pt x="80" y="12"/>
                      <a:pt x="74" y="4"/>
                      <a:pt x="64" y="0"/>
                    </a:cubicBezTo>
                    <a:close/>
                    <a:moveTo>
                      <a:pt x="40" y="42"/>
                    </a:moveTo>
                    <a:cubicBezTo>
                      <a:pt x="40" y="41"/>
                      <a:pt x="40" y="41"/>
                      <a:pt x="40" y="41"/>
                    </a:cubicBezTo>
                    <a:cubicBezTo>
                      <a:pt x="41" y="41"/>
                      <a:pt x="41" y="41"/>
                      <a:pt x="41" y="41"/>
                    </a:cubicBezTo>
                    <a:lnTo>
                      <a:pt x="40" y="42"/>
                    </a:lnTo>
                    <a:close/>
                  </a:path>
                </a:pathLst>
              </a:custGeom>
              <a:solidFill>
                <a:srgbClr val="FFFFFF"/>
              </a:solidFill>
              <a:ln w="9525">
                <a:noFill/>
                <a:miter lim="800000"/>
              </a:ln>
            </p:spPr>
            <p:txBody>
              <a:bodyPr/>
              <a:lstStyle/>
              <a:p>
                <a:endParaRPr lang="zh-CN" altLang="en-US"/>
              </a:p>
            </p:txBody>
          </p:sp>
          <p:sp>
            <p:nvSpPr>
              <p:cNvPr id="23615" name="Freeform 600"/>
              <p:cNvSpPr>
                <a:spLocks noChangeArrowheads="1"/>
              </p:cNvSpPr>
              <p:nvPr/>
            </p:nvSpPr>
            <p:spPr bwMode="auto">
              <a:xfrm>
                <a:off x="3952953" y="756975"/>
                <a:ext cx="121243" cy="126171"/>
              </a:xfrm>
              <a:custGeom>
                <a:avLst/>
                <a:gdLst>
                  <a:gd name="T0" fmla="*/ 2147483647 w 52"/>
                  <a:gd name="T1" fmla="*/ 2147483647 h 54"/>
                  <a:gd name="T2" fmla="*/ 2147483647 w 52"/>
                  <a:gd name="T3" fmla="*/ 2147483647 h 54"/>
                  <a:gd name="T4" fmla="*/ 2147483647 w 52"/>
                  <a:gd name="T5" fmla="*/ 2147483647 h 54"/>
                  <a:gd name="T6" fmla="*/ 2147483647 w 52"/>
                  <a:gd name="T7" fmla="*/ 2147483647 h 54"/>
                  <a:gd name="T8" fmla="*/ 2147483647 w 52"/>
                  <a:gd name="T9" fmla="*/ 2147483647 h 54"/>
                  <a:gd name="T10" fmla="*/ 2147483647 w 52"/>
                  <a:gd name="T11" fmla="*/ 2147483647 h 54"/>
                  <a:gd name="T12" fmla="*/ 2147483647 w 52"/>
                  <a:gd name="T13" fmla="*/ 2147483647 h 54"/>
                  <a:gd name="T14" fmla="*/ 2147483647 w 52"/>
                  <a:gd name="T15" fmla="*/ 2147483647 h 54"/>
                  <a:gd name="T16" fmla="*/ 2147483647 w 52"/>
                  <a:gd name="T17" fmla="*/ 2147483647 h 54"/>
                  <a:gd name="T18" fmla="*/ 2147483647 w 52"/>
                  <a:gd name="T19" fmla="*/ 0 h 54"/>
                  <a:gd name="T20" fmla="*/ 2147483647 w 52"/>
                  <a:gd name="T21" fmla="*/ 2147483647 h 54"/>
                  <a:gd name="T22" fmla="*/ 2147483647 w 52"/>
                  <a:gd name="T23" fmla="*/ 2147483647 h 54"/>
                  <a:gd name="T24" fmla="*/ 2147483647 w 52"/>
                  <a:gd name="T25" fmla="*/ 2147483647 h 54"/>
                  <a:gd name="T26" fmla="*/ 2147483647 w 52"/>
                  <a:gd name="T27" fmla="*/ 2147483647 h 54"/>
                  <a:gd name="T28" fmla="*/ 2147483647 w 52"/>
                  <a:gd name="T29" fmla="*/ 2147483647 h 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
                  <a:gd name="T46" fmla="*/ 0 h 54"/>
                  <a:gd name="T47" fmla="*/ 52 w 52"/>
                  <a:gd name="T48" fmla="*/ 54 h 5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 h="54">
                    <a:moveTo>
                      <a:pt x="7" y="34"/>
                    </a:moveTo>
                    <a:cubicBezTo>
                      <a:pt x="7" y="34"/>
                      <a:pt x="7" y="34"/>
                      <a:pt x="7" y="34"/>
                    </a:cubicBezTo>
                    <a:cubicBezTo>
                      <a:pt x="9" y="45"/>
                      <a:pt x="17" y="54"/>
                      <a:pt x="26" y="54"/>
                    </a:cubicBezTo>
                    <a:cubicBezTo>
                      <a:pt x="35" y="54"/>
                      <a:pt x="42" y="45"/>
                      <a:pt x="44" y="34"/>
                    </a:cubicBezTo>
                    <a:cubicBezTo>
                      <a:pt x="45" y="34"/>
                      <a:pt x="45" y="34"/>
                      <a:pt x="45" y="34"/>
                    </a:cubicBezTo>
                    <a:cubicBezTo>
                      <a:pt x="47" y="35"/>
                      <a:pt x="50" y="32"/>
                      <a:pt x="51" y="28"/>
                    </a:cubicBezTo>
                    <a:cubicBezTo>
                      <a:pt x="52" y="25"/>
                      <a:pt x="50" y="21"/>
                      <a:pt x="48" y="21"/>
                    </a:cubicBezTo>
                    <a:cubicBezTo>
                      <a:pt x="47" y="20"/>
                      <a:pt x="47" y="20"/>
                      <a:pt x="46" y="20"/>
                    </a:cubicBezTo>
                    <a:cubicBezTo>
                      <a:pt x="46" y="20"/>
                      <a:pt x="46" y="20"/>
                      <a:pt x="46" y="20"/>
                    </a:cubicBezTo>
                    <a:cubicBezTo>
                      <a:pt x="46" y="9"/>
                      <a:pt x="37" y="0"/>
                      <a:pt x="26" y="0"/>
                    </a:cubicBezTo>
                    <a:cubicBezTo>
                      <a:pt x="14" y="0"/>
                      <a:pt x="5" y="9"/>
                      <a:pt x="5" y="20"/>
                    </a:cubicBezTo>
                    <a:cubicBezTo>
                      <a:pt x="5" y="20"/>
                      <a:pt x="5" y="20"/>
                      <a:pt x="5" y="20"/>
                    </a:cubicBezTo>
                    <a:cubicBezTo>
                      <a:pt x="5" y="20"/>
                      <a:pt x="4" y="20"/>
                      <a:pt x="4" y="21"/>
                    </a:cubicBezTo>
                    <a:cubicBezTo>
                      <a:pt x="1" y="21"/>
                      <a:pt x="0" y="25"/>
                      <a:pt x="1" y="28"/>
                    </a:cubicBezTo>
                    <a:cubicBezTo>
                      <a:pt x="1" y="32"/>
                      <a:pt x="4" y="35"/>
                      <a:pt x="7" y="34"/>
                    </a:cubicBezTo>
                    <a:close/>
                  </a:path>
                </a:pathLst>
              </a:custGeom>
              <a:solidFill>
                <a:srgbClr val="FFFFFF"/>
              </a:solidFill>
              <a:ln w="9525">
                <a:noFill/>
                <a:miter lim="800000"/>
              </a:ln>
            </p:spPr>
            <p:txBody>
              <a:bodyPr/>
              <a:lstStyle/>
              <a:p>
                <a:endParaRPr lang="zh-CN" altLang="en-US"/>
              </a:p>
            </p:txBody>
          </p:sp>
          <p:sp>
            <p:nvSpPr>
              <p:cNvPr id="23616" name="Freeform 601"/>
              <p:cNvSpPr>
                <a:spLocks noEditPoints="1"/>
              </p:cNvSpPr>
              <p:nvPr/>
            </p:nvSpPr>
            <p:spPr bwMode="auto">
              <a:xfrm>
                <a:off x="4149110" y="973832"/>
                <a:ext cx="186300" cy="413014"/>
              </a:xfrm>
              <a:custGeom>
                <a:avLst/>
                <a:gdLst>
                  <a:gd name="T0" fmla="*/ 2147483647 w 80"/>
                  <a:gd name="T1" fmla="*/ 0 h 177"/>
                  <a:gd name="T2" fmla="*/ 2147483647 w 80"/>
                  <a:gd name="T3" fmla="*/ 2147483647 h 177"/>
                  <a:gd name="T4" fmla="*/ 2147483647 w 80"/>
                  <a:gd name="T5" fmla="*/ 2147483647 h 177"/>
                  <a:gd name="T6" fmla="*/ 2147483647 w 80"/>
                  <a:gd name="T7" fmla="*/ 2147483647 h 177"/>
                  <a:gd name="T8" fmla="*/ 2147483647 w 80"/>
                  <a:gd name="T9" fmla="*/ 2147483647 h 177"/>
                  <a:gd name="T10" fmla="*/ 2147483647 w 80"/>
                  <a:gd name="T11" fmla="*/ 0 h 177"/>
                  <a:gd name="T12" fmla="*/ 0 w 80"/>
                  <a:gd name="T13" fmla="*/ 2147483647 h 177"/>
                  <a:gd name="T14" fmla="*/ 0 w 80"/>
                  <a:gd name="T15" fmla="*/ 2147483647 h 177"/>
                  <a:gd name="T16" fmla="*/ 2147483647 w 80"/>
                  <a:gd name="T17" fmla="*/ 2147483647 h 177"/>
                  <a:gd name="T18" fmla="*/ 2147483647 w 80"/>
                  <a:gd name="T19" fmla="*/ 2147483647 h 177"/>
                  <a:gd name="T20" fmla="*/ 2147483647 w 80"/>
                  <a:gd name="T21" fmla="*/ 2147483647 h 177"/>
                  <a:gd name="T22" fmla="*/ 2147483647 w 80"/>
                  <a:gd name="T23" fmla="*/ 2147483647 h 177"/>
                  <a:gd name="T24" fmla="*/ 2147483647 w 80"/>
                  <a:gd name="T25" fmla="*/ 2147483647 h 177"/>
                  <a:gd name="T26" fmla="*/ 2147483647 w 80"/>
                  <a:gd name="T27" fmla="*/ 2147483647 h 177"/>
                  <a:gd name="T28" fmla="*/ 2147483647 w 80"/>
                  <a:gd name="T29" fmla="*/ 2147483647 h 177"/>
                  <a:gd name="T30" fmla="*/ 2147483647 w 80"/>
                  <a:gd name="T31" fmla="*/ 2147483647 h 177"/>
                  <a:gd name="T32" fmla="*/ 2147483647 w 80"/>
                  <a:gd name="T33" fmla="*/ 2147483647 h 177"/>
                  <a:gd name="T34" fmla="*/ 2147483647 w 80"/>
                  <a:gd name="T35" fmla="*/ 2147483647 h 177"/>
                  <a:gd name="T36" fmla="*/ 2147483647 w 80"/>
                  <a:gd name="T37" fmla="*/ 2147483647 h 177"/>
                  <a:gd name="T38" fmla="*/ 2147483647 w 80"/>
                  <a:gd name="T39" fmla="*/ 2147483647 h 177"/>
                  <a:gd name="T40" fmla="*/ 2147483647 w 80"/>
                  <a:gd name="T41" fmla="*/ 2147483647 h 177"/>
                  <a:gd name="T42" fmla="*/ 2147483647 w 80"/>
                  <a:gd name="T43" fmla="*/ 0 h 177"/>
                  <a:gd name="T44" fmla="*/ 2147483647 w 80"/>
                  <a:gd name="T45" fmla="*/ 2147483647 h 177"/>
                  <a:gd name="T46" fmla="*/ 2147483647 w 80"/>
                  <a:gd name="T47" fmla="*/ 2147483647 h 177"/>
                  <a:gd name="T48" fmla="*/ 2147483647 w 80"/>
                  <a:gd name="T49" fmla="*/ 2147483647 h 177"/>
                  <a:gd name="T50" fmla="*/ 2147483647 w 80"/>
                  <a:gd name="T51" fmla="*/ 2147483647 h 17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0"/>
                  <a:gd name="T79" fmla="*/ 0 h 177"/>
                  <a:gd name="T80" fmla="*/ 80 w 80"/>
                  <a:gd name="T81" fmla="*/ 177 h 17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0" h="177">
                    <a:moveTo>
                      <a:pt x="64" y="0"/>
                    </a:moveTo>
                    <a:cubicBezTo>
                      <a:pt x="48" y="29"/>
                      <a:pt x="48" y="29"/>
                      <a:pt x="48" y="29"/>
                    </a:cubicBezTo>
                    <a:cubicBezTo>
                      <a:pt x="41" y="4"/>
                      <a:pt x="41" y="4"/>
                      <a:pt x="41" y="4"/>
                    </a:cubicBezTo>
                    <a:cubicBezTo>
                      <a:pt x="39" y="4"/>
                      <a:pt x="39" y="4"/>
                      <a:pt x="39" y="4"/>
                    </a:cubicBezTo>
                    <a:cubicBezTo>
                      <a:pt x="33" y="29"/>
                      <a:pt x="33" y="29"/>
                      <a:pt x="33" y="29"/>
                    </a:cubicBezTo>
                    <a:cubicBezTo>
                      <a:pt x="17" y="0"/>
                      <a:pt x="17" y="0"/>
                      <a:pt x="17" y="0"/>
                    </a:cubicBezTo>
                    <a:cubicBezTo>
                      <a:pt x="7" y="5"/>
                      <a:pt x="0" y="12"/>
                      <a:pt x="0" y="20"/>
                    </a:cubicBezTo>
                    <a:cubicBezTo>
                      <a:pt x="0" y="72"/>
                      <a:pt x="0" y="72"/>
                      <a:pt x="0" y="72"/>
                    </a:cubicBezTo>
                    <a:cubicBezTo>
                      <a:pt x="0" y="76"/>
                      <a:pt x="4" y="80"/>
                      <a:pt x="8" y="80"/>
                    </a:cubicBezTo>
                    <a:cubicBezTo>
                      <a:pt x="13" y="80"/>
                      <a:pt x="16" y="76"/>
                      <a:pt x="16" y="72"/>
                    </a:cubicBezTo>
                    <a:cubicBezTo>
                      <a:pt x="16" y="80"/>
                      <a:pt x="16" y="80"/>
                      <a:pt x="16" y="80"/>
                    </a:cubicBezTo>
                    <a:cubicBezTo>
                      <a:pt x="16" y="164"/>
                      <a:pt x="16" y="164"/>
                      <a:pt x="16" y="164"/>
                    </a:cubicBezTo>
                    <a:cubicBezTo>
                      <a:pt x="16" y="171"/>
                      <a:pt x="22" y="177"/>
                      <a:pt x="29" y="177"/>
                    </a:cubicBezTo>
                    <a:cubicBezTo>
                      <a:pt x="35" y="177"/>
                      <a:pt x="40" y="173"/>
                      <a:pt x="42" y="167"/>
                    </a:cubicBezTo>
                    <a:cubicBezTo>
                      <a:pt x="43" y="173"/>
                      <a:pt x="48" y="177"/>
                      <a:pt x="54" y="177"/>
                    </a:cubicBezTo>
                    <a:cubicBezTo>
                      <a:pt x="61" y="177"/>
                      <a:pt x="66" y="171"/>
                      <a:pt x="66" y="164"/>
                    </a:cubicBezTo>
                    <a:cubicBezTo>
                      <a:pt x="66" y="74"/>
                      <a:pt x="66" y="74"/>
                      <a:pt x="66" y="74"/>
                    </a:cubicBezTo>
                    <a:cubicBezTo>
                      <a:pt x="67" y="76"/>
                      <a:pt x="70" y="77"/>
                      <a:pt x="72" y="77"/>
                    </a:cubicBezTo>
                    <a:cubicBezTo>
                      <a:pt x="76" y="77"/>
                      <a:pt x="80" y="73"/>
                      <a:pt x="80" y="69"/>
                    </a:cubicBezTo>
                    <a:cubicBezTo>
                      <a:pt x="80" y="69"/>
                      <a:pt x="80" y="49"/>
                      <a:pt x="80" y="49"/>
                    </a:cubicBezTo>
                    <a:cubicBezTo>
                      <a:pt x="80" y="20"/>
                      <a:pt x="80" y="20"/>
                      <a:pt x="80" y="20"/>
                    </a:cubicBezTo>
                    <a:cubicBezTo>
                      <a:pt x="80" y="12"/>
                      <a:pt x="74" y="5"/>
                      <a:pt x="64" y="0"/>
                    </a:cubicBezTo>
                    <a:close/>
                    <a:moveTo>
                      <a:pt x="40" y="42"/>
                    </a:moveTo>
                    <a:cubicBezTo>
                      <a:pt x="40" y="41"/>
                      <a:pt x="40" y="41"/>
                      <a:pt x="40" y="41"/>
                    </a:cubicBezTo>
                    <a:cubicBezTo>
                      <a:pt x="41" y="41"/>
                      <a:pt x="41" y="41"/>
                      <a:pt x="41" y="41"/>
                    </a:cubicBezTo>
                    <a:lnTo>
                      <a:pt x="40" y="42"/>
                    </a:lnTo>
                    <a:close/>
                  </a:path>
                </a:pathLst>
              </a:custGeom>
              <a:solidFill>
                <a:srgbClr val="FFFFFF"/>
              </a:solidFill>
              <a:ln w="9525">
                <a:noFill/>
                <a:miter lim="800000"/>
              </a:ln>
            </p:spPr>
            <p:txBody>
              <a:bodyPr/>
              <a:lstStyle/>
              <a:p>
                <a:endParaRPr lang="zh-CN" altLang="en-US"/>
              </a:p>
            </p:txBody>
          </p:sp>
          <p:sp>
            <p:nvSpPr>
              <p:cNvPr id="23617" name="Freeform 602"/>
              <p:cNvSpPr>
                <a:spLocks noChangeArrowheads="1"/>
              </p:cNvSpPr>
              <p:nvPr/>
            </p:nvSpPr>
            <p:spPr bwMode="auto">
              <a:xfrm>
                <a:off x="4184595" y="845690"/>
                <a:ext cx="121243" cy="123214"/>
              </a:xfrm>
              <a:custGeom>
                <a:avLst/>
                <a:gdLst>
                  <a:gd name="T0" fmla="*/ 2147483647 w 52"/>
                  <a:gd name="T1" fmla="*/ 2147483647 h 53"/>
                  <a:gd name="T2" fmla="*/ 2147483647 w 52"/>
                  <a:gd name="T3" fmla="*/ 2147483647 h 53"/>
                  <a:gd name="T4" fmla="*/ 2147483647 w 52"/>
                  <a:gd name="T5" fmla="*/ 2147483647 h 53"/>
                  <a:gd name="T6" fmla="*/ 2147483647 w 52"/>
                  <a:gd name="T7" fmla="*/ 2147483647 h 53"/>
                  <a:gd name="T8" fmla="*/ 2147483647 w 52"/>
                  <a:gd name="T9" fmla="*/ 2147483647 h 53"/>
                  <a:gd name="T10" fmla="*/ 2147483647 w 52"/>
                  <a:gd name="T11" fmla="*/ 2147483647 h 53"/>
                  <a:gd name="T12" fmla="*/ 2147483647 w 52"/>
                  <a:gd name="T13" fmla="*/ 2147483647 h 53"/>
                  <a:gd name="T14" fmla="*/ 2147483647 w 52"/>
                  <a:gd name="T15" fmla="*/ 2147483647 h 53"/>
                  <a:gd name="T16" fmla="*/ 2147483647 w 52"/>
                  <a:gd name="T17" fmla="*/ 2147483647 h 53"/>
                  <a:gd name="T18" fmla="*/ 2147483647 w 52"/>
                  <a:gd name="T19" fmla="*/ 0 h 53"/>
                  <a:gd name="T20" fmla="*/ 2147483647 w 52"/>
                  <a:gd name="T21" fmla="*/ 2147483647 h 53"/>
                  <a:gd name="T22" fmla="*/ 2147483647 w 52"/>
                  <a:gd name="T23" fmla="*/ 2147483647 h 53"/>
                  <a:gd name="T24" fmla="*/ 2147483647 w 52"/>
                  <a:gd name="T25" fmla="*/ 2147483647 h 53"/>
                  <a:gd name="T26" fmla="*/ 0 w 52"/>
                  <a:gd name="T27" fmla="*/ 2147483647 h 53"/>
                  <a:gd name="T28" fmla="*/ 2147483647 w 52"/>
                  <a:gd name="T29" fmla="*/ 2147483647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
                  <a:gd name="T46" fmla="*/ 0 h 53"/>
                  <a:gd name="T47" fmla="*/ 52 w 52"/>
                  <a:gd name="T48" fmla="*/ 53 h 5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 h="53">
                    <a:moveTo>
                      <a:pt x="7" y="33"/>
                    </a:moveTo>
                    <a:cubicBezTo>
                      <a:pt x="7" y="33"/>
                      <a:pt x="7" y="33"/>
                      <a:pt x="7" y="33"/>
                    </a:cubicBezTo>
                    <a:cubicBezTo>
                      <a:pt x="9" y="44"/>
                      <a:pt x="17" y="53"/>
                      <a:pt x="26" y="53"/>
                    </a:cubicBezTo>
                    <a:cubicBezTo>
                      <a:pt x="35" y="53"/>
                      <a:pt x="42" y="44"/>
                      <a:pt x="44" y="33"/>
                    </a:cubicBezTo>
                    <a:cubicBezTo>
                      <a:pt x="44" y="33"/>
                      <a:pt x="44" y="33"/>
                      <a:pt x="45" y="33"/>
                    </a:cubicBezTo>
                    <a:cubicBezTo>
                      <a:pt x="47" y="34"/>
                      <a:pt x="50" y="31"/>
                      <a:pt x="51" y="28"/>
                    </a:cubicBezTo>
                    <a:cubicBezTo>
                      <a:pt x="52" y="24"/>
                      <a:pt x="50" y="20"/>
                      <a:pt x="47" y="20"/>
                    </a:cubicBezTo>
                    <a:cubicBezTo>
                      <a:pt x="47" y="20"/>
                      <a:pt x="47" y="20"/>
                      <a:pt x="46" y="20"/>
                    </a:cubicBezTo>
                    <a:cubicBezTo>
                      <a:pt x="46" y="20"/>
                      <a:pt x="46" y="19"/>
                      <a:pt x="46" y="19"/>
                    </a:cubicBezTo>
                    <a:cubicBezTo>
                      <a:pt x="46" y="8"/>
                      <a:pt x="37" y="0"/>
                      <a:pt x="26" y="0"/>
                    </a:cubicBezTo>
                    <a:cubicBezTo>
                      <a:pt x="14" y="0"/>
                      <a:pt x="5" y="8"/>
                      <a:pt x="5" y="19"/>
                    </a:cubicBezTo>
                    <a:cubicBezTo>
                      <a:pt x="5" y="19"/>
                      <a:pt x="5" y="20"/>
                      <a:pt x="5" y="20"/>
                    </a:cubicBezTo>
                    <a:cubicBezTo>
                      <a:pt x="5" y="20"/>
                      <a:pt x="4" y="20"/>
                      <a:pt x="4" y="20"/>
                    </a:cubicBezTo>
                    <a:cubicBezTo>
                      <a:pt x="1" y="20"/>
                      <a:pt x="0" y="24"/>
                      <a:pt x="0" y="28"/>
                    </a:cubicBezTo>
                    <a:cubicBezTo>
                      <a:pt x="1" y="31"/>
                      <a:pt x="4" y="34"/>
                      <a:pt x="7" y="33"/>
                    </a:cubicBezTo>
                    <a:close/>
                  </a:path>
                </a:pathLst>
              </a:custGeom>
              <a:solidFill>
                <a:srgbClr val="FFFFFF"/>
              </a:solidFill>
              <a:ln w="9525">
                <a:noFill/>
                <a:miter lim="800000"/>
              </a:ln>
            </p:spPr>
            <p:txBody>
              <a:bodyPr/>
              <a:lstStyle/>
              <a:p>
                <a:endParaRPr lang="zh-CN" altLang="en-US"/>
              </a:p>
            </p:txBody>
          </p:sp>
          <p:sp>
            <p:nvSpPr>
              <p:cNvPr id="23618" name="Freeform 603"/>
              <p:cNvSpPr>
                <a:spLocks noEditPoints="1"/>
              </p:cNvSpPr>
              <p:nvPr/>
            </p:nvSpPr>
            <p:spPr bwMode="auto">
              <a:xfrm>
                <a:off x="3696668" y="968904"/>
                <a:ext cx="184329" cy="413014"/>
              </a:xfrm>
              <a:custGeom>
                <a:avLst/>
                <a:gdLst>
                  <a:gd name="T0" fmla="*/ 2147483647 w 79"/>
                  <a:gd name="T1" fmla="*/ 0 h 177"/>
                  <a:gd name="T2" fmla="*/ 2147483647 w 79"/>
                  <a:gd name="T3" fmla="*/ 2147483647 h 177"/>
                  <a:gd name="T4" fmla="*/ 2147483647 w 79"/>
                  <a:gd name="T5" fmla="*/ 2147483647 h 177"/>
                  <a:gd name="T6" fmla="*/ 2147483647 w 79"/>
                  <a:gd name="T7" fmla="*/ 2147483647 h 177"/>
                  <a:gd name="T8" fmla="*/ 2147483647 w 79"/>
                  <a:gd name="T9" fmla="*/ 2147483647 h 177"/>
                  <a:gd name="T10" fmla="*/ 2147483647 w 79"/>
                  <a:gd name="T11" fmla="*/ 0 h 177"/>
                  <a:gd name="T12" fmla="*/ 0 w 79"/>
                  <a:gd name="T13" fmla="*/ 2147483647 h 177"/>
                  <a:gd name="T14" fmla="*/ 0 w 79"/>
                  <a:gd name="T15" fmla="*/ 2147483647 h 177"/>
                  <a:gd name="T16" fmla="*/ 2147483647 w 79"/>
                  <a:gd name="T17" fmla="*/ 2147483647 h 177"/>
                  <a:gd name="T18" fmla="*/ 2147483647 w 79"/>
                  <a:gd name="T19" fmla="*/ 2147483647 h 177"/>
                  <a:gd name="T20" fmla="*/ 2147483647 w 79"/>
                  <a:gd name="T21" fmla="*/ 2147483647 h 177"/>
                  <a:gd name="T22" fmla="*/ 2147483647 w 79"/>
                  <a:gd name="T23" fmla="*/ 2147483647 h 177"/>
                  <a:gd name="T24" fmla="*/ 2147483647 w 79"/>
                  <a:gd name="T25" fmla="*/ 2147483647 h 177"/>
                  <a:gd name="T26" fmla="*/ 2147483647 w 79"/>
                  <a:gd name="T27" fmla="*/ 2147483647 h 177"/>
                  <a:gd name="T28" fmla="*/ 2147483647 w 79"/>
                  <a:gd name="T29" fmla="*/ 2147483647 h 177"/>
                  <a:gd name="T30" fmla="*/ 2147483647 w 79"/>
                  <a:gd name="T31" fmla="*/ 2147483647 h 177"/>
                  <a:gd name="T32" fmla="*/ 2147483647 w 79"/>
                  <a:gd name="T33" fmla="*/ 2147483647 h 177"/>
                  <a:gd name="T34" fmla="*/ 2147483647 w 79"/>
                  <a:gd name="T35" fmla="*/ 2147483647 h 177"/>
                  <a:gd name="T36" fmla="*/ 2147483647 w 79"/>
                  <a:gd name="T37" fmla="*/ 2147483647 h 177"/>
                  <a:gd name="T38" fmla="*/ 2147483647 w 79"/>
                  <a:gd name="T39" fmla="*/ 2147483647 h 177"/>
                  <a:gd name="T40" fmla="*/ 2147483647 w 79"/>
                  <a:gd name="T41" fmla="*/ 2147483647 h 177"/>
                  <a:gd name="T42" fmla="*/ 2147483647 w 79"/>
                  <a:gd name="T43" fmla="*/ 0 h 177"/>
                  <a:gd name="T44" fmla="*/ 2147483647 w 79"/>
                  <a:gd name="T45" fmla="*/ 2147483647 h 177"/>
                  <a:gd name="T46" fmla="*/ 2147483647 w 79"/>
                  <a:gd name="T47" fmla="*/ 2147483647 h 177"/>
                  <a:gd name="T48" fmla="*/ 2147483647 w 79"/>
                  <a:gd name="T49" fmla="*/ 2147483647 h 177"/>
                  <a:gd name="T50" fmla="*/ 2147483647 w 79"/>
                  <a:gd name="T51" fmla="*/ 2147483647 h 17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9"/>
                  <a:gd name="T79" fmla="*/ 0 h 177"/>
                  <a:gd name="T80" fmla="*/ 79 w 79"/>
                  <a:gd name="T81" fmla="*/ 177 h 17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9" h="177">
                    <a:moveTo>
                      <a:pt x="63" y="0"/>
                    </a:moveTo>
                    <a:cubicBezTo>
                      <a:pt x="47" y="29"/>
                      <a:pt x="47" y="29"/>
                      <a:pt x="47" y="29"/>
                    </a:cubicBezTo>
                    <a:cubicBezTo>
                      <a:pt x="41" y="4"/>
                      <a:pt x="41" y="4"/>
                      <a:pt x="41" y="4"/>
                    </a:cubicBezTo>
                    <a:cubicBezTo>
                      <a:pt x="38" y="4"/>
                      <a:pt x="38" y="4"/>
                      <a:pt x="38" y="4"/>
                    </a:cubicBezTo>
                    <a:cubicBezTo>
                      <a:pt x="32" y="29"/>
                      <a:pt x="32" y="29"/>
                      <a:pt x="32" y="29"/>
                    </a:cubicBezTo>
                    <a:cubicBezTo>
                      <a:pt x="16" y="0"/>
                      <a:pt x="16" y="0"/>
                      <a:pt x="16" y="0"/>
                    </a:cubicBezTo>
                    <a:cubicBezTo>
                      <a:pt x="6" y="5"/>
                      <a:pt x="0" y="12"/>
                      <a:pt x="0" y="21"/>
                    </a:cubicBezTo>
                    <a:cubicBezTo>
                      <a:pt x="0" y="72"/>
                      <a:pt x="0" y="72"/>
                      <a:pt x="0" y="72"/>
                    </a:cubicBezTo>
                    <a:cubicBezTo>
                      <a:pt x="0" y="76"/>
                      <a:pt x="3" y="80"/>
                      <a:pt x="8" y="80"/>
                    </a:cubicBezTo>
                    <a:cubicBezTo>
                      <a:pt x="12" y="80"/>
                      <a:pt x="16" y="76"/>
                      <a:pt x="16" y="72"/>
                    </a:cubicBezTo>
                    <a:cubicBezTo>
                      <a:pt x="16" y="80"/>
                      <a:pt x="16" y="80"/>
                      <a:pt x="16" y="80"/>
                    </a:cubicBezTo>
                    <a:cubicBezTo>
                      <a:pt x="16" y="164"/>
                      <a:pt x="16" y="164"/>
                      <a:pt x="16" y="164"/>
                    </a:cubicBezTo>
                    <a:cubicBezTo>
                      <a:pt x="16" y="171"/>
                      <a:pt x="21" y="177"/>
                      <a:pt x="29" y="177"/>
                    </a:cubicBezTo>
                    <a:cubicBezTo>
                      <a:pt x="34" y="177"/>
                      <a:pt x="39" y="173"/>
                      <a:pt x="41" y="167"/>
                    </a:cubicBezTo>
                    <a:cubicBezTo>
                      <a:pt x="43" y="173"/>
                      <a:pt x="48" y="177"/>
                      <a:pt x="53" y="177"/>
                    </a:cubicBezTo>
                    <a:cubicBezTo>
                      <a:pt x="61" y="177"/>
                      <a:pt x="65" y="171"/>
                      <a:pt x="65" y="164"/>
                    </a:cubicBezTo>
                    <a:cubicBezTo>
                      <a:pt x="65" y="74"/>
                      <a:pt x="65" y="74"/>
                      <a:pt x="65" y="74"/>
                    </a:cubicBezTo>
                    <a:cubicBezTo>
                      <a:pt x="67" y="76"/>
                      <a:pt x="69" y="77"/>
                      <a:pt x="71" y="77"/>
                    </a:cubicBezTo>
                    <a:cubicBezTo>
                      <a:pt x="76" y="77"/>
                      <a:pt x="79" y="74"/>
                      <a:pt x="79" y="69"/>
                    </a:cubicBezTo>
                    <a:cubicBezTo>
                      <a:pt x="79" y="69"/>
                      <a:pt x="79" y="49"/>
                      <a:pt x="79" y="49"/>
                    </a:cubicBezTo>
                    <a:cubicBezTo>
                      <a:pt x="79" y="21"/>
                      <a:pt x="79" y="21"/>
                      <a:pt x="79" y="21"/>
                    </a:cubicBezTo>
                    <a:cubicBezTo>
                      <a:pt x="79" y="12"/>
                      <a:pt x="73" y="5"/>
                      <a:pt x="63" y="0"/>
                    </a:cubicBezTo>
                    <a:close/>
                    <a:moveTo>
                      <a:pt x="40" y="42"/>
                    </a:moveTo>
                    <a:cubicBezTo>
                      <a:pt x="39" y="41"/>
                      <a:pt x="39" y="41"/>
                      <a:pt x="39" y="41"/>
                    </a:cubicBezTo>
                    <a:cubicBezTo>
                      <a:pt x="40" y="41"/>
                      <a:pt x="40" y="41"/>
                      <a:pt x="40" y="41"/>
                    </a:cubicBezTo>
                    <a:lnTo>
                      <a:pt x="40" y="42"/>
                    </a:lnTo>
                    <a:close/>
                  </a:path>
                </a:pathLst>
              </a:custGeom>
              <a:solidFill>
                <a:srgbClr val="FFFFFF"/>
              </a:solidFill>
              <a:ln w="9525">
                <a:noFill/>
                <a:miter lim="800000"/>
              </a:ln>
            </p:spPr>
            <p:txBody>
              <a:bodyPr/>
              <a:lstStyle/>
              <a:p>
                <a:endParaRPr lang="zh-CN" altLang="en-US"/>
              </a:p>
            </p:txBody>
          </p:sp>
          <p:sp>
            <p:nvSpPr>
              <p:cNvPr id="23619" name="Freeform 604"/>
              <p:cNvSpPr>
                <a:spLocks noChangeArrowheads="1"/>
              </p:cNvSpPr>
              <p:nvPr/>
            </p:nvSpPr>
            <p:spPr bwMode="auto">
              <a:xfrm>
                <a:off x="4242753" y="1069447"/>
                <a:ext cx="1971" cy="1971"/>
              </a:xfrm>
              <a:custGeom>
                <a:avLst/>
                <a:gdLst>
                  <a:gd name="T0" fmla="*/ 2147483647 w 2"/>
                  <a:gd name="T1" fmla="*/ 0 h 2"/>
                  <a:gd name="T2" fmla="*/ 0 w 2"/>
                  <a:gd name="T3" fmla="*/ 0 h 2"/>
                  <a:gd name="T4" fmla="*/ 0 w 2"/>
                  <a:gd name="T5" fmla="*/ 2147483647 h 2"/>
                  <a:gd name="T6" fmla="*/ 2147483647 w 2"/>
                  <a:gd name="T7" fmla="*/ 0 h 2"/>
                  <a:gd name="T8" fmla="*/ 0 60000 65536"/>
                  <a:gd name="T9" fmla="*/ 0 60000 65536"/>
                  <a:gd name="T10" fmla="*/ 0 60000 65536"/>
                  <a:gd name="T11" fmla="*/ 0 60000 65536"/>
                  <a:gd name="T12" fmla="*/ 0 w 2"/>
                  <a:gd name="T13" fmla="*/ 0 h 2"/>
                  <a:gd name="T14" fmla="*/ 2 w 2"/>
                  <a:gd name="T15" fmla="*/ 2 h 2"/>
                </a:gdLst>
                <a:ahLst/>
                <a:cxnLst>
                  <a:cxn ang="T8">
                    <a:pos x="T0" y="T1"/>
                  </a:cxn>
                  <a:cxn ang="T9">
                    <a:pos x="T2" y="T3"/>
                  </a:cxn>
                  <a:cxn ang="T10">
                    <a:pos x="T4" y="T5"/>
                  </a:cxn>
                  <a:cxn ang="T11">
                    <a:pos x="T6" y="T7"/>
                  </a:cxn>
                </a:cxnLst>
                <a:rect l="T12" t="T13" r="T14" b="T15"/>
                <a:pathLst>
                  <a:path w="2" h="2">
                    <a:moveTo>
                      <a:pt x="2" y="0"/>
                    </a:moveTo>
                    <a:lnTo>
                      <a:pt x="0" y="0"/>
                    </a:lnTo>
                    <a:lnTo>
                      <a:pt x="0" y="2"/>
                    </a:lnTo>
                    <a:lnTo>
                      <a:pt x="2" y="0"/>
                    </a:lnTo>
                    <a:close/>
                  </a:path>
                </a:pathLst>
              </a:custGeom>
              <a:solidFill>
                <a:srgbClr val="C0A57E"/>
              </a:solidFill>
              <a:ln w="9525">
                <a:noFill/>
                <a:miter lim="800000"/>
              </a:ln>
            </p:spPr>
            <p:txBody>
              <a:bodyPr/>
              <a:lstStyle/>
              <a:p>
                <a:endParaRPr lang="zh-CN" altLang="en-US"/>
              </a:p>
            </p:txBody>
          </p:sp>
          <p:sp>
            <p:nvSpPr>
              <p:cNvPr id="23620" name="Freeform 605"/>
              <p:cNvSpPr>
                <a:spLocks noChangeArrowheads="1"/>
              </p:cNvSpPr>
              <p:nvPr/>
            </p:nvSpPr>
            <p:spPr bwMode="auto">
              <a:xfrm>
                <a:off x="4012096" y="982704"/>
                <a:ext cx="1971" cy="2957"/>
              </a:xfrm>
              <a:custGeom>
                <a:avLst/>
                <a:gdLst>
                  <a:gd name="T0" fmla="*/ 0 w 2"/>
                  <a:gd name="T1" fmla="*/ 2147483647 h 3"/>
                  <a:gd name="T2" fmla="*/ 2147483647 w 2"/>
                  <a:gd name="T3" fmla="*/ 0 h 3"/>
                  <a:gd name="T4" fmla="*/ 0 w 2"/>
                  <a:gd name="T5" fmla="*/ 0 h 3"/>
                  <a:gd name="T6" fmla="*/ 0 w 2"/>
                  <a:gd name="T7" fmla="*/ 2147483647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0" y="3"/>
                    </a:moveTo>
                    <a:lnTo>
                      <a:pt x="2" y="0"/>
                    </a:lnTo>
                    <a:lnTo>
                      <a:pt x="0" y="0"/>
                    </a:lnTo>
                    <a:lnTo>
                      <a:pt x="0" y="3"/>
                    </a:lnTo>
                    <a:close/>
                  </a:path>
                </a:pathLst>
              </a:custGeom>
              <a:solidFill>
                <a:srgbClr val="C0A57E"/>
              </a:solidFill>
              <a:ln w="9525">
                <a:noFill/>
                <a:miter lim="800000"/>
              </a:ln>
            </p:spPr>
            <p:txBody>
              <a:bodyPr/>
              <a:lstStyle/>
              <a:p>
                <a:endParaRPr lang="zh-CN" altLang="en-US"/>
              </a:p>
            </p:txBody>
          </p:sp>
          <p:sp>
            <p:nvSpPr>
              <p:cNvPr id="23621" name="Freeform 606"/>
              <p:cNvSpPr>
                <a:spLocks noChangeArrowheads="1"/>
              </p:cNvSpPr>
              <p:nvPr/>
            </p:nvSpPr>
            <p:spPr bwMode="auto">
              <a:xfrm>
                <a:off x="3788339" y="1064518"/>
                <a:ext cx="1971" cy="2957"/>
              </a:xfrm>
              <a:custGeom>
                <a:avLst/>
                <a:gdLst>
                  <a:gd name="T0" fmla="*/ 2147483647 w 2"/>
                  <a:gd name="T1" fmla="*/ 2147483647 h 3"/>
                  <a:gd name="T2" fmla="*/ 2147483647 w 2"/>
                  <a:gd name="T3" fmla="*/ 0 h 3"/>
                  <a:gd name="T4" fmla="*/ 0 w 2"/>
                  <a:gd name="T5" fmla="*/ 0 h 3"/>
                  <a:gd name="T6" fmla="*/ 2147483647 w 2"/>
                  <a:gd name="T7" fmla="*/ 2147483647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3"/>
                    </a:moveTo>
                    <a:lnTo>
                      <a:pt x="2" y="0"/>
                    </a:lnTo>
                    <a:lnTo>
                      <a:pt x="0" y="0"/>
                    </a:lnTo>
                    <a:lnTo>
                      <a:pt x="2" y="3"/>
                    </a:lnTo>
                    <a:close/>
                  </a:path>
                </a:pathLst>
              </a:custGeom>
              <a:solidFill>
                <a:srgbClr val="C0A57E"/>
              </a:solidFill>
              <a:ln w="9525">
                <a:noFill/>
                <a:miter lim="800000"/>
              </a:ln>
            </p:spPr>
            <p:txBody>
              <a:bodyPr/>
              <a:lstStyle/>
              <a:p>
                <a:endParaRPr lang="zh-CN" altLang="en-US"/>
              </a:p>
            </p:txBody>
          </p:sp>
          <p:sp>
            <p:nvSpPr>
              <p:cNvPr id="23622" name="Freeform 609"/>
              <p:cNvSpPr>
                <a:spLocks noEditPoints="1"/>
              </p:cNvSpPr>
              <p:nvPr/>
            </p:nvSpPr>
            <p:spPr bwMode="auto">
              <a:xfrm>
                <a:off x="3610911" y="710647"/>
                <a:ext cx="804342" cy="804341"/>
              </a:xfrm>
              <a:custGeom>
                <a:avLst/>
                <a:gdLst>
                  <a:gd name="T0" fmla="*/ 2147483647 w 345"/>
                  <a:gd name="T1" fmla="*/ 2147483647 h 345"/>
                  <a:gd name="T2" fmla="*/ 2147483647 w 345"/>
                  <a:gd name="T3" fmla="*/ 0 h 345"/>
                  <a:gd name="T4" fmla="*/ 2147483647 w 345"/>
                  <a:gd name="T5" fmla="*/ 2147483647 h 345"/>
                  <a:gd name="T6" fmla="*/ 2147483647 w 345"/>
                  <a:gd name="T7" fmla="*/ 2147483647 h 345"/>
                  <a:gd name="T8" fmla="*/ 2147483647 w 345"/>
                  <a:gd name="T9" fmla="*/ 2147483647 h 345"/>
                  <a:gd name="T10" fmla="*/ 2147483647 w 345"/>
                  <a:gd name="T11" fmla="*/ 2147483647 h 345"/>
                  <a:gd name="T12" fmla="*/ 2147483647 w 345"/>
                  <a:gd name="T13" fmla="*/ 2147483647 h 345"/>
                  <a:gd name="T14" fmla="*/ 2147483647 w 345"/>
                  <a:gd name="T15" fmla="*/ 2147483647 h 345"/>
                  <a:gd name="T16" fmla="*/ 2147483647 w 345"/>
                  <a:gd name="T17" fmla="*/ 2147483647 h 345"/>
                  <a:gd name="T18" fmla="*/ 2147483647 w 345"/>
                  <a:gd name="T19" fmla="*/ 2147483647 h 345"/>
                  <a:gd name="T20" fmla="*/ 2147483647 w 345"/>
                  <a:gd name="T21" fmla="*/ 2147483647 h 345"/>
                  <a:gd name="T22" fmla="*/ 2147483647 w 345"/>
                  <a:gd name="T23" fmla="*/ 2147483647 h 345"/>
                  <a:gd name="T24" fmla="*/ 2147483647 w 345"/>
                  <a:gd name="T25" fmla="*/ 2147483647 h 345"/>
                  <a:gd name="T26" fmla="*/ 2147483647 w 345"/>
                  <a:gd name="T27" fmla="*/ 2147483647 h 345"/>
                  <a:gd name="T28" fmla="*/ 2147483647 w 345"/>
                  <a:gd name="T29" fmla="*/ 2147483647 h 345"/>
                  <a:gd name="T30" fmla="*/ 2147483647 w 345"/>
                  <a:gd name="T31" fmla="*/ 2147483647 h 345"/>
                  <a:gd name="T32" fmla="*/ 2147483647 w 345"/>
                  <a:gd name="T33" fmla="*/ 2147483647 h 345"/>
                  <a:gd name="T34" fmla="*/ 2147483647 w 345"/>
                  <a:gd name="T35" fmla="*/ 2147483647 h 345"/>
                  <a:gd name="T36" fmla="*/ 2147483647 w 345"/>
                  <a:gd name="T37" fmla="*/ 2147483647 h 345"/>
                  <a:gd name="T38" fmla="*/ 2147483647 w 345"/>
                  <a:gd name="T39" fmla="*/ 2147483647 h 345"/>
                  <a:gd name="T40" fmla="*/ 2147483647 w 345"/>
                  <a:gd name="T41" fmla="*/ 2147483647 h 345"/>
                  <a:gd name="T42" fmla="*/ 2147483647 w 345"/>
                  <a:gd name="T43" fmla="*/ 2147483647 h 345"/>
                  <a:gd name="T44" fmla="*/ 2147483647 w 345"/>
                  <a:gd name="T45" fmla="*/ 2147483647 h 345"/>
                  <a:gd name="T46" fmla="*/ 2147483647 w 345"/>
                  <a:gd name="T47" fmla="*/ 2147483647 h 345"/>
                  <a:gd name="T48" fmla="*/ 2147483647 w 345"/>
                  <a:gd name="T49" fmla="*/ 2147483647 h 345"/>
                  <a:gd name="T50" fmla="*/ 2147483647 w 345"/>
                  <a:gd name="T51" fmla="*/ 2147483647 h 345"/>
                  <a:gd name="T52" fmla="*/ 2147483647 w 345"/>
                  <a:gd name="T53" fmla="*/ 2147483647 h 345"/>
                  <a:gd name="T54" fmla="*/ 2147483647 w 345"/>
                  <a:gd name="T55" fmla="*/ 2147483647 h 345"/>
                  <a:gd name="T56" fmla="*/ 2147483647 w 345"/>
                  <a:gd name="T57" fmla="*/ 2147483647 h 345"/>
                  <a:gd name="T58" fmla="*/ 2147483647 w 345"/>
                  <a:gd name="T59" fmla="*/ 2147483647 h 345"/>
                  <a:gd name="T60" fmla="*/ 2147483647 w 345"/>
                  <a:gd name="T61" fmla="*/ 2147483647 h 345"/>
                  <a:gd name="T62" fmla="*/ 2147483647 w 345"/>
                  <a:gd name="T63" fmla="*/ 2147483647 h 345"/>
                  <a:gd name="T64" fmla="*/ 2147483647 w 345"/>
                  <a:gd name="T65" fmla="*/ 2147483647 h 345"/>
                  <a:gd name="T66" fmla="*/ 2147483647 w 345"/>
                  <a:gd name="T67" fmla="*/ 2147483647 h 345"/>
                  <a:gd name="T68" fmla="*/ 2147483647 w 345"/>
                  <a:gd name="T69" fmla="*/ 2147483647 h 345"/>
                  <a:gd name="T70" fmla="*/ 2147483647 w 345"/>
                  <a:gd name="T71" fmla="*/ 2147483647 h 345"/>
                  <a:gd name="T72" fmla="*/ 2147483647 w 345"/>
                  <a:gd name="T73" fmla="*/ 2147483647 h 345"/>
                  <a:gd name="T74" fmla="*/ 2147483647 w 345"/>
                  <a:gd name="T75" fmla="*/ 2147483647 h 345"/>
                  <a:gd name="T76" fmla="*/ 2147483647 w 345"/>
                  <a:gd name="T77" fmla="*/ 2147483647 h 345"/>
                  <a:gd name="T78" fmla="*/ 2147483647 w 345"/>
                  <a:gd name="T79" fmla="*/ 2147483647 h 345"/>
                  <a:gd name="T80" fmla="*/ 2147483647 w 345"/>
                  <a:gd name="T81" fmla="*/ 2147483647 h 345"/>
                  <a:gd name="T82" fmla="*/ 2147483647 w 345"/>
                  <a:gd name="T83" fmla="*/ 2147483647 h 345"/>
                  <a:gd name="T84" fmla="*/ 2147483647 w 345"/>
                  <a:gd name="T85" fmla="*/ 2147483647 h 345"/>
                  <a:gd name="T86" fmla="*/ 2147483647 w 345"/>
                  <a:gd name="T87" fmla="*/ 2147483647 h 345"/>
                  <a:gd name="T88" fmla="*/ 2147483647 w 345"/>
                  <a:gd name="T89" fmla="*/ 2147483647 h 345"/>
                  <a:gd name="T90" fmla="*/ 2147483647 w 345"/>
                  <a:gd name="T91" fmla="*/ 2147483647 h 345"/>
                  <a:gd name="T92" fmla="*/ 2147483647 w 345"/>
                  <a:gd name="T93" fmla="*/ 2147483647 h 345"/>
                  <a:gd name="T94" fmla="*/ 2147483647 w 345"/>
                  <a:gd name="T95" fmla="*/ 2147483647 h 345"/>
                  <a:gd name="T96" fmla="*/ 2147483647 w 345"/>
                  <a:gd name="T97" fmla="*/ 2147483647 h 345"/>
                  <a:gd name="T98" fmla="*/ 2147483647 w 345"/>
                  <a:gd name="T99" fmla="*/ 2147483647 h 345"/>
                  <a:gd name="T100" fmla="*/ 2147483647 w 345"/>
                  <a:gd name="T101" fmla="*/ 2147483647 h 345"/>
                  <a:gd name="T102" fmla="*/ 2147483647 w 345"/>
                  <a:gd name="T103" fmla="*/ 2147483647 h 345"/>
                  <a:gd name="T104" fmla="*/ 2147483647 w 345"/>
                  <a:gd name="T105" fmla="*/ 2147483647 h 345"/>
                  <a:gd name="T106" fmla="*/ 2147483647 w 345"/>
                  <a:gd name="T107" fmla="*/ 2147483647 h 345"/>
                  <a:gd name="T108" fmla="*/ 2147483647 w 345"/>
                  <a:gd name="T109" fmla="*/ 2147483647 h 345"/>
                  <a:gd name="T110" fmla="*/ 2147483647 w 345"/>
                  <a:gd name="T111" fmla="*/ 2147483647 h 345"/>
                  <a:gd name="T112" fmla="*/ 2147483647 w 345"/>
                  <a:gd name="T113" fmla="*/ 2147483647 h 345"/>
                  <a:gd name="T114" fmla="*/ 2147483647 w 345"/>
                  <a:gd name="T115" fmla="*/ 2147483647 h 34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45"/>
                  <a:gd name="T175" fmla="*/ 0 h 345"/>
                  <a:gd name="T176" fmla="*/ 345 w 345"/>
                  <a:gd name="T177" fmla="*/ 345 h 34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45" h="345">
                    <a:moveTo>
                      <a:pt x="0" y="172"/>
                    </a:moveTo>
                    <a:cubicBezTo>
                      <a:pt x="0" y="268"/>
                      <a:pt x="77" y="345"/>
                      <a:pt x="172" y="345"/>
                    </a:cubicBezTo>
                    <a:cubicBezTo>
                      <a:pt x="268" y="345"/>
                      <a:pt x="345" y="268"/>
                      <a:pt x="345" y="172"/>
                    </a:cubicBezTo>
                    <a:cubicBezTo>
                      <a:pt x="345" y="77"/>
                      <a:pt x="268" y="0"/>
                      <a:pt x="172" y="0"/>
                    </a:cubicBezTo>
                    <a:cubicBezTo>
                      <a:pt x="77" y="0"/>
                      <a:pt x="0" y="77"/>
                      <a:pt x="0" y="172"/>
                    </a:cubicBezTo>
                    <a:close/>
                    <a:moveTo>
                      <a:pt x="55" y="76"/>
                    </a:moveTo>
                    <a:cubicBezTo>
                      <a:pt x="56" y="76"/>
                      <a:pt x="56" y="76"/>
                      <a:pt x="56" y="76"/>
                    </a:cubicBezTo>
                    <a:cubicBezTo>
                      <a:pt x="56" y="76"/>
                      <a:pt x="56" y="76"/>
                      <a:pt x="56" y="75"/>
                    </a:cubicBezTo>
                    <a:cubicBezTo>
                      <a:pt x="56" y="65"/>
                      <a:pt x="66" y="56"/>
                      <a:pt x="77" y="56"/>
                    </a:cubicBezTo>
                    <a:cubicBezTo>
                      <a:pt x="88" y="56"/>
                      <a:pt x="98" y="65"/>
                      <a:pt x="98" y="75"/>
                    </a:cubicBezTo>
                    <a:cubicBezTo>
                      <a:pt x="98" y="76"/>
                      <a:pt x="98" y="76"/>
                      <a:pt x="98" y="76"/>
                    </a:cubicBezTo>
                    <a:cubicBezTo>
                      <a:pt x="98" y="76"/>
                      <a:pt x="98" y="76"/>
                      <a:pt x="99" y="76"/>
                    </a:cubicBezTo>
                    <a:cubicBezTo>
                      <a:pt x="101" y="77"/>
                      <a:pt x="103" y="80"/>
                      <a:pt x="102" y="84"/>
                    </a:cubicBezTo>
                    <a:cubicBezTo>
                      <a:pt x="101" y="88"/>
                      <a:pt x="98" y="90"/>
                      <a:pt x="96" y="90"/>
                    </a:cubicBezTo>
                    <a:cubicBezTo>
                      <a:pt x="96" y="90"/>
                      <a:pt x="96" y="89"/>
                      <a:pt x="96" y="89"/>
                    </a:cubicBezTo>
                    <a:cubicBezTo>
                      <a:pt x="93" y="100"/>
                      <a:pt x="86" y="109"/>
                      <a:pt x="77" y="109"/>
                    </a:cubicBezTo>
                    <a:cubicBezTo>
                      <a:pt x="68" y="109"/>
                      <a:pt x="61" y="100"/>
                      <a:pt x="58" y="89"/>
                    </a:cubicBezTo>
                    <a:cubicBezTo>
                      <a:pt x="58" y="89"/>
                      <a:pt x="58" y="90"/>
                      <a:pt x="58" y="90"/>
                    </a:cubicBezTo>
                    <a:cubicBezTo>
                      <a:pt x="55" y="90"/>
                      <a:pt x="53" y="88"/>
                      <a:pt x="52" y="84"/>
                    </a:cubicBezTo>
                    <a:cubicBezTo>
                      <a:pt x="51" y="80"/>
                      <a:pt x="52" y="77"/>
                      <a:pt x="55" y="76"/>
                    </a:cubicBezTo>
                    <a:close/>
                    <a:moveTo>
                      <a:pt x="116" y="160"/>
                    </a:moveTo>
                    <a:cubicBezTo>
                      <a:pt x="116" y="160"/>
                      <a:pt x="116" y="180"/>
                      <a:pt x="116" y="180"/>
                    </a:cubicBezTo>
                    <a:cubicBezTo>
                      <a:pt x="116" y="185"/>
                      <a:pt x="113" y="188"/>
                      <a:pt x="108" y="188"/>
                    </a:cubicBezTo>
                    <a:cubicBezTo>
                      <a:pt x="106" y="188"/>
                      <a:pt x="104" y="187"/>
                      <a:pt x="102" y="185"/>
                    </a:cubicBezTo>
                    <a:cubicBezTo>
                      <a:pt x="102" y="275"/>
                      <a:pt x="102" y="275"/>
                      <a:pt x="102" y="275"/>
                    </a:cubicBezTo>
                    <a:cubicBezTo>
                      <a:pt x="102" y="282"/>
                      <a:pt x="98" y="288"/>
                      <a:pt x="90" y="288"/>
                    </a:cubicBezTo>
                    <a:cubicBezTo>
                      <a:pt x="85" y="288"/>
                      <a:pt x="80" y="284"/>
                      <a:pt x="78" y="278"/>
                    </a:cubicBezTo>
                    <a:cubicBezTo>
                      <a:pt x="76" y="284"/>
                      <a:pt x="71" y="288"/>
                      <a:pt x="66" y="288"/>
                    </a:cubicBezTo>
                    <a:cubicBezTo>
                      <a:pt x="58" y="288"/>
                      <a:pt x="53" y="282"/>
                      <a:pt x="53" y="275"/>
                    </a:cubicBezTo>
                    <a:cubicBezTo>
                      <a:pt x="53" y="191"/>
                      <a:pt x="53" y="191"/>
                      <a:pt x="53" y="191"/>
                    </a:cubicBezTo>
                    <a:cubicBezTo>
                      <a:pt x="53" y="183"/>
                      <a:pt x="53" y="183"/>
                      <a:pt x="53" y="183"/>
                    </a:cubicBezTo>
                    <a:cubicBezTo>
                      <a:pt x="53" y="187"/>
                      <a:pt x="49" y="191"/>
                      <a:pt x="45" y="191"/>
                    </a:cubicBezTo>
                    <a:cubicBezTo>
                      <a:pt x="40" y="191"/>
                      <a:pt x="37" y="187"/>
                      <a:pt x="37" y="183"/>
                    </a:cubicBezTo>
                    <a:cubicBezTo>
                      <a:pt x="37" y="132"/>
                      <a:pt x="37" y="132"/>
                      <a:pt x="37" y="132"/>
                    </a:cubicBezTo>
                    <a:cubicBezTo>
                      <a:pt x="37" y="123"/>
                      <a:pt x="43" y="116"/>
                      <a:pt x="53" y="111"/>
                    </a:cubicBezTo>
                    <a:cubicBezTo>
                      <a:pt x="69" y="140"/>
                      <a:pt x="69" y="140"/>
                      <a:pt x="69" y="140"/>
                    </a:cubicBezTo>
                    <a:cubicBezTo>
                      <a:pt x="75" y="115"/>
                      <a:pt x="75" y="115"/>
                      <a:pt x="75" y="115"/>
                    </a:cubicBezTo>
                    <a:cubicBezTo>
                      <a:pt x="78" y="115"/>
                      <a:pt x="78" y="115"/>
                      <a:pt x="78" y="115"/>
                    </a:cubicBezTo>
                    <a:cubicBezTo>
                      <a:pt x="84" y="140"/>
                      <a:pt x="84" y="140"/>
                      <a:pt x="84" y="140"/>
                    </a:cubicBezTo>
                    <a:cubicBezTo>
                      <a:pt x="100" y="111"/>
                      <a:pt x="100" y="111"/>
                      <a:pt x="100" y="111"/>
                    </a:cubicBezTo>
                    <a:cubicBezTo>
                      <a:pt x="110" y="116"/>
                      <a:pt x="116" y="123"/>
                      <a:pt x="116" y="132"/>
                    </a:cubicBezTo>
                    <a:lnTo>
                      <a:pt x="116" y="160"/>
                    </a:lnTo>
                    <a:close/>
                    <a:moveTo>
                      <a:pt x="250" y="78"/>
                    </a:moveTo>
                    <a:cubicBezTo>
                      <a:pt x="250" y="78"/>
                      <a:pt x="251" y="78"/>
                      <a:pt x="251" y="78"/>
                    </a:cubicBezTo>
                    <a:cubicBezTo>
                      <a:pt x="251" y="78"/>
                      <a:pt x="251" y="77"/>
                      <a:pt x="251" y="77"/>
                    </a:cubicBezTo>
                    <a:cubicBezTo>
                      <a:pt x="251" y="66"/>
                      <a:pt x="260" y="58"/>
                      <a:pt x="272" y="58"/>
                    </a:cubicBezTo>
                    <a:cubicBezTo>
                      <a:pt x="283" y="58"/>
                      <a:pt x="292" y="66"/>
                      <a:pt x="292" y="77"/>
                    </a:cubicBezTo>
                    <a:cubicBezTo>
                      <a:pt x="292" y="77"/>
                      <a:pt x="292" y="78"/>
                      <a:pt x="292" y="78"/>
                    </a:cubicBezTo>
                    <a:cubicBezTo>
                      <a:pt x="293" y="78"/>
                      <a:pt x="293" y="78"/>
                      <a:pt x="293" y="78"/>
                    </a:cubicBezTo>
                    <a:cubicBezTo>
                      <a:pt x="296" y="78"/>
                      <a:pt x="298" y="82"/>
                      <a:pt x="297" y="86"/>
                    </a:cubicBezTo>
                    <a:cubicBezTo>
                      <a:pt x="296" y="89"/>
                      <a:pt x="293" y="92"/>
                      <a:pt x="291" y="91"/>
                    </a:cubicBezTo>
                    <a:cubicBezTo>
                      <a:pt x="290" y="91"/>
                      <a:pt x="290" y="91"/>
                      <a:pt x="290" y="91"/>
                    </a:cubicBezTo>
                    <a:cubicBezTo>
                      <a:pt x="288" y="102"/>
                      <a:pt x="281" y="111"/>
                      <a:pt x="272" y="111"/>
                    </a:cubicBezTo>
                    <a:cubicBezTo>
                      <a:pt x="263" y="111"/>
                      <a:pt x="255" y="102"/>
                      <a:pt x="253" y="91"/>
                    </a:cubicBezTo>
                    <a:cubicBezTo>
                      <a:pt x="253" y="91"/>
                      <a:pt x="253" y="91"/>
                      <a:pt x="253" y="91"/>
                    </a:cubicBezTo>
                    <a:cubicBezTo>
                      <a:pt x="250" y="92"/>
                      <a:pt x="247" y="89"/>
                      <a:pt x="246" y="86"/>
                    </a:cubicBezTo>
                    <a:cubicBezTo>
                      <a:pt x="246" y="82"/>
                      <a:pt x="247" y="78"/>
                      <a:pt x="250" y="78"/>
                    </a:cubicBezTo>
                    <a:close/>
                    <a:moveTo>
                      <a:pt x="231" y="133"/>
                    </a:moveTo>
                    <a:cubicBezTo>
                      <a:pt x="231" y="125"/>
                      <a:pt x="238" y="118"/>
                      <a:pt x="248" y="113"/>
                    </a:cubicBezTo>
                    <a:cubicBezTo>
                      <a:pt x="264" y="142"/>
                      <a:pt x="264" y="142"/>
                      <a:pt x="264" y="142"/>
                    </a:cubicBezTo>
                    <a:cubicBezTo>
                      <a:pt x="270" y="117"/>
                      <a:pt x="270" y="117"/>
                      <a:pt x="270" y="117"/>
                    </a:cubicBezTo>
                    <a:cubicBezTo>
                      <a:pt x="272" y="117"/>
                      <a:pt x="272" y="117"/>
                      <a:pt x="272" y="117"/>
                    </a:cubicBezTo>
                    <a:cubicBezTo>
                      <a:pt x="279" y="142"/>
                      <a:pt x="279" y="142"/>
                      <a:pt x="279" y="142"/>
                    </a:cubicBezTo>
                    <a:cubicBezTo>
                      <a:pt x="295" y="113"/>
                      <a:pt x="295" y="113"/>
                      <a:pt x="295" y="113"/>
                    </a:cubicBezTo>
                    <a:cubicBezTo>
                      <a:pt x="305" y="118"/>
                      <a:pt x="311" y="125"/>
                      <a:pt x="311" y="133"/>
                    </a:cubicBezTo>
                    <a:cubicBezTo>
                      <a:pt x="311" y="162"/>
                      <a:pt x="311" y="162"/>
                      <a:pt x="311" y="162"/>
                    </a:cubicBezTo>
                    <a:cubicBezTo>
                      <a:pt x="311" y="162"/>
                      <a:pt x="311" y="182"/>
                      <a:pt x="311" y="182"/>
                    </a:cubicBezTo>
                    <a:cubicBezTo>
                      <a:pt x="311" y="186"/>
                      <a:pt x="307" y="190"/>
                      <a:pt x="303" y="190"/>
                    </a:cubicBezTo>
                    <a:cubicBezTo>
                      <a:pt x="301" y="190"/>
                      <a:pt x="298" y="189"/>
                      <a:pt x="297" y="187"/>
                    </a:cubicBezTo>
                    <a:cubicBezTo>
                      <a:pt x="297" y="277"/>
                      <a:pt x="297" y="277"/>
                      <a:pt x="297" y="277"/>
                    </a:cubicBezTo>
                    <a:cubicBezTo>
                      <a:pt x="297" y="284"/>
                      <a:pt x="292" y="290"/>
                      <a:pt x="285" y="290"/>
                    </a:cubicBezTo>
                    <a:cubicBezTo>
                      <a:pt x="279" y="290"/>
                      <a:pt x="274" y="286"/>
                      <a:pt x="273" y="280"/>
                    </a:cubicBezTo>
                    <a:cubicBezTo>
                      <a:pt x="271" y="286"/>
                      <a:pt x="266" y="290"/>
                      <a:pt x="260" y="290"/>
                    </a:cubicBezTo>
                    <a:cubicBezTo>
                      <a:pt x="253" y="290"/>
                      <a:pt x="247" y="284"/>
                      <a:pt x="247" y="277"/>
                    </a:cubicBezTo>
                    <a:cubicBezTo>
                      <a:pt x="247" y="193"/>
                      <a:pt x="247" y="193"/>
                      <a:pt x="247" y="193"/>
                    </a:cubicBezTo>
                    <a:cubicBezTo>
                      <a:pt x="247" y="185"/>
                      <a:pt x="247" y="185"/>
                      <a:pt x="247" y="185"/>
                    </a:cubicBezTo>
                    <a:cubicBezTo>
                      <a:pt x="247" y="189"/>
                      <a:pt x="244" y="193"/>
                      <a:pt x="239" y="193"/>
                    </a:cubicBezTo>
                    <a:cubicBezTo>
                      <a:pt x="235" y="193"/>
                      <a:pt x="231" y="189"/>
                      <a:pt x="231" y="185"/>
                    </a:cubicBezTo>
                    <a:lnTo>
                      <a:pt x="231" y="133"/>
                    </a:lnTo>
                    <a:close/>
                    <a:moveTo>
                      <a:pt x="212" y="96"/>
                    </a:moveTo>
                    <a:cubicBezTo>
                      <a:pt x="212" y="124"/>
                      <a:pt x="212" y="124"/>
                      <a:pt x="212" y="124"/>
                    </a:cubicBezTo>
                    <a:cubicBezTo>
                      <a:pt x="212" y="125"/>
                      <a:pt x="212" y="145"/>
                      <a:pt x="212" y="145"/>
                    </a:cubicBezTo>
                    <a:cubicBezTo>
                      <a:pt x="212" y="149"/>
                      <a:pt x="209" y="153"/>
                      <a:pt x="204" y="153"/>
                    </a:cubicBezTo>
                    <a:cubicBezTo>
                      <a:pt x="202" y="153"/>
                      <a:pt x="200" y="152"/>
                      <a:pt x="198" y="150"/>
                    </a:cubicBezTo>
                    <a:cubicBezTo>
                      <a:pt x="198" y="239"/>
                      <a:pt x="198" y="239"/>
                      <a:pt x="198" y="239"/>
                    </a:cubicBezTo>
                    <a:cubicBezTo>
                      <a:pt x="198" y="246"/>
                      <a:pt x="193" y="252"/>
                      <a:pt x="186" y="252"/>
                    </a:cubicBezTo>
                    <a:cubicBezTo>
                      <a:pt x="180" y="252"/>
                      <a:pt x="175" y="248"/>
                      <a:pt x="174" y="243"/>
                    </a:cubicBezTo>
                    <a:cubicBezTo>
                      <a:pt x="172" y="248"/>
                      <a:pt x="167" y="252"/>
                      <a:pt x="161" y="252"/>
                    </a:cubicBezTo>
                    <a:cubicBezTo>
                      <a:pt x="154" y="252"/>
                      <a:pt x="148" y="246"/>
                      <a:pt x="148" y="239"/>
                    </a:cubicBezTo>
                    <a:cubicBezTo>
                      <a:pt x="148" y="155"/>
                      <a:pt x="148" y="155"/>
                      <a:pt x="148" y="155"/>
                    </a:cubicBezTo>
                    <a:cubicBezTo>
                      <a:pt x="148" y="147"/>
                      <a:pt x="148" y="147"/>
                      <a:pt x="148" y="147"/>
                    </a:cubicBezTo>
                    <a:cubicBezTo>
                      <a:pt x="148" y="152"/>
                      <a:pt x="145" y="155"/>
                      <a:pt x="140" y="155"/>
                    </a:cubicBezTo>
                    <a:cubicBezTo>
                      <a:pt x="136" y="155"/>
                      <a:pt x="132" y="152"/>
                      <a:pt x="132" y="147"/>
                    </a:cubicBezTo>
                    <a:cubicBezTo>
                      <a:pt x="132" y="96"/>
                      <a:pt x="132" y="96"/>
                      <a:pt x="132" y="96"/>
                    </a:cubicBezTo>
                    <a:cubicBezTo>
                      <a:pt x="132" y="88"/>
                      <a:pt x="139" y="80"/>
                      <a:pt x="149" y="76"/>
                    </a:cubicBezTo>
                    <a:cubicBezTo>
                      <a:pt x="165" y="104"/>
                      <a:pt x="165" y="104"/>
                      <a:pt x="165" y="104"/>
                    </a:cubicBezTo>
                    <a:cubicBezTo>
                      <a:pt x="171" y="80"/>
                      <a:pt x="171" y="80"/>
                      <a:pt x="171" y="80"/>
                    </a:cubicBezTo>
                    <a:cubicBezTo>
                      <a:pt x="174" y="80"/>
                      <a:pt x="174" y="80"/>
                      <a:pt x="174" y="80"/>
                    </a:cubicBezTo>
                    <a:cubicBezTo>
                      <a:pt x="180" y="104"/>
                      <a:pt x="180" y="104"/>
                      <a:pt x="180" y="104"/>
                    </a:cubicBezTo>
                    <a:cubicBezTo>
                      <a:pt x="196" y="76"/>
                      <a:pt x="196" y="76"/>
                      <a:pt x="196" y="76"/>
                    </a:cubicBezTo>
                    <a:cubicBezTo>
                      <a:pt x="206" y="80"/>
                      <a:pt x="212" y="88"/>
                      <a:pt x="212" y="96"/>
                    </a:cubicBezTo>
                    <a:close/>
                    <a:moveTo>
                      <a:pt x="193" y="40"/>
                    </a:moveTo>
                    <a:cubicBezTo>
                      <a:pt x="193" y="40"/>
                      <a:pt x="193" y="40"/>
                      <a:pt x="193" y="40"/>
                    </a:cubicBezTo>
                    <a:cubicBezTo>
                      <a:pt x="194" y="40"/>
                      <a:pt x="194" y="40"/>
                      <a:pt x="195" y="41"/>
                    </a:cubicBezTo>
                    <a:cubicBezTo>
                      <a:pt x="197" y="41"/>
                      <a:pt x="199" y="45"/>
                      <a:pt x="198" y="48"/>
                    </a:cubicBezTo>
                    <a:cubicBezTo>
                      <a:pt x="197" y="52"/>
                      <a:pt x="194" y="55"/>
                      <a:pt x="192" y="54"/>
                    </a:cubicBezTo>
                    <a:cubicBezTo>
                      <a:pt x="192" y="54"/>
                      <a:pt x="192" y="54"/>
                      <a:pt x="191" y="54"/>
                    </a:cubicBezTo>
                    <a:cubicBezTo>
                      <a:pt x="189" y="65"/>
                      <a:pt x="182" y="74"/>
                      <a:pt x="173" y="74"/>
                    </a:cubicBezTo>
                    <a:cubicBezTo>
                      <a:pt x="164" y="74"/>
                      <a:pt x="156" y="65"/>
                      <a:pt x="154" y="54"/>
                    </a:cubicBezTo>
                    <a:cubicBezTo>
                      <a:pt x="154" y="54"/>
                      <a:pt x="154" y="54"/>
                      <a:pt x="154" y="54"/>
                    </a:cubicBezTo>
                    <a:cubicBezTo>
                      <a:pt x="151" y="55"/>
                      <a:pt x="148" y="52"/>
                      <a:pt x="148" y="48"/>
                    </a:cubicBezTo>
                    <a:cubicBezTo>
                      <a:pt x="147" y="45"/>
                      <a:pt x="148" y="41"/>
                      <a:pt x="151" y="41"/>
                    </a:cubicBezTo>
                    <a:cubicBezTo>
                      <a:pt x="151" y="40"/>
                      <a:pt x="152" y="40"/>
                      <a:pt x="152" y="40"/>
                    </a:cubicBezTo>
                    <a:cubicBezTo>
                      <a:pt x="152" y="40"/>
                      <a:pt x="152" y="40"/>
                      <a:pt x="152" y="40"/>
                    </a:cubicBezTo>
                    <a:cubicBezTo>
                      <a:pt x="152" y="29"/>
                      <a:pt x="161" y="20"/>
                      <a:pt x="173" y="20"/>
                    </a:cubicBezTo>
                    <a:cubicBezTo>
                      <a:pt x="184" y="20"/>
                      <a:pt x="193" y="29"/>
                      <a:pt x="193" y="40"/>
                    </a:cubicBezTo>
                    <a:close/>
                  </a:path>
                </a:pathLst>
              </a:custGeom>
              <a:solidFill>
                <a:srgbClr val="3C78D0"/>
              </a:solidFill>
              <a:ln w="9525">
                <a:noFill/>
                <a:miter lim="800000"/>
              </a:ln>
            </p:spPr>
            <p:txBody>
              <a:bodyPr/>
              <a:lstStyle/>
              <a:p>
                <a:endParaRPr lang="zh-CN" altLang="en-US"/>
              </a:p>
            </p:txBody>
          </p:sp>
          <p:sp>
            <p:nvSpPr>
              <p:cNvPr id="23623" name="Freeform 610"/>
              <p:cNvSpPr>
                <a:spLocks noChangeArrowheads="1"/>
              </p:cNvSpPr>
              <p:nvPr/>
            </p:nvSpPr>
            <p:spPr bwMode="auto">
              <a:xfrm>
                <a:off x="3729196" y="840761"/>
                <a:ext cx="121243" cy="124200"/>
              </a:xfrm>
              <a:custGeom>
                <a:avLst/>
                <a:gdLst>
                  <a:gd name="T0" fmla="*/ 2147483647 w 52"/>
                  <a:gd name="T1" fmla="*/ 2147483647 h 53"/>
                  <a:gd name="T2" fmla="*/ 2147483647 w 52"/>
                  <a:gd name="T3" fmla="*/ 2147483647 h 53"/>
                  <a:gd name="T4" fmla="*/ 2147483647 w 52"/>
                  <a:gd name="T5" fmla="*/ 2147483647 h 53"/>
                  <a:gd name="T6" fmla="*/ 2147483647 w 52"/>
                  <a:gd name="T7" fmla="*/ 2147483647 h 53"/>
                  <a:gd name="T8" fmla="*/ 2147483647 w 52"/>
                  <a:gd name="T9" fmla="*/ 2147483647 h 53"/>
                  <a:gd name="T10" fmla="*/ 2147483647 w 52"/>
                  <a:gd name="T11" fmla="*/ 2147483647 h 53"/>
                  <a:gd name="T12" fmla="*/ 2147483647 w 52"/>
                  <a:gd name="T13" fmla="*/ 2147483647 h 53"/>
                  <a:gd name="T14" fmla="*/ 2147483647 w 52"/>
                  <a:gd name="T15" fmla="*/ 2147483647 h 53"/>
                  <a:gd name="T16" fmla="*/ 2147483647 w 52"/>
                  <a:gd name="T17" fmla="*/ 2147483647 h 53"/>
                  <a:gd name="T18" fmla="*/ 2147483647 w 52"/>
                  <a:gd name="T19" fmla="*/ 0 h 53"/>
                  <a:gd name="T20" fmla="*/ 2147483647 w 52"/>
                  <a:gd name="T21" fmla="*/ 2147483647 h 53"/>
                  <a:gd name="T22" fmla="*/ 2147483647 w 52"/>
                  <a:gd name="T23" fmla="*/ 2147483647 h 53"/>
                  <a:gd name="T24" fmla="*/ 2147483647 w 52"/>
                  <a:gd name="T25" fmla="*/ 2147483647 h 53"/>
                  <a:gd name="T26" fmla="*/ 2147483647 w 52"/>
                  <a:gd name="T27" fmla="*/ 2147483647 h 53"/>
                  <a:gd name="T28" fmla="*/ 2147483647 w 52"/>
                  <a:gd name="T29" fmla="*/ 2147483647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
                  <a:gd name="T46" fmla="*/ 0 h 53"/>
                  <a:gd name="T47" fmla="*/ 52 w 52"/>
                  <a:gd name="T48" fmla="*/ 53 h 5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 h="53">
                    <a:moveTo>
                      <a:pt x="7" y="34"/>
                    </a:moveTo>
                    <a:cubicBezTo>
                      <a:pt x="7" y="34"/>
                      <a:pt x="7" y="33"/>
                      <a:pt x="7" y="33"/>
                    </a:cubicBezTo>
                    <a:cubicBezTo>
                      <a:pt x="10" y="44"/>
                      <a:pt x="17" y="53"/>
                      <a:pt x="26" y="53"/>
                    </a:cubicBezTo>
                    <a:cubicBezTo>
                      <a:pt x="35" y="53"/>
                      <a:pt x="42" y="44"/>
                      <a:pt x="45" y="33"/>
                    </a:cubicBezTo>
                    <a:cubicBezTo>
                      <a:pt x="45" y="33"/>
                      <a:pt x="45" y="34"/>
                      <a:pt x="45" y="34"/>
                    </a:cubicBezTo>
                    <a:cubicBezTo>
                      <a:pt x="47" y="34"/>
                      <a:pt x="50" y="32"/>
                      <a:pt x="51" y="28"/>
                    </a:cubicBezTo>
                    <a:cubicBezTo>
                      <a:pt x="52" y="24"/>
                      <a:pt x="50" y="21"/>
                      <a:pt x="48" y="20"/>
                    </a:cubicBezTo>
                    <a:cubicBezTo>
                      <a:pt x="47" y="20"/>
                      <a:pt x="47" y="20"/>
                      <a:pt x="47" y="20"/>
                    </a:cubicBezTo>
                    <a:cubicBezTo>
                      <a:pt x="47" y="20"/>
                      <a:pt x="47" y="20"/>
                      <a:pt x="47" y="19"/>
                    </a:cubicBezTo>
                    <a:cubicBezTo>
                      <a:pt x="47" y="9"/>
                      <a:pt x="37" y="0"/>
                      <a:pt x="26" y="0"/>
                    </a:cubicBezTo>
                    <a:cubicBezTo>
                      <a:pt x="15" y="0"/>
                      <a:pt x="5" y="9"/>
                      <a:pt x="5" y="19"/>
                    </a:cubicBezTo>
                    <a:cubicBezTo>
                      <a:pt x="5" y="20"/>
                      <a:pt x="5" y="20"/>
                      <a:pt x="5" y="20"/>
                    </a:cubicBezTo>
                    <a:cubicBezTo>
                      <a:pt x="5" y="20"/>
                      <a:pt x="5" y="20"/>
                      <a:pt x="4" y="20"/>
                    </a:cubicBezTo>
                    <a:cubicBezTo>
                      <a:pt x="1" y="21"/>
                      <a:pt x="0" y="24"/>
                      <a:pt x="1" y="28"/>
                    </a:cubicBezTo>
                    <a:cubicBezTo>
                      <a:pt x="2" y="32"/>
                      <a:pt x="4" y="34"/>
                      <a:pt x="7" y="34"/>
                    </a:cubicBezTo>
                    <a:close/>
                  </a:path>
                </a:pathLst>
              </a:custGeom>
              <a:solidFill>
                <a:srgbClr val="FFFFFF"/>
              </a:solidFill>
              <a:ln w="9525">
                <a:noFill/>
                <a:miter lim="800000"/>
              </a:ln>
            </p:spPr>
            <p:txBody>
              <a:bodyPr/>
              <a:lstStyle/>
              <a:p>
                <a:endParaRPr lang="zh-CN" altLang="en-US"/>
              </a:p>
            </p:txBody>
          </p:sp>
        </p:grpSp>
      </p:grpSp>
      <p:grpSp>
        <p:nvGrpSpPr>
          <p:cNvPr id="14" name="PA_组合 2"/>
          <p:cNvGrpSpPr/>
          <p:nvPr>
            <p:custDataLst>
              <p:tags r:id="rId2"/>
            </p:custDataLst>
          </p:nvPr>
        </p:nvGrpSpPr>
        <p:grpSpPr bwMode="auto">
          <a:xfrm>
            <a:off x="5572125" y="2500313"/>
            <a:ext cx="2022475" cy="2022475"/>
            <a:chOff x="7305791" y="3486571"/>
            <a:chExt cx="2696112" cy="2697088"/>
          </a:xfrm>
        </p:grpSpPr>
        <p:grpSp>
          <p:nvGrpSpPr>
            <p:cNvPr id="23599" name="PA_组合 50"/>
            <p:cNvGrpSpPr/>
            <p:nvPr>
              <p:custDataLst>
                <p:tags r:id="rId3"/>
              </p:custDataLst>
            </p:nvPr>
          </p:nvGrpSpPr>
          <p:grpSpPr bwMode="auto">
            <a:xfrm>
              <a:off x="7305791" y="3486571"/>
              <a:ext cx="2696112" cy="2697088"/>
              <a:chOff x="3851771" y="1163107"/>
              <a:chExt cx="1402358" cy="1402358"/>
            </a:xfrm>
          </p:grpSpPr>
          <p:grpSp>
            <p:nvGrpSpPr>
              <p:cNvPr id="22" name="组合 51"/>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54" name="同心圆 10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5" name="椭圆 54"/>
                <p:cNvSpPr/>
                <p:nvPr/>
              </p:nvSpPr>
              <p:spPr>
                <a:xfrm>
                  <a:off x="392112" y="760413"/>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3610" name="TextBox 104"/>
              <p:cNvSpPr txBox="1">
                <a:spLocks noChangeArrowheads="1"/>
              </p:cNvSpPr>
              <p:nvPr/>
            </p:nvSpPr>
            <p:spPr bwMode="auto">
              <a:xfrm>
                <a:off x="4206094" y="1875019"/>
                <a:ext cx="750632" cy="352064"/>
              </a:xfrm>
              <a:prstGeom prst="rect">
                <a:avLst/>
              </a:prstGeom>
              <a:noFill/>
              <a:ln w="9525">
                <a:noFill/>
                <a:miter lim="800000"/>
              </a:ln>
            </p:spPr>
            <p:txBody>
              <a:bodyPr wrap="none">
                <a:spAutoFit/>
              </a:bodyPr>
              <a:lstStyle/>
              <a:p>
                <a:pPr algn="ctr"/>
                <a:r>
                  <a:rPr lang="zh-CN" altLang="en-US" sz="2700" b="1">
                    <a:solidFill>
                      <a:srgbClr val="3C78D0"/>
                    </a:solidFill>
                    <a:latin typeface="微软雅黑" panose="020B0503020204020204" pitchFamily="34" charset="-122"/>
                    <a:ea typeface="微软雅黑" panose="020B0503020204020204" pitchFamily="34" charset="-122"/>
                  </a:rPr>
                  <a:t>父  母</a:t>
                </a:r>
                <a:endParaRPr lang="zh-CN" altLang="en-US" sz="2700" b="1">
                  <a:solidFill>
                    <a:srgbClr val="3C78D0"/>
                  </a:solidFill>
                  <a:latin typeface="微软雅黑" panose="020B0503020204020204" pitchFamily="34" charset="-122"/>
                  <a:ea typeface="微软雅黑" panose="020B0503020204020204" pitchFamily="34" charset="-122"/>
                </a:endParaRPr>
              </a:p>
            </p:txBody>
          </p:sp>
        </p:grpSp>
        <p:grpSp>
          <p:nvGrpSpPr>
            <p:cNvPr id="23600" name="组合 10"/>
            <p:cNvGrpSpPr/>
            <p:nvPr/>
          </p:nvGrpSpPr>
          <p:grpSpPr bwMode="auto">
            <a:xfrm>
              <a:off x="8222961" y="3976276"/>
              <a:ext cx="902913" cy="901927"/>
              <a:chOff x="8238924" y="3876194"/>
              <a:chExt cx="902913" cy="901927"/>
            </a:xfrm>
          </p:grpSpPr>
          <p:sp>
            <p:nvSpPr>
              <p:cNvPr id="23601" name="Freeform 612"/>
              <p:cNvSpPr>
                <a:spLocks noEditPoints="1"/>
              </p:cNvSpPr>
              <p:nvPr/>
            </p:nvSpPr>
            <p:spPr bwMode="auto">
              <a:xfrm>
                <a:off x="8238924" y="3876194"/>
                <a:ext cx="902913" cy="901927"/>
              </a:xfrm>
              <a:custGeom>
                <a:avLst/>
                <a:gdLst>
                  <a:gd name="T0" fmla="*/ 2147483647 w 387"/>
                  <a:gd name="T1" fmla="*/ 0 h 387"/>
                  <a:gd name="T2" fmla="*/ 0 w 387"/>
                  <a:gd name="T3" fmla="*/ 2147483647 h 387"/>
                  <a:gd name="T4" fmla="*/ 2147483647 w 387"/>
                  <a:gd name="T5" fmla="*/ 2147483647 h 387"/>
                  <a:gd name="T6" fmla="*/ 2147483647 w 387"/>
                  <a:gd name="T7" fmla="*/ 2147483647 h 387"/>
                  <a:gd name="T8" fmla="*/ 2147483647 w 387"/>
                  <a:gd name="T9" fmla="*/ 0 h 387"/>
                  <a:gd name="T10" fmla="*/ 2147483647 w 387"/>
                  <a:gd name="T11" fmla="*/ 2147483647 h 387"/>
                  <a:gd name="T12" fmla="*/ 2147483647 w 387"/>
                  <a:gd name="T13" fmla="*/ 2147483647 h 387"/>
                  <a:gd name="T14" fmla="*/ 2147483647 w 387"/>
                  <a:gd name="T15" fmla="*/ 2147483647 h 387"/>
                  <a:gd name="T16" fmla="*/ 2147483647 w 387"/>
                  <a:gd name="T17" fmla="*/ 2147483647 h 387"/>
                  <a:gd name="T18" fmla="*/ 2147483647 w 387"/>
                  <a:gd name="T19" fmla="*/ 2147483647 h 3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7"/>
                  <a:gd name="T31" fmla="*/ 0 h 387"/>
                  <a:gd name="T32" fmla="*/ 387 w 387"/>
                  <a:gd name="T33" fmla="*/ 387 h 38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7" h="387">
                    <a:moveTo>
                      <a:pt x="193" y="0"/>
                    </a:moveTo>
                    <a:cubicBezTo>
                      <a:pt x="86" y="0"/>
                      <a:pt x="0" y="86"/>
                      <a:pt x="0" y="193"/>
                    </a:cubicBezTo>
                    <a:cubicBezTo>
                      <a:pt x="0" y="300"/>
                      <a:pt x="86" y="387"/>
                      <a:pt x="193" y="387"/>
                    </a:cubicBezTo>
                    <a:cubicBezTo>
                      <a:pt x="300" y="387"/>
                      <a:pt x="387" y="300"/>
                      <a:pt x="387" y="193"/>
                    </a:cubicBezTo>
                    <a:cubicBezTo>
                      <a:pt x="387" y="86"/>
                      <a:pt x="300" y="0"/>
                      <a:pt x="193" y="0"/>
                    </a:cubicBezTo>
                    <a:close/>
                    <a:moveTo>
                      <a:pt x="193" y="366"/>
                    </a:moveTo>
                    <a:cubicBezTo>
                      <a:pt x="98" y="366"/>
                      <a:pt x="21" y="289"/>
                      <a:pt x="21" y="193"/>
                    </a:cubicBezTo>
                    <a:cubicBezTo>
                      <a:pt x="21" y="98"/>
                      <a:pt x="98" y="20"/>
                      <a:pt x="193" y="20"/>
                    </a:cubicBezTo>
                    <a:cubicBezTo>
                      <a:pt x="289" y="20"/>
                      <a:pt x="366" y="98"/>
                      <a:pt x="366" y="193"/>
                    </a:cubicBezTo>
                    <a:cubicBezTo>
                      <a:pt x="366" y="289"/>
                      <a:pt x="289" y="366"/>
                      <a:pt x="193" y="366"/>
                    </a:cubicBezTo>
                    <a:close/>
                  </a:path>
                </a:pathLst>
              </a:custGeom>
              <a:solidFill>
                <a:srgbClr val="FFFFFF"/>
              </a:solidFill>
              <a:ln w="9525">
                <a:noFill/>
                <a:miter lim="800000"/>
              </a:ln>
            </p:spPr>
            <p:txBody>
              <a:bodyPr/>
              <a:lstStyle/>
              <a:p>
                <a:endParaRPr lang="zh-CN" altLang="en-US"/>
              </a:p>
            </p:txBody>
          </p:sp>
          <p:sp>
            <p:nvSpPr>
              <p:cNvPr id="23602" name="Freeform 613"/>
              <p:cNvSpPr>
                <a:spLocks noChangeArrowheads="1"/>
              </p:cNvSpPr>
              <p:nvPr/>
            </p:nvSpPr>
            <p:spPr bwMode="auto">
              <a:xfrm>
                <a:off x="8551395" y="4192608"/>
                <a:ext cx="286843" cy="212914"/>
              </a:xfrm>
              <a:custGeom>
                <a:avLst/>
                <a:gdLst>
                  <a:gd name="T0" fmla="*/ 2147483647 w 123"/>
                  <a:gd name="T1" fmla="*/ 2147483647 h 91"/>
                  <a:gd name="T2" fmla="*/ 2147483647 w 123"/>
                  <a:gd name="T3" fmla="*/ 2147483647 h 91"/>
                  <a:gd name="T4" fmla="*/ 2147483647 w 123"/>
                  <a:gd name="T5" fmla="*/ 0 h 91"/>
                  <a:gd name="T6" fmla="*/ 2147483647 w 123"/>
                  <a:gd name="T7" fmla="*/ 2147483647 h 91"/>
                  <a:gd name="T8" fmla="*/ 2147483647 w 123"/>
                  <a:gd name="T9" fmla="*/ 2147483647 h 91"/>
                  <a:gd name="T10" fmla="*/ 2147483647 w 123"/>
                  <a:gd name="T11" fmla="*/ 2147483647 h 91"/>
                  <a:gd name="T12" fmla="*/ 2147483647 w 123"/>
                  <a:gd name="T13" fmla="*/ 2147483647 h 91"/>
                  <a:gd name="T14" fmla="*/ 2147483647 w 123"/>
                  <a:gd name="T15" fmla="*/ 2147483647 h 91"/>
                  <a:gd name="T16" fmla="*/ 2147483647 w 123"/>
                  <a:gd name="T17" fmla="*/ 2147483647 h 91"/>
                  <a:gd name="T18" fmla="*/ 2147483647 w 123"/>
                  <a:gd name="T19" fmla="*/ 2147483647 h 91"/>
                  <a:gd name="T20" fmla="*/ 2147483647 w 123"/>
                  <a:gd name="T21" fmla="*/ 0 h 91"/>
                  <a:gd name="T22" fmla="*/ 2147483647 w 123"/>
                  <a:gd name="T23" fmla="*/ 2147483647 h 91"/>
                  <a:gd name="T24" fmla="*/ 0 w 123"/>
                  <a:gd name="T25" fmla="*/ 2147483647 h 91"/>
                  <a:gd name="T26" fmla="*/ 2147483647 w 123"/>
                  <a:gd name="T27" fmla="*/ 2147483647 h 91"/>
                  <a:gd name="T28" fmla="*/ 2147483647 w 123"/>
                  <a:gd name="T29" fmla="*/ 2147483647 h 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3"/>
                  <a:gd name="T46" fmla="*/ 0 h 91"/>
                  <a:gd name="T47" fmla="*/ 123 w 123"/>
                  <a:gd name="T48" fmla="*/ 91 h 9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3" h="91">
                    <a:moveTo>
                      <a:pt x="123" y="84"/>
                    </a:moveTo>
                    <a:cubicBezTo>
                      <a:pt x="122" y="29"/>
                      <a:pt x="122" y="29"/>
                      <a:pt x="122" y="29"/>
                    </a:cubicBezTo>
                    <a:cubicBezTo>
                      <a:pt x="120" y="17"/>
                      <a:pt x="110" y="7"/>
                      <a:pt x="95" y="0"/>
                    </a:cubicBezTo>
                    <a:cubicBezTo>
                      <a:pt x="69" y="45"/>
                      <a:pt x="69" y="45"/>
                      <a:pt x="69" y="45"/>
                    </a:cubicBezTo>
                    <a:cubicBezTo>
                      <a:pt x="65" y="25"/>
                      <a:pt x="65" y="25"/>
                      <a:pt x="65" y="25"/>
                    </a:cubicBezTo>
                    <a:cubicBezTo>
                      <a:pt x="67" y="23"/>
                      <a:pt x="69" y="21"/>
                      <a:pt x="69" y="18"/>
                    </a:cubicBezTo>
                    <a:cubicBezTo>
                      <a:pt x="69" y="14"/>
                      <a:pt x="66" y="11"/>
                      <a:pt x="61" y="11"/>
                    </a:cubicBezTo>
                    <a:cubicBezTo>
                      <a:pt x="57" y="11"/>
                      <a:pt x="54" y="14"/>
                      <a:pt x="54" y="18"/>
                    </a:cubicBezTo>
                    <a:cubicBezTo>
                      <a:pt x="54" y="21"/>
                      <a:pt x="55" y="23"/>
                      <a:pt x="57" y="25"/>
                    </a:cubicBezTo>
                    <a:cubicBezTo>
                      <a:pt x="54" y="44"/>
                      <a:pt x="54" y="44"/>
                      <a:pt x="54" y="44"/>
                    </a:cubicBezTo>
                    <a:cubicBezTo>
                      <a:pt x="28" y="0"/>
                      <a:pt x="28" y="0"/>
                      <a:pt x="28" y="0"/>
                    </a:cubicBezTo>
                    <a:cubicBezTo>
                      <a:pt x="13" y="7"/>
                      <a:pt x="3" y="17"/>
                      <a:pt x="1" y="29"/>
                    </a:cubicBezTo>
                    <a:cubicBezTo>
                      <a:pt x="0" y="84"/>
                      <a:pt x="0" y="84"/>
                      <a:pt x="0" y="84"/>
                    </a:cubicBezTo>
                    <a:cubicBezTo>
                      <a:pt x="0" y="84"/>
                      <a:pt x="32" y="91"/>
                      <a:pt x="61" y="91"/>
                    </a:cubicBezTo>
                    <a:cubicBezTo>
                      <a:pt x="91" y="91"/>
                      <a:pt x="123" y="84"/>
                      <a:pt x="123" y="84"/>
                    </a:cubicBezTo>
                    <a:close/>
                  </a:path>
                </a:pathLst>
              </a:custGeom>
              <a:solidFill>
                <a:srgbClr val="FFFFFF"/>
              </a:solidFill>
              <a:ln w="9525">
                <a:noFill/>
                <a:miter lim="800000"/>
              </a:ln>
            </p:spPr>
            <p:txBody>
              <a:bodyPr/>
              <a:lstStyle/>
              <a:p>
                <a:endParaRPr lang="zh-CN" altLang="en-US"/>
              </a:p>
            </p:txBody>
          </p:sp>
          <p:sp>
            <p:nvSpPr>
              <p:cNvPr id="23603" name="Freeform 614"/>
              <p:cNvSpPr>
                <a:spLocks noChangeArrowheads="1"/>
              </p:cNvSpPr>
              <p:nvPr/>
            </p:nvSpPr>
            <p:spPr bwMode="auto">
              <a:xfrm>
                <a:off x="8703194" y="4062494"/>
                <a:ext cx="53228" cy="44357"/>
              </a:xfrm>
              <a:custGeom>
                <a:avLst/>
                <a:gdLst>
                  <a:gd name="T0" fmla="*/ 2147483647 w 23"/>
                  <a:gd name="T1" fmla="*/ 2147483647 h 19"/>
                  <a:gd name="T2" fmla="*/ 2147483647 w 23"/>
                  <a:gd name="T3" fmla="*/ 2147483647 h 19"/>
                  <a:gd name="T4" fmla="*/ 2147483647 w 23"/>
                  <a:gd name="T5" fmla="*/ 2147483647 h 19"/>
                  <a:gd name="T6" fmla="*/ 2147483647 w 23"/>
                  <a:gd name="T7" fmla="*/ 2147483647 h 19"/>
                  <a:gd name="T8" fmla="*/ 2147483647 w 23"/>
                  <a:gd name="T9" fmla="*/ 0 h 19"/>
                  <a:gd name="T10" fmla="*/ 2147483647 w 23"/>
                  <a:gd name="T11" fmla="*/ 0 h 19"/>
                  <a:gd name="T12" fmla="*/ 0 w 23"/>
                  <a:gd name="T13" fmla="*/ 2147483647 h 19"/>
                  <a:gd name="T14" fmla="*/ 0 w 23"/>
                  <a:gd name="T15" fmla="*/ 2147483647 h 19"/>
                  <a:gd name="T16" fmla="*/ 2147483647 w 23"/>
                  <a:gd name="T17" fmla="*/ 2147483647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19"/>
                  <a:gd name="T29" fmla="*/ 23 w 23"/>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19">
                    <a:moveTo>
                      <a:pt x="4" y="19"/>
                    </a:moveTo>
                    <a:cubicBezTo>
                      <a:pt x="19" y="19"/>
                      <a:pt x="19" y="19"/>
                      <a:pt x="19" y="19"/>
                    </a:cubicBezTo>
                    <a:cubicBezTo>
                      <a:pt x="22" y="19"/>
                      <a:pt x="23" y="17"/>
                      <a:pt x="23" y="14"/>
                    </a:cubicBezTo>
                    <a:cubicBezTo>
                      <a:pt x="23" y="4"/>
                      <a:pt x="23" y="4"/>
                      <a:pt x="23" y="4"/>
                    </a:cubicBezTo>
                    <a:cubicBezTo>
                      <a:pt x="23" y="2"/>
                      <a:pt x="22" y="0"/>
                      <a:pt x="19" y="0"/>
                    </a:cubicBezTo>
                    <a:cubicBezTo>
                      <a:pt x="4" y="0"/>
                      <a:pt x="4" y="0"/>
                      <a:pt x="4" y="0"/>
                    </a:cubicBezTo>
                    <a:cubicBezTo>
                      <a:pt x="2" y="0"/>
                      <a:pt x="0" y="2"/>
                      <a:pt x="0" y="4"/>
                    </a:cubicBezTo>
                    <a:cubicBezTo>
                      <a:pt x="0" y="14"/>
                      <a:pt x="0" y="14"/>
                      <a:pt x="0" y="14"/>
                    </a:cubicBezTo>
                    <a:cubicBezTo>
                      <a:pt x="0" y="17"/>
                      <a:pt x="2" y="19"/>
                      <a:pt x="4" y="19"/>
                    </a:cubicBezTo>
                    <a:close/>
                  </a:path>
                </a:pathLst>
              </a:custGeom>
              <a:solidFill>
                <a:srgbClr val="FFFFFF"/>
              </a:solidFill>
              <a:ln w="9525">
                <a:noFill/>
                <a:miter lim="800000"/>
              </a:ln>
            </p:spPr>
            <p:txBody>
              <a:bodyPr/>
              <a:lstStyle/>
              <a:p>
                <a:endParaRPr lang="zh-CN" altLang="en-US"/>
              </a:p>
            </p:txBody>
          </p:sp>
          <p:sp>
            <p:nvSpPr>
              <p:cNvPr id="23604" name="Freeform 615"/>
              <p:cNvSpPr>
                <a:spLocks noEditPoints="1"/>
              </p:cNvSpPr>
              <p:nvPr/>
            </p:nvSpPr>
            <p:spPr bwMode="auto">
              <a:xfrm>
                <a:off x="8590823" y="3975751"/>
                <a:ext cx="207986" cy="214885"/>
              </a:xfrm>
              <a:custGeom>
                <a:avLst/>
                <a:gdLst>
                  <a:gd name="T0" fmla="*/ 2147483647 w 89"/>
                  <a:gd name="T1" fmla="*/ 2147483647 h 92"/>
                  <a:gd name="T2" fmla="*/ 2147483647 w 89"/>
                  <a:gd name="T3" fmla="*/ 2147483647 h 92"/>
                  <a:gd name="T4" fmla="*/ 2147483647 w 89"/>
                  <a:gd name="T5" fmla="*/ 2147483647 h 92"/>
                  <a:gd name="T6" fmla="*/ 2147483647 w 89"/>
                  <a:gd name="T7" fmla="*/ 2147483647 h 92"/>
                  <a:gd name="T8" fmla="*/ 2147483647 w 89"/>
                  <a:gd name="T9" fmla="*/ 2147483647 h 92"/>
                  <a:gd name="T10" fmla="*/ 2147483647 w 89"/>
                  <a:gd name="T11" fmla="*/ 2147483647 h 92"/>
                  <a:gd name="T12" fmla="*/ 2147483647 w 89"/>
                  <a:gd name="T13" fmla="*/ 2147483647 h 92"/>
                  <a:gd name="T14" fmla="*/ 2147483647 w 89"/>
                  <a:gd name="T15" fmla="*/ 2147483647 h 92"/>
                  <a:gd name="T16" fmla="*/ 2147483647 w 89"/>
                  <a:gd name="T17" fmla="*/ 2147483647 h 92"/>
                  <a:gd name="T18" fmla="*/ 2147483647 w 89"/>
                  <a:gd name="T19" fmla="*/ 0 h 92"/>
                  <a:gd name="T20" fmla="*/ 2147483647 w 89"/>
                  <a:gd name="T21" fmla="*/ 2147483647 h 92"/>
                  <a:gd name="T22" fmla="*/ 2147483647 w 89"/>
                  <a:gd name="T23" fmla="*/ 2147483647 h 92"/>
                  <a:gd name="T24" fmla="*/ 2147483647 w 89"/>
                  <a:gd name="T25" fmla="*/ 2147483647 h 92"/>
                  <a:gd name="T26" fmla="*/ 2147483647 w 89"/>
                  <a:gd name="T27" fmla="*/ 2147483647 h 92"/>
                  <a:gd name="T28" fmla="*/ 2147483647 w 89"/>
                  <a:gd name="T29" fmla="*/ 2147483647 h 92"/>
                  <a:gd name="T30" fmla="*/ 2147483647 w 89"/>
                  <a:gd name="T31" fmla="*/ 2147483647 h 92"/>
                  <a:gd name="T32" fmla="*/ 2147483647 w 89"/>
                  <a:gd name="T33" fmla="*/ 2147483647 h 92"/>
                  <a:gd name="T34" fmla="*/ 2147483647 w 89"/>
                  <a:gd name="T35" fmla="*/ 2147483647 h 92"/>
                  <a:gd name="T36" fmla="*/ 2147483647 w 89"/>
                  <a:gd name="T37" fmla="*/ 2147483647 h 92"/>
                  <a:gd name="T38" fmla="*/ 2147483647 w 89"/>
                  <a:gd name="T39" fmla="*/ 2147483647 h 92"/>
                  <a:gd name="T40" fmla="*/ 2147483647 w 89"/>
                  <a:gd name="T41" fmla="*/ 2147483647 h 92"/>
                  <a:gd name="T42" fmla="*/ 2147483647 w 89"/>
                  <a:gd name="T43" fmla="*/ 2147483647 h 92"/>
                  <a:gd name="T44" fmla="*/ 2147483647 w 89"/>
                  <a:gd name="T45" fmla="*/ 2147483647 h 92"/>
                  <a:gd name="T46" fmla="*/ 2147483647 w 89"/>
                  <a:gd name="T47" fmla="*/ 2147483647 h 92"/>
                  <a:gd name="T48" fmla="*/ 2147483647 w 89"/>
                  <a:gd name="T49" fmla="*/ 2147483647 h 92"/>
                  <a:gd name="T50" fmla="*/ 2147483647 w 89"/>
                  <a:gd name="T51" fmla="*/ 2147483647 h 92"/>
                  <a:gd name="T52" fmla="*/ 2147483647 w 89"/>
                  <a:gd name="T53" fmla="*/ 2147483647 h 92"/>
                  <a:gd name="T54" fmla="*/ 2147483647 w 89"/>
                  <a:gd name="T55" fmla="*/ 2147483647 h 92"/>
                  <a:gd name="T56" fmla="*/ 2147483647 w 89"/>
                  <a:gd name="T57" fmla="*/ 2147483647 h 92"/>
                  <a:gd name="T58" fmla="*/ 2147483647 w 89"/>
                  <a:gd name="T59" fmla="*/ 2147483647 h 92"/>
                  <a:gd name="T60" fmla="*/ 2147483647 w 89"/>
                  <a:gd name="T61" fmla="*/ 2147483647 h 92"/>
                  <a:gd name="T62" fmla="*/ 2147483647 w 89"/>
                  <a:gd name="T63" fmla="*/ 2147483647 h 92"/>
                  <a:gd name="T64" fmla="*/ 2147483647 w 89"/>
                  <a:gd name="T65" fmla="*/ 2147483647 h 92"/>
                  <a:gd name="T66" fmla="*/ 2147483647 w 89"/>
                  <a:gd name="T67" fmla="*/ 2147483647 h 92"/>
                  <a:gd name="T68" fmla="*/ 2147483647 w 89"/>
                  <a:gd name="T69" fmla="*/ 2147483647 h 92"/>
                  <a:gd name="T70" fmla="*/ 2147483647 w 89"/>
                  <a:gd name="T71" fmla="*/ 2147483647 h 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9"/>
                  <a:gd name="T109" fmla="*/ 0 h 92"/>
                  <a:gd name="T110" fmla="*/ 89 w 89"/>
                  <a:gd name="T111" fmla="*/ 92 h 9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9" h="92">
                    <a:moveTo>
                      <a:pt x="12" y="58"/>
                    </a:moveTo>
                    <a:cubicBezTo>
                      <a:pt x="12" y="58"/>
                      <a:pt x="12" y="58"/>
                      <a:pt x="13" y="57"/>
                    </a:cubicBezTo>
                    <a:cubicBezTo>
                      <a:pt x="17" y="76"/>
                      <a:pt x="29" y="92"/>
                      <a:pt x="45" y="92"/>
                    </a:cubicBezTo>
                    <a:cubicBezTo>
                      <a:pt x="60" y="92"/>
                      <a:pt x="73" y="76"/>
                      <a:pt x="77" y="58"/>
                    </a:cubicBezTo>
                    <a:cubicBezTo>
                      <a:pt x="77" y="58"/>
                      <a:pt x="77" y="58"/>
                      <a:pt x="77" y="58"/>
                    </a:cubicBezTo>
                    <a:cubicBezTo>
                      <a:pt x="81" y="59"/>
                      <a:pt x="86" y="54"/>
                      <a:pt x="88" y="48"/>
                    </a:cubicBezTo>
                    <a:cubicBezTo>
                      <a:pt x="89" y="41"/>
                      <a:pt x="86" y="35"/>
                      <a:pt x="82" y="34"/>
                    </a:cubicBezTo>
                    <a:cubicBezTo>
                      <a:pt x="81" y="34"/>
                      <a:pt x="80" y="34"/>
                      <a:pt x="80" y="34"/>
                    </a:cubicBezTo>
                    <a:cubicBezTo>
                      <a:pt x="80" y="34"/>
                      <a:pt x="80" y="34"/>
                      <a:pt x="80" y="33"/>
                    </a:cubicBezTo>
                    <a:cubicBezTo>
                      <a:pt x="80" y="15"/>
                      <a:pt x="64" y="0"/>
                      <a:pt x="45" y="0"/>
                    </a:cubicBezTo>
                    <a:cubicBezTo>
                      <a:pt x="25" y="0"/>
                      <a:pt x="9" y="15"/>
                      <a:pt x="9" y="33"/>
                    </a:cubicBezTo>
                    <a:cubicBezTo>
                      <a:pt x="9" y="34"/>
                      <a:pt x="9" y="34"/>
                      <a:pt x="9" y="34"/>
                    </a:cubicBezTo>
                    <a:cubicBezTo>
                      <a:pt x="9" y="34"/>
                      <a:pt x="8" y="34"/>
                      <a:pt x="7" y="34"/>
                    </a:cubicBezTo>
                    <a:cubicBezTo>
                      <a:pt x="3" y="35"/>
                      <a:pt x="0" y="41"/>
                      <a:pt x="1" y="48"/>
                    </a:cubicBezTo>
                    <a:cubicBezTo>
                      <a:pt x="3" y="54"/>
                      <a:pt x="8" y="59"/>
                      <a:pt x="12" y="58"/>
                    </a:cubicBezTo>
                    <a:close/>
                    <a:moveTo>
                      <a:pt x="16" y="41"/>
                    </a:moveTo>
                    <a:cubicBezTo>
                      <a:pt x="16" y="38"/>
                      <a:pt x="19" y="36"/>
                      <a:pt x="22" y="36"/>
                    </a:cubicBezTo>
                    <a:cubicBezTo>
                      <a:pt x="37" y="36"/>
                      <a:pt x="37" y="36"/>
                      <a:pt x="37" y="36"/>
                    </a:cubicBezTo>
                    <a:cubicBezTo>
                      <a:pt x="39" y="36"/>
                      <a:pt x="42" y="38"/>
                      <a:pt x="42" y="41"/>
                    </a:cubicBezTo>
                    <a:cubicBezTo>
                      <a:pt x="42" y="45"/>
                      <a:pt x="42" y="45"/>
                      <a:pt x="42" y="45"/>
                    </a:cubicBezTo>
                    <a:cubicBezTo>
                      <a:pt x="47" y="45"/>
                      <a:pt x="47" y="45"/>
                      <a:pt x="47" y="45"/>
                    </a:cubicBezTo>
                    <a:cubicBezTo>
                      <a:pt x="47" y="41"/>
                      <a:pt x="47" y="41"/>
                      <a:pt x="47" y="41"/>
                    </a:cubicBezTo>
                    <a:cubicBezTo>
                      <a:pt x="47" y="38"/>
                      <a:pt x="50" y="36"/>
                      <a:pt x="52" y="36"/>
                    </a:cubicBezTo>
                    <a:cubicBezTo>
                      <a:pt x="67" y="36"/>
                      <a:pt x="67" y="36"/>
                      <a:pt x="67" y="36"/>
                    </a:cubicBezTo>
                    <a:cubicBezTo>
                      <a:pt x="70" y="36"/>
                      <a:pt x="73" y="38"/>
                      <a:pt x="73" y="41"/>
                    </a:cubicBezTo>
                    <a:cubicBezTo>
                      <a:pt x="73" y="51"/>
                      <a:pt x="73" y="51"/>
                      <a:pt x="73" y="51"/>
                    </a:cubicBezTo>
                    <a:cubicBezTo>
                      <a:pt x="73" y="54"/>
                      <a:pt x="70" y="57"/>
                      <a:pt x="67" y="57"/>
                    </a:cubicBezTo>
                    <a:cubicBezTo>
                      <a:pt x="52" y="57"/>
                      <a:pt x="52" y="57"/>
                      <a:pt x="52" y="57"/>
                    </a:cubicBezTo>
                    <a:cubicBezTo>
                      <a:pt x="50" y="57"/>
                      <a:pt x="47" y="54"/>
                      <a:pt x="47" y="51"/>
                    </a:cubicBezTo>
                    <a:cubicBezTo>
                      <a:pt x="47" y="46"/>
                      <a:pt x="47" y="46"/>
                      <a:pt x="47" y="46"/>
                    </a:cubicBezTo>
                    <a:cubicBezTo>
                      <a:pt x="42" y="46"/>
                      <a:pt x="42" y="46"/>
                      <a:pt x="42" y="46"/>
                    </a:cubicBezTo>
                    <a:cubicBezTo>
                      <a:pt x="42" y="51"/>
                      <a:pt x="42" y="51"/>
                      <a:pt x="42" y="51"/>
                    </a:cubicBezTo>
                    <a:cubicBezTo>
                      <a:pt x="42" y="54"/>
                      <a:pt x="39" y="57"/>
                      <a:pt x="37" y="57"/>
                    </a:cubicBezTo>
                    <a:cubicBezTo>
                      <a:pt x="22" y="57"/>
                      <a:pt x="22" y="57"/>
                      <a:pt x="22" y="57"/>
                    </a:cubicBezTo>
                    <a:cubicBezTo>
                      <a:pt x="19" y="57"/>
                      <a:pt x="16" y="54"/>
                      <a:pt x="16" y="51"/>
                    </a:cubicBezTo>
                    <a:lnTo>
                      <a:pt x="16" y="41"/>
                    </a:lnTo>
                    <a:close/>
                  </a:path>
                </a:pathLst>
              </a:custGeom>
              <a:solidFill>
                <a:srgbClr val="FFFFFF"/>
              </a:solidFill>
              <a:ln w="9525">
                <a:noFill/>
                <a:miter lim="800000"/>
              </a:ln>
            </p:spPr>
            <p:txBody>
              <a:bodyPr/>
              <a:lstStyle/>
              <a:p>
                <a:endParaRPr lang="zh-CN" altLang="en-US"/>
              </a:p>
            </p:txBody>
          </p:sp>
          <p:sp>
            <p:nvSpPr>
              <p:cNvPr id="23605" name="Freeform 616"/>
              <p:cNvSpPr>
                <a:spLocks noChangeArrowheads="1"/>
              </p:cNvSpPr>
              <p:nvPr/>
            </p:nvSpPr>
            <p:spPr bwMode="auto">
              <a:xfrm>
                <a:off x="8633209" y="4062494"/>
                <a:ext cx="51257" cy="44357"/>
              </a:xfrm>
              <a:custGeom>
                <a:avLst/>
                <a:gdLst>
                  <a:gd name="T0" fmla="*/ 2147483647 w 22"/>
                  <a:gd name="T1" fmla="*/ 2147483647 h 19"/>
                  <a:gd name="T2" fmla="*/ 2147483647 w 22"/>
                  <a:gd name="T3" fmla="*/ 2147483647 h 19"/>
                  <a:gd name="T4" fmla="*/ 2147483647 w 22"/>
                  <a:gd name="T5" fmla="*/ 2147483647 h 19"/>
                  <a:gd name="T6" fmla="*/ 2147483647 w 22"/>
                  <a:gd name="T7" fmla="*/ 2147483647 h 19"/>
                  <a:gd name="T8" fmla="*/ 2147483647 w 22"/>
                  <a:gd name="T9" fmla="*/ 2147483647 h 19"/>
                  <a:gd name="T10" fmla="*/ 2147483647 w 22"/>
                  <a:gd name="T11" fmla="*/ 2147483647 h 19"/>
                  <a:gd name="T12" fmla="*/ 2147483647 w 22"/>
                  <a:gd name="T13" fmla="*/ 0 h 19"/>
                  <a:gd name="T14" fmla="*/ 2147483647 w 22"/>
                  <a:gd name="T15" fmla="*/ 0 h 19"/>
                  <a:gd name="T16" fmla="*/ 0 w 22"/>
                  <a:gd name="T17" fmla="*/ 2147483647 h 19"/>
                  <a:gd name="T18" fmla="*/ 0 w 22"/>
                  <a:gd name="T19" fmla="*/ 2147483647 h 19"/>
                  <a:gd name="T20" fmla="*/ 2147483647 w 22"/>
                  <a:gd name="T21" fmla="*/ 2147483647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9"/>
                  <a:gd name="T35" fmla="*/ 22 w 22"/>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9">
                    <a:moveTo>
                      <a:pt x="4" y="19"/>
                    </a:moveTo>
                    <a:cubicBezTo>
                      <a:pt x="19" y="19"/>
                      <a:pt x="19" y="19"/>
                      <a:pt x="19" y="19"/>
                    </a:cubicBezTo>
                    <a:cubicBezTo>
                      <a:pt x="21" y="19"/>
                      <a:pt x="22" y="17"/>
                      <a:pt x="22" y="14"/>
                    </a:cubicBezTo>
                    <a:cubicBezTo>
                      <a:pt x="22" y="9"/>
                      <a:pt x="22" y="9"/>
                      <a:pt x="22" y="9"/>
                    </a:cubicBezTo>
                    <a:cubicBezTo>
                      <a:pt x="22" y="8"/>
                      <a:pt x="22" y="8"/>
                      <a:pt x="22" y="8"/>
                    </a:cubicBezTo>
                    <a:cubicBezTo>
                      <a:pt x="22" y="4"/>
                      <a:pt x="22" y="4"/>
                      <a:pt x="22" y="4"/>
                    </a:cubicBezTo>
                    <a:cubicBezTo>
                      <a:pt x="22" y="2"/>
                      <a:pt x="21" y="0"/>
                      <a:pt x="19" y="0"/>
                    </a:cubicBezTo>
                    <a:cubicBezTo>
                      <a:pt x="4" y="0"/>
                      <a:pt x="4" y="0"/>
                      <a:pt x="4" y="0"/>
                    </a:cubicBezTo>
                    <a:cubicBezTo>
                      <a:pt x="1" y="0"/>
                      <a:pt x="0" y="2"/>
                      <a:pt x="0" y="4"/>
                    </a:cubicBezTo>
                    <a:cubicBezTo>
                      <a:pt x="0" y="14"/>
                      <a:pt x="0" y="14"/>
                      <a:pt x="0" y="14"/>
                    </a:cubicBezTo>
                    <a:cubicBezTo>
                      <a:pt x="0" y="17"/>
                      <a:pt x="1" y="19"/>
                      <a:pt x="4" y="19"/>
                    </a:cubicBezTo>
                    <a:close/>
                  </a:path>
                </a:pathLst>
              </a:custGeom>
              <a:solidFill>
                <a:srgbClr val="FFFFFF"/>
              </a:solidFill>
              <a:ln w="9525">
                <a:noFill/>
                <a:miter lim="800000"/>
              </a:ln>
            </p:spPr>
            <p:txBody>
              <a:bodyPr/>
              <a:lstStyle/>
              <a:p>
                <a:endParaRPr lang="zh-CN" altLang="en-US"/>
              </a:p>
            </p:txBody>
          </p:sp>
          <p:sp>
            <p:nvSpPr>
              <p:cNvPr id="23606" name="Freeform 617"/>
              <p:cNvSpPr>
                <a:spLocks noEditPoints="1"/>
              </p:cNvSpPr>
              <p:nvPr/>
            </p:nvSpPr>
            <p:spPr bwMode="auto">
              <a:xfrm>
                <a:off x="8628280" y="4059536"/>
                <a:ext cx="133072" cy="49286"/>
              </a:xfrm>
              <a:custGeom>
                <a:avLst/>
                <a:gdLst>
                  <a:gd name="T0" fmla="*/ 0 w 57"/>
                  <a:gd name="T1" fmla="*/ 2147483647 h 21"/>
                  <a:gd name="T2" fmla="*/ 0 w 57"/>
                  <a:gd name="T3" fmla="*/ 2147483647 h 21"/>
                  <a:gd name="T4" fmla="*/ 2147483647 w 57"/>
                  <a:gd name="T5" fmla="*/ 2147483647 h 21"/>
                  <a:gd name="T6" fmla="*/ 2147483647 w 57"/>
                  <a:gd name="T7" fmla="*/ 2147483647 h 21"/>
                  <a:gd name="T8" fmla="*/ 2147483647 w 57"/>
                  <a:gd name="T9" fmla="*/ 2147483647 h 21"/>
                  <a:gd name="T10" fmla="*/ 2147483647 w 57"/>
                  <a:gd name="T11" fmla="*/ 2147483647 h 21"/>
                  <a:gd name="T12" fmla="*/ 2147483647 w 57"/>
                  <a:gd name="T13" fmla="*/ 2147483647 h 21"/>
                  <a:gd name="T14" fmla="*/ 2147483647 w 57"/>
                  <a:gd name="T15" fmla="*/ 2147483647 h 21"/>
                  <a:gd name="T16" fmla="*/ 2147483647 w 57"/>
                  <a:gd name="T17" fmla="*/ 2147483647 h 21"/>
                  <a:gd name="T18" fmla="*/ 2147483647 w 57"/>
                  <a:gd name="T19" fmla="*/ 2147483647 h 21"/>
                  <a:gd name="T20" fmla="*/ 2147483647 w 57"/>
                  <a:gd name="T21" fmla="*/ 2147483647 h 21"/>
                  <a:gd name="T22" fmla="*/ 2147483647 w 57"/>
                  <a:gd name="T23" fmla="*/ 2147483647 h 21"/>
                  <a:gd name="T24" fmla="*/ 2147483647 w 57"/>
                  <a:gd name="T25" fmla="*/ 0 h 21"/>
                  <a:gd name="T26" fmla="*/ 2147483647 w 57"/>
                  <a:gd name="T27" fmla="*/ 0 h 21"/>
                  <a:gd name="T28" fmla="*/ 2147483647 w 57"/>
                  <a:gd name="T29" fmla="*/ 2147483647 h 21"/>
                  <a:gd name="T30" fmla="*/ 2147483647 w 57"/>
                  <a:gd name="T31" fmla="*/ 2147483647 h 21"/>
                  <a:gd name="T32" fmla="*/ 2147483647 w 57"/>
                  <a:gd name="T33" fmla="*/ 2147483647 h 21"/>
                  <a:gd name="T34" fmla="*/ 2147483647 w 57"/>
                  <a:gd name="T35" fmla="*/ 2147483647 h 21"/>
                  <a:gd name="T36" fmla="*/ 2147483647 w 57"/>
                  <a:gd name="T37" fmla="*/ 0 h 21"/>
                  <a:gd name="T38" fmla="*/ 2147483647 w 57"/>
                  <a:gd name="T39" fmla="*/ 0 h 21"/>
                  <a:gd name="T40" fmla="*/ 0 w 57"/>
                  <a:gd name="T41" fmla="*/ 2147483647 h 21"/>
                  <a:gd name="T42" fmla="*/ 2147483647 w 57"/>
                  <a:gd name="T43" fmla="*/ 2147483647 h 21"/>
                  <a:gd name="T44" fmla="*/ 2147483647 w 57"/>
                  <a:gd name="T45" fmla="*/ 2147483647 h 21"/>
                  <a:gd name="T46" fmla="*/ 2147483647 w 57"/>
                  <a:gd name="T47" fmla="*/ 2147483647 h 21"/>
                  <a:gd name="T48" fmla="*/ 2147483647 w 57"/>
                  <a:gd name="T49" fmla="*/ 2147483647 h 21"/>
                  <a:gd name="T50" fmla="*/ 2147483647 w 57"/>
                  <a:gd name="T51" fmla="*/ 2147483647 h 21"/>
                  <a:gd name="T52" fmla="*/ 2147483647 w 57"/>
                  <a:gd name="T53" fmla="*/ 2147483647 h 21"/>
                  <a:gd name="T54" fmla="*/ 2147483647 w 57"/>
                  <a:gd name="T55" fmla="*/ 2147483647 h 21"/>
                  <a:gd name="T56" fmla="*/ 2147483647 w 57"/>
                  <a:gd name="T57" fmla="*/ 2147483647 h 21"/>
                  <a:gd name="T58" fmla="*/ 2147483647 w 57"/>
                  <a:gd name="T59" fmla="*/ 2147483647 h 21"/>
                  <a:gd name="T60" fmla="*/ 2147483647 w 57"/>
                  <a:gd name="T61" fmla="*/ 2147483647 h 21"/>
                  <a:gd name="T62" fmla="*/ 2147483647 w 57"/>
                  <a:gd name="T63" fmla="*/ 2147483647 h 21"/>
                  <a:gd name="T64" fmla="*/ 2147483647 w 57"/>
                  <a:gd name="T65" fmla="*/ 2147483647 h 21"/>
                  <a:gd name="T66" fmla="*/ 2147483647 w 57"/>
                  <a:gd name="T67" fmla="*/ 2147483647 h 21"/>
                  <a:gd name="T68" fmla="*/ 2147483647 w 57"/>
                  <a:gd name="T69" fmla="*/ 2147483647 h 21"/>
                  <a:gd name="T70" fmla="*/ 2147483647 w 57"/>
                  <a:gd name="T71" fmla="*/ 2147483647 h 21"/>
                  <a:gd name="T72" fmla="*/ 2147483647 w 57"/>
                  <a:gd name="T73" fmla="*/ 2147483647 h 21"/>
                  <a:gd name="T74" fmla="*/ 2147483647 w 57"/>
                  <a:gd name="T75" fmla="*/ 2147483647 h 21"/>
                  <a:gd name="T76" fmla="*/ 2147483647 w 57"/>
                  <a:gd name="T77" fmla="*/ 2147483647 h 21"/>
                  <a:gd name="T78" fmla="*/ 2147483647 w 57"/>
                  <a:gd name="T79" fmla="*/ 2147483647 h 21"/>
                  <a:gd name="T80" fmla="*/ 2147483647 w 57"/>
                  <a:gd name="T81" fmla="*/ 2147483647 h 2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7"/>
                  <a:gd name="T124" fmla="*/ 0 h 21"/>
                  <a:gd name="T125" fmla="*/ 57 w 57"/>
                  <a:gd name="T126" fmla="*/ 21 h 2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7" h="21">
                    <a:moveTo>
                      <a:pt x="0" y="5"/>
                    </a:moveTo>
                    <a:cubicBezTo>
                      <a:pt x="0" y="15"/>
                      <a:pt x="0" y="15"/>
                      <a:pt x="0" y="15"/>
                    </a:cubicBezTo>
                    <a:cubicBezTo>
                      <a:pt x="0" y="18"/>
                      <a:pt x="3" y="21"/>
                      <a:pt x="6" y="21"/>
                    </a:cubicBezTo>
                    <a:cubicBezTo>
                      <a:pt x="21" y="21"/>
                      <a:pt x="21" y="21"/>
                      <a:pt x="21" y="21"/>
                    </a:cubicBezTo>
                    <a:cubicBezTo>
                      <a:pt x="23" y="21"/>
                      <a:pt x="26" y="18"/>
                      <a:pt x="26" y="15"/>
                    </a:cubicBezTo>
                    <a:cubicBezTo>
                      <a:pt x="26" y="10"/>
                      <a:pt x="26" y="10"/>
                      <a:pt x="26" y="10"/>
                    </a:cubicBezTo>
                    <a:cubicBezTo>
                      <a:pt x="31" y="10"/>
                      <a:pt x="31" y="10"/>
                      <a:pt x="31" y="10"/>
                    </a:cubicBezTo>
                    <a:cubicBezTo>
                      <a:pt x="31" y="15"/>
                      <a:pt x="31" y="15"/>
                      <a:pt x="31" y="15"/>
                    </a:cubicBezTo>
                    <a:cubicBezTo>
                      <a:pt x="31" y="18"/>
                      <a:pt x="34" y="21"/>
                      <a:pt x="36" y="21"/>
                    </a:cubicBezTo>
                    <a:cubicBezTo>
                      <a:pt x="51" y="21"/>
                      <a:pt x="51" y="21"/>
                      <a:pt x="51" y="21"/>
                    </a:cubicBezTo>
                    <a:cubicBezTo>
                      <a:pt x="54" y="21"/>
                      <a:pt x="57" y="18"/>
                      <a:pt x="57" y="15"/>
                    </a:cubicBezTo>
                    <a:cubicBezTo>
                      <a:pt x="57" y="5"/>
                      <a:pt x="57" y="5"/>
                      <a:pt x="57" y="5"/>
                    </a:cubicBezTo>
                    <a:cubicBezTo>
                      <a:pt x="57" y="2"/>
                      <a:pt x="54" y="0"/>
                      <a:pt x="51" y="0"/>
                    </a:cubicBezTo>
                    <a:cubicBezTo>
                      <a:pt x="36" y="0"/>
                      <a:pt x="36" y="0"/>
                      <a:pt x="36" y="0"/>
                    </a:cubicBezTo>
                    <a:cubicBezTo>
                      <a:pt x="34" y="0"/>
                      <a:pt x="31" y="2"/>
                      <a:pt x="31" y="5"/>
                    </a:cubicBezTo>
                    <a:cubicBezTo>
                      <a:pt x="31" y="9"/>
                      <a:pt x="31" y="9"/>
                      <a:pt x="31" y="9"/>
                    </a:cubicBezTo>
                    <a:cubicBezTo>
                      <a:pt x="26" y="9"/>
                      <a:pt x="26" y="9"/>
                      <a:pt x="26" y="9"/>
                    </a:cubicBezTo>
                    <a:cubicBezTo>
                      <a:pt x="26" y="5"/>
                      <a:pt x="26" y="5"/>
                      <a:pt x="26" y="5"/>
                    </a:cubicBezTo>
                    <a:cubicBezTo>
                      <a:pt x="26" y="2"/>
                      <a:pt x="23" y="0"/>
                      <a:pt x="21" y="0"/>
                    </a:cubicBezTo>
                    <a:cubicBezTo>
                      <a:pt x="6" y="0"/>
                      <a:pt x="6" y="0"/>
                      <a:pt x="6" y="0"/>
                    </a:cubicBezTo>
                    <a:cubicBezTo>
                      <a:pt x="3" y="0"/>
                      <a:pt x="0" y="2"/>
                      <a:pt x="0" y="5"/>
                    </a:cubicBezTo>
                    <a:close/>
                    <a:moveTo>
                      <a:pt x="32" y="5"/>
                    </a:moveTo>
                    <a:cubicBezTo>
                      <a:pt x="32" y="3"/>
                      <a:pt x="34" y="1"/>
                      <a:pt x="36" y="1"/>
                    </a:cubicBezTo>
                    <a:cubicBezTo>
                      <a:pt x="51" y="1"/>
                      <a:pt x="51" y="1"/>
                      <a:pt x="51" y="1"/>
                    </a:cubicBezTo>
                    <a:cubicBezTo>
                      <a:pt x="54" y="1"/>
                      <a:pt x="55" y="3"/>
                      <a:pt x="55" y="5"/>
                    </a:cubicBezTo>
                    <a:cubicBezTo>
                      <a:pt x="55" y="15"/>
                      <a:pt x="55" y="15"/>
                      <a:pt x="55" y="15"/>
                    </a:cubicBezTo>
                    <a:cubicBezTo>
                      <a:pt x="55" y="18"/>
                      <a:pt x="54" y="20"/>
                      <a:pt x="51" y="20"/>
                    </a:cubicBezTo>
                    <a:cubicBezTo>
                      <a:pt x="36" y="20"/>
                      <a:pt x="36" y="20"/>
                      <a:pt x="36" y="20"/>
                    </a:cubicBezTo>
                    <a:cubicBezTo>
                      <a:pt x="34" y="20"/>
                      <a:pt x="32" y="18"/>
                      <a:pt x="32" y="15"/>
                    </a:cubicBezTo>
                    <a:lnTo>
                      <a:pt x="32" y="5"/>
                    </a:lnTo>
                    <a:close/>
                    <a:moveTo>
                      <a:pt x="6" y="1"/>
                    </a:moveTo>
                    <a:cubicBezTo>
                      <a:pt x="21" y="1"/>
                      <a:pt x="21" y="1"/>
                      <a:pt x="21" y="1"/>
                    </a:cubicBezTo>
                    <a:cubicBezTo>
                      <a:pt x="23" y="1"/>
                      <a:pt x="24" y="3"/>
                      <a:pt x="24" y="5"/>
                    </a:cubicBezTo>
                    <a:cubicBezTo>
                      <a:pt x="24" y="9"/>
                      <a:pt x="24" y="9"/>
                      <a:pt x="24" y="9"/>
                    </a:cubicBezTo>
                    <a:cubicBezTo>
                      <a:pt x="24" y="10"/>
                      <a:pt x="24" y="10"/>
                      <a:pt x="24" y="10"/>
                    </a:cubicBezTo>
                    <a:cubicBezTo>
                      <a:pt x="24" y="15"/>
                      <a:pt x="24" y="15"/>
                      <a:pt x="24" y="15"/>
                    </a:cubicBezTo>
                    <a:cubicBezTo>
                      <a:pt x="24" y="18"/>
                      <a:pt x="23" y="20"/>
                      <a:pt x="21" y="20"/>
                    </a:cubicBezTo>
                    <a:cubicBezTo>
                      <a:pt x="6" y="20"/>
                      <a:pt x="6" y="20"/>
                      <a:pt x="6" y="20"/>
                    </a:cubicBezTo>
                    <a:cubicBezTo>
                      <a:pt x="3" y="20"/>
                      <a:pt x="2" y="18"/>
                      <a:pt x="2" y="15"/>
                    </a:cubicBezTo>
                    <a:cubicBezTo>
                      <a:pt x="2" y="5"/>
                      <a:pt x="2" y="5"/>
                      <a:pt x="2" y="5"/>
                    </a:cubicBezTo>
                    <a:cubicBezTo>
                      <a:pt x="2" y="3"/>
                      <a:pt x="3" y="1"/>
                      <a:pt x="6" y="1"/>
                    </a:cubicBezTo>
                    <a:close/>
                  </a:path>
                </a:pathLst>
              </a:custGeom>
              <a:solidFill>
                <a:srgbClr val="008680"/>
              </a:solidFill>
              <a:ln w="9525">
                <a:noFill/>
                <a:miter lim="800000"/>
              </a:ln>
            </p:spPr>
            <p:txBody>
              <a:bodyPr/>
              <a:lstStyle/>
              <a:p>
                <a:endParaRPr lang="zh-CN" altLang="en-US"/>
              </a:p>
            </p:txBody>
          </p:sp>
          <p:sp>
            <p:nvSpPr>
              <p:cNvPr id="23607" name="Freeform 618"/>
              <p:cNvSpPr>
                <a:spLocks noEditPoints="1"/>
              </p:cNvSpPr>
              <p:nvPr/>
            </p:nvSpPr>
            <p:spPr bwMode="auto">
              <a:xfrm>
                <a:off x="8288210" y="3922523"/>
                <a:ext cx="804342" cy="806313"/>
              </a:xfrm>
              <a:custGeom>
                <a:avLst/>
                <a:gdLst>
                  <a:gd name="T0" fmla="*/ 0 w 345"/>
                  <a:gd name="T1" fmla="*/ 2147483647 h 346"/>
                  <a:gd name="T2" fmla="*/ 2147483647 w 345"/>
                  <a:gd name="T3" fmla="*/ 2147483647 h 346"/>
                  <a:gd name="T4" fmla="*/ 2147483647 w 345"/>
                  <a:gd name="T5" fmla="*/ 2147483647 h 346"/>
                  <a:gd name="T6" fmla="*/ 2147483647 w 345"/>
                  <a:gd name="T7" fmla="*/ 0 h 346"/>
                  <a:gd name="T8" fmla="*/ 0 w 345"/>
                  <a:gd name="T9" fmla="*/ 2147483647 h 346"/>
                  <a:gd name="T10" fmla="*/ 2147483647 w 345"/>
                  <a:gd name="T11" fmla="*/ 2147483647 h 346"/>
                  <a:gd name="T12" fmla="*/ 2147483647 w 345"/>
                  <a:gd name="T13" fmla="*/ 2147483647 h 346"/>
                  <a:gd name="T14" fmla="*/ 2147483647 w 345"/>
                  <a:gd name="T15" fmla="*/ 2147483647 h 346"/>
                  <a:gd name="T16" fmla="*/ 2147483647 w 345"/>
                  <a:gd name="T17" fmla="*/ 2147483647 h 346"/>
                  <a:gd name="T18" fmla="*/ 2147483647 w 345"/>
                  <a:gd name="T19" fmla="*/ 2147483647 h 346"/>
                  <a:gd name="T20" fmla="*/ 2147483647 w 345"/>
                  <a:gd name="T21" fmla="*/ 2147483647 h 346"/>
                  <a:gd name="T22" fmla="*/ 2147483647 w 345"/>
                  <a:gd name="T23" fmla="*/ 2147483647 h 346"/>
                  <a:gd name="T24" fmla="*/ 2147483647 w 345"/>
                  <a:gd name="T25" fmla="*/ 2147483647 h 346"/>
                  <a:gd name="T26" fmla="*/ 2147483647 w 345"/>
                  <a:gd name="T27" fmla="*/ 2147483647 h 346"/>
                  <a:gd name="T28" fmla="*/ 2147483647 w 345"/>
                  <a:gd name="T29" fmla="*/ 2147483647 h 346"/>
                  <a:gd name="T30" fmla="*/ 2147483647 w 345"/>
                  <a:gd name="T31" fmla="*/ 2147483647 h 346"/>
                  <a:gd name="T32" fmla="*/ 2147483647 w 345"/>
                  <a:gd name="T33" fmla="*/ 2147483647 h 346"/>
                  <a:gd name="T34" fmla="*/ 2147483647 w 345"/>
                  <a:gd name="T35" fmla="*/ 2147483647 h 346"/>
                  <a:gd name="T36" fmla="*/ 2147483647 w 345"/>
                  <a:gd name="T37" fmla="*/ 2147483647 h 346"/>
                  <a:gd name="T38" fmla="*/ 2147483647 w 345"/>
                  <a:gd name="T39" fmla="*/ 2147483647 h 346"/>
                  <a:gd name="T40" fmla="*/ 2147483647 w 345"/>
                  <a:gd name="T41" fmla="*/ 2147483647 h 346"/>
                  <a:gd name="T42" fmla="*/ 2147483647 w 345"/>
                  <a:gd name="T43" fmla="*/ 2147483647 h 346"/>
                  <a:gd name="T44" fmla="*/ 2147483647 w 345"/>
                  <a:gd name="T45" fmla="*/ 2147483647 h 346"/>
                  <a:gd name="T46" fmla="*/ 2147483647 w 345"/>
                  <a:gd name="T47" fmla="*/ 2147483647 h 346"/>
                  <a:gd name="T48" fmla="*/ 2147483647 w 345"/>
                  <a:gd name="T49" fmla="*/ 2147483647 h 346"/>
                  <a:gd name="T50" fmla="*/ 2147483647 w 345"/>
                  <a:gd name="T51" fmla="*/ 2147483647 h 346"/>
                  <a:gd name="T52" fmla="*/ 2147483647 w 345"/>
                  <a:gd name="T53" fmla="*/ 2147483647 h 346"/>
                  <a:gd name="T54" fmla="*/ 2147483647 w 345"/>
                  <a:gd name="T55" fmla="*/ 2147483647 h 346"/>
                  <a:gd name="T56" fmla="*/ 2147483647 w 345"/>
                  <a:gd name="T57" fmla="*/ 2147483647 h 346"/>
                  <a:gd name="T58" fmla="*/ 2147483647 w 345"/>
                  <a:gd name="T59" fmla="*/ 2147483647 h 346"/>
                  <a:gd name="T60" fmla="*/ 2147483647 w 345"/>
                  <a:gd name="T61" fmla="*/ 2147483647 h 346"/>
                  <a:gd name="T62" fmla="*/ 2147483647 w 345"/>
                  <a:gd name="T63" fmla="*/ 2147483647 h 346"/>
                  <a:gd name="T64" fmla="*/ 2147483647 w 345"/>
                  <a:gd name="T65" fmla="*/ 2147483647 h 346"/>
                  <a:gd name="T66" fmla="*/ 2147483647 w 345"/>
                  <a:gd name="T67" fmla="*/ 2147483647 h 346"/>
                  <a:gd name="T68" fmla="*/ 2147483647 w 345"/>
                  <a:gd name="T69" fmla="*/ 2147483647 h 346"/>
                  <a:gd name="T70" fmla="*/ 2147483647 w 345"/>
                  <a:gd name="T71" fmla="*/ 2147483647 h 346"/>
                  <a:gd name="T72" fmla="*/ 2147483647 w 345"/>
                  <a:gd name="T73" fmla="*/ 2147483647 h 346"/>
                  <a:gd name="T74" fmla="*/ 2147483647 w 345"/>
                  <a:gd name="T75" fmla="*/ 2147483647 h 346"/>
                  <a:gd name="T76" fmla="*/ 2147483647 w 345"/>
                  <a:gd name="T77" fmla="*/ 2147483647 h 346"/>
                  <a:gd name="T78" fmla="*/ 2147483647 w 345"/>
                  <a:gd name="T79" fmla="*/ 2147483647 h 346"/>
                  <a:gd name="T80" fmla="*/ 2147483647 w 345"/>
                  <a:gd name="T81" fmla="*/ 2147483647 h 346"/>
                  <a:gd name="T82" fmla="*/ 2147483647 w 345"/>
                  <a:gd name="T83" fmla="*/ 2147483647 h 346"/>
                  <a:gd name="T84" fmla="*/ 2147483647 w 345"/>
                  <a:gd name="T85" fmla="*/ 2147483647 h 346"/>
                  <a:gd name="T86" fmla="*/ 2147483647 w 345"/>
                  <a:gd name="T87" fmla="*/ 2147483647 h 346"/>
                  <a:gd name="T88" fmla="*/ 2147483647 w 345"/>
                  <a:gd name="T89" fmla="*/ 2147483647 h 346"/>
                  <a:gd name="T90" fmla="*/ 2147483647 w 345"/>
                  <a:gd name="T91" fmla="*/ 2147483647 h 346"/>
                  <a:gd name="T92" fmla="*/ 2147483647 w 345"/>
                  <a:gd name="T93" fmla="*/ 2147483647 h 346"/>
                  <a:gd name="T94" fmla="*/ 2147483647 w 345"/>
                  <a:gd name="T95" fmla="*/ 2147483647 h 346"/>
                  <a:gd name="T96" fmla="*/ 2147483647 w 345"/>
                  <a:gd name="T97" fmla="*/ 2147483647 h 346"/>
                  <a:gd name="T98" fmla="*/ 2147483647 w 345"/>
                  <a:gd name="T99" fmla="*/ 2147483647 h 346"/>
                  <a:gd name="T100" fmla="*/ 2147483647 w 345"/>
                  <a:gd name="T101" fmla="*/ 2147483647 h 346"/>
                  <a:gd name="T102" fmla="*/ 2147483647 w 345"/>
                  <a:gd name="T103" fmla="*/ 2147483647 h 346"/>
                  <a:gd name="T104" fmla="*/ 2147483647 w 345"/>
                  <a:gd name="T105" fmla="*/ 2147483647 h 346"/>
                  <a:gd name="T106" fmla="*/ 2147483647 w 345"/>
                  <a:gd name="T107" fmla="*/ 2147483647 h 346"/>
                  <a:gd name="T108" fmla="*/ 2147483647 w 345"/>
                  <a:gd name="T109" fmla="*/ 2147483647 h 346"/>
                  <a:gd name="T110" fmla="*/ 2147483647 w 345"/>
                  <a:gd name="T111" fmla="*/ 2147483647 h 346"/>
                  <a:gd name="T112" fmla="*/ 2147483647 w 345"/>
                  <a:gd name="T113" fmla="*/ 2147483647 h 346"/>
                  <a:gd name="T114" fmla="*/ 2147483647 w 345"/>
                  <a:gd name="T115" fmla="*/ 2147483647 h 346"/>
                  <a:gd name="T116" fmla="*/ 2147483647 w 345"/>
                  <a:gd name="T117" fmla="*/ 2147483647 h 346"/>
                  <a:gd name="T118" fmla="*/ 2147483647 w 345"/>
                  <a:gd name="T119" fmla="*/ 2147483647 h 346"/>
                  <a:gd name="T120" fmla="*/ 2147483647 w 345"/>
                  <a:gd name="T121" fmla="*/ 2147483647 h 346"/>
                  <a:gd name="T122" fmla="*/ 2147483647 w 345"/>
                  <a:gd name="T123" fmla="*/ 2147483647 h 34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45"/>
                  <a:gd name="T187" fmla="*/ 0 h 346"/>
                  <a:gd name="T188" fmla="*/ 345 w 345"/>
                  <a:gd name="T189" fmla="*/ 346 h 34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45" h="346">
                    <a:moveTo>
                      <a:pt x="0" y="173"/>
                    </a:moveTo>
                    <a:cubicBezTo>
                      <a:pt x="0" y="269"/>
                      <a:pt x="77" y="346"/>
                      <a:pt x="172" y="346"/>
                    </a:cubicBezTo>
                    <a:cubicBezTo>
                      <a:pt x="268" y="346"/>
                      <a:pt x="345" y="269"/>
                      <a:pt x="345" y="173"/>
                    </a:cubicBezTo>
                    <a:cubicBezTo>
                      <a:pt x="345" y="78"/>
                      <a:pt x="268" y="0"/>
                      <a:pt x="172" y="0"/>
                    </a:cubicBezTo>
                    <a:cubicBezTo>
                      <a:pt x="77" y="0"/>
                      <a:pt x="0" y="78"/>
                      <a:pt x="0" y="173"/>
                    </a:cubicBezTo>
                    <a:close/>
                    <a:moveTo>
                      <a:pt x="254" y="258"/>
                    </a:moveTo>
                    <a:cubicBezTo>
                      <a:pt x="230" y="308"/>
                      <a:pt x="230" y="308"/>
                      <a:pt x="230" y="308"/>
                    </a:cubicBezTo>
                    <a:cubicBezTo>
                      <a:pt x="206" y="258"/>
                      <a:pt x="206" y="258"/>
                      <a:pt x="206" y="258"/>
                    </a:cubicBezTo>
                    <a:cubicBezTo>
                      <a:pt x="222" y="258"/>
                      <a:pt x="222" y="258"/>
                      <a:pt x="222" y="258"/>
                    </a:cubicBezTo>
                    <a:cubicBezTo>
                      <a:pt x="222" y="236"/>
                      <a:pt x="222" y="236"/>
                      <a:pt x="222" y="236"/>
                    </a:cubicBezTo>
                    <a:cubicBezTo>
                      <a:pt x="185" y="236"/>
                      <a:pt x="185" y="236"/>
                      <a:pt x="185" y="236"/>
                    </a:cubicBezTo>
                    <a:cubicBezTo>
                      <a:pt x="185" y="286"/>
                      <a:pt x="185" y="286"/>
                      <a:pt x="185" y="286"/>
                    </a:cubicBezTo>
                    <a:cubicBezTo>
                      <a:pt x="198" y="286"/>
                      <a:pt x="198" y="286"/>
                      <a:pt x="198" y="286"/>
                    </a:cubicBezTo>
                    <a:cubicBezTo>
                      <a:pt x="174" y="335"/>
                      <a:pt x="174" y="335"/>
                      <a:pt x="174" y="335"/>
                    </a:cubicBezTo>
                    <a:cubicBezTo>
                      <a:pt x="150" y="286"/>
                      <a:pt x="150" y="286"/>
                      <a:pt x="150" y="286"/>
                    </a:cubicBezTo>
                    <a:cubicBezTo>
                      <a:pt x="165" y="286"/>
                      <a:pt x="165" y="286"/>
                      <a:pt x="165" y="286"/>
                    </a:cubicBezTo>
                    <a:cubicBezTo>
                      <a:pt x="165" y="236"/>
                      <a:pt x="165" y="236"/>
                      <a:pt x="165" y="236"/>
                    </a:cubicBezTo>
                    <a:cubicBezTo>
                      <a:pt x="127" y="236"/>
                      <a:pt x="127" y="236"/>
                      <a:pt x="127" y="236"/>
                    </a:cubicBezTo>
                    <a:cubicBezTo>
                      <a:pt x="127" y="258"/>
                      <a:pt x="127" y="258"/>
                      <a:pt x="127" y="258"/>
                    </a:cubicBezTo>
                    <a:cubicBezTo>
                      <a:pt x="145" y="258"/>
                      <a:pt x="145" y="258"/>
                      <a:pt x="145" y="258"/>
                    </a:cubicBezTo>
                    <a:cubicBezTo>
                      <a:pt x="121" y="308"/>
                      <a:pt x="121" y="308"/>
                      <a:pt x="121" y="308"/>
                    </a:cubicBezTo>
                    <a:cubicBezTo>
                      <a:pt x="96" y="258"/>
                      <a:pt x="96" y="258"/>
                      <a:pt x="96" y="258"/>
                    </a:cubicBezTo>
                    <a:cubicBezTo>
                      <a:pt x="113" y="258"/>
                      <a:pt x="113" y="258"/>
                      <a:pt x="113" y="258"/>
                    </a:cubicBezTo>
                    <a:cubicBezTo>
                      <a:pt x="113" y="221"/>
                      <a:pt x="113" y="221"/>
                      <a:pt x="113" y="221"/>
                    </a:cubicBezTo>
                    <a:cubicBezTo>
                      <a:pt x="165" y="221"/>
                      <a:pt x="165" y="221"/>
                      <a:pt x="165" y="221"/>
                    </a:cubicBezTo>
                    <a:cubicBezTo>
                      <a:pt x="165" y="211"/>
                      <a:pt x="165" y="211"/>
                      <a:pt x="165" y="211"/>
                    </a:cubicBezTo>
                    <a:cubicBezTo>
                      <a:pt x="168" y="211"/>
                      <a:pt x="171" y="211"/>
                      <a:pt x="174" y="211"/>
                    </a:cubicBezTo>
                    <a:cubicBezTo>
                      <a:pt x="178" y="211"/>
                      <a:pt x="181" y="211"/>
                      <a:pt x="185" y="211"/>
                    </a:cubicBezTo>
                    <a:cubicBezTo>
                      <a:pt x="185" y="221"/>
                      <a:pt x="185" y="221"/>
                      <a:pt x="185" y="221"/>
                    </a:cubicBezTo>
                    <a:cubicBezTo>
                      <a:pt x="236" y="221"/>
                      <a:pt x="236" y="221"/>
                      <a:pt x="236" y="221"/>
                    </a:cubicBezTo>
                    <a:cubicBezTo>
                      <a:pt x="236" y="258"/>
                      <a:pt x="236" y="258"/>
                      <a:pt x="236" y="258"/>
                    </a:cubicBezTo>
                    <a:lnTo>
                      <a:pt x="254" y="258"/>
                    </a:lnTo>
                    <a:close/>
                    <a:moveTo>
                      <a:pt x="235" y="145"/>
                    </a:moveTo>
                    <a:cubicBezTo>
                      <a:pt x="236" y="200"/>
                      <a:pt x="236" y="200"/>
                      <a:pt x="236" y="200"/>
                    </a:cubicBezTo>
                    <a:cubicBezTo>
                      <a:pt x="236" y="200"/>
                      <a:pt x="204" y="207"/>
                      <a:pt x="174" y="207"/>
                    </a:cubicBezTo>
                    <a:cubicBezTo>
                      <a:pt x="145" y="207"/>
                      <a:pt x="113" y="200"/>
                      <a:pt x="113" y="200"/>
                    </a:cubicBezTo>
                    <a:cubicBezTo>
                      <a:pt x="114" y="145"/>
                      <a:pt x="114" y="145"/>
                      <a:pt x="114" y="145"/>
                    </a:cubicBezTo>
                    <a:cubicBezTo>
                      <a:pt x="116" y="133"/>
                      <a:pt x="126" y="123"/>
                      <a:pt x="141" y="116"/>
                    </a:cubicBezTo>
                    <a:cubicBezTo>
                      <a:pt x="167" y="160"/>
                      <a:pt x="167" y="160"/>
                      <a:pt x="167" y="160"/>
                    </a:cubicBezTo>
                    <a:cubicBezTo>
                      <a:pt x="170" y="141"/>
                      <a:pt x="170" y="141"/>
                      <a:pt x="170" y="141"/>
                    </a:cubicBezTo>
                    <a:cubicBezTo>
                      <a:pt x="168" y="139"/>
                      <a:pt x="167" y="137"/>
                      <a:pt x="167" y="134"/>
                    </a:cubicBezTo>
                    <a:cubicBezTo>
                      <a:pt x="167" y="130"/>
                      <a:pt x="170" y="127"/>
                      <a:pt x="174" y="127"/>
                    </a:cubicBezTo>
                    <a:cubicBezTo>
                      <a:pt x="179" y="127"/>
                      <a:pt x="182" y="130"/>
                      <a:pt x="182" y="134"/>
                    </a:cubicBezTo>
                    <a:cubicBezTo>
                      <a:pt x="182" y="137"/>
                      <a:pt x="180" y="139"/>
                      <a:pt x="178" y="141"/>
                    </a:cubicBezTo>
                    <a:cubicBezTo>
                      <a:pt x="182" y="161"/>
                      <a:pt x="182" y="161"/>
                      <a:pt x="182" y="161"/>
                    </a:cubicBezTo>
                    <a:cubicBezTo>
                      <a:pt x="208" y="116"/>
                      <a:pt x="208" y="116"/>
                      <a:pt x="208" y="116"/>
                    </a:cubicBezTo>
                    <a:cubicBezTo>
                      <a:pt x="223" y="123"/>
                      <a:pt x="233" y="133"/>
                      <a:pt x="235" y="145"/>
                    </a:cubicBezTo>
                    <a:close/>
                    <a:moveTo>
                      <a:pt x="210" y="56"/>
                    </a:moveTo>
                    <a:cubicBezTo>
                      <a:pt x="210" y="57"/>
                      <a:pt x="210" y="57"/>
                      <a:pt x="210" y="57"/>
                    </a:cubicBezTo>
                    <a:cubicBezTo>
                      <a:pt x="210" y="57"/>
                      <a:pt x="211" y="57"/>
                      <a:pt x="212" y="57"/>
                    </a:cubicBezTo>
                    <a:cubicBezTo>
                      <a:pt x="216" y="58"/>
                      <a:pt x="219" y="64"/>
                      <a:pt x="218" y="71"/>
                    </a:cubicBezTo>
                    <a:cubicBezTo>
                      <a:pt x="216" y="77"/>
                      <a:pt x="211" y="82"/>
                      <a:pt x="207" y="81"/>
                    </a:cubicBezTo>
                    <a:cubicBezTo>
                      <a:pt x="207" y="81"/>
                      <a:pt x="207" y="81"/>
                      <a:pt x="207" y="81"/>
                    </a:cubicBezTo>
                    <a:cubicBezTo>
                      <a:pt x="203" y="99"/>
                      <a:pt x="190" y="115"/>
                      <a:pt x="175" y="115"/>
                    </a:cubicBezTo>
                    <a:cubicBezTo>
                      <a:pt x="159" y="115"/>
                      <a:pt x="147" y="99"/>
                      <a:pt x="143" y="80"/>
                    </a:cubicBezTo>
                    <a:cubicBezTo>
                      <a:pt x="142" y="81"/>
                      <a:pt x="142" y="81"/>
                      <a:pt x="142" y="81"/>
                    </a:cubicBezTo>
                    <a:cubicBezTo>
                      <a:pt x="138" y="82"/>
                      <a:pt x="133" y="77"/>
                      <a:pt x="131" y="71"/>
                    </a:cubicBezTo>
                    <a:cubicBezTo>
                      <a:pt x="130" y="64"/>
                      <a:pt x="133" y="58"/>
                      <a:pt x="137" y="57"/>
                    </a:cubicBezTo>
                    <a:cubicBezTo>
                      <a:pt x="138" y="57"/>
                      <a:pt x="139" y="57"/>
                      <a:pt x="139" y="57"/>
                    </a:cubicBezTo>
                    <a:cubicBezTo>
                      <a:pt x="139" y="57"/>
                      <a:pt x="139" y="57"/>
                      <a:pt x="139" y="56"/>
                    </a:cubicBezTo>
                    <a:cubicBezTo>
                      <a:pt x="139" y="38"/>
                      <a:pt x="155" y="23"/>
                      <a:pt x="175" y="23"/>
                    </a:cubicBezTo>
                    <a:cubicBezTo>
                      <a:pt x="194" y="23"/>
                      <a:pt x="210" y="38"/>
                      <a:pt x="210" y="56"/>
                    </a:cubicBezTo>
                    <a:close/>
                  </a:path>
                </a:pathLst>
              </a:custGeom>
              <a:solidFill>
                <a:srgbClr val="3C78D0"/>
              </a:solidFill>
              <a:ln w="9525">
                <a:noFill/>
                <a:miter lim="800000"/>
              </a:ln>
            </p:spPr>
            <p:txBody>
              <a:bodyPr/>
              <a:lstStyle/>
              <a:p>
                <a:endParaRPr lang="zh-CN" altLang="en-US"/>
              </a:p>
            </p:txBody>
          </p:sp>
          <p:sp>
            <p:nvSpPr>
              <p:cNvPr id="23608" name="Freeform 620"/>
              <p:cNvSpPr>
                <a:spLocks noChangeArrowheads="1"/>
              </p:cNvSpPr>
              <p:nvPr/>
            </p:nvSpPr>
            <p:spPr bwMode="auto">
              <a:xfrm>
                <a:off x="8511966" y="4414393"/>
                <a:ext cx="368657" cy="288814"/>
              </a:xfrm>
              <a:custGeom>
                <a:avLst/>
                <a:gdLst>
                  <a:gd name="T0" fmla="*/ 2147483647 w 158"/>
                  <a:gd name="T1" fmla="*/ 2147483647 h 124"/>
                  <a:gd name="T2" fmla="*/ 2147483647 w 158"/>
                  <a:gd name="T3" fmla="*/ 2147483647 h 124"/>
                  <a:gd name="T4" fmla="*/ 2147483647 w 158"/>
                  <a:gd name="T5" fmla="*/ 0 h 124"/>
                  <a:gd name="T6" fmla="*/ 2147483647 w 158"/>
                  <a:gd name="T7" fmla="*/ 0 h 124"/>
                  <a:gd name="T8" fmla="*/ 2147483647 w 158"/>
                  <a:gd name="T9" fmla="*/ 0 h 124"/>
                  <a:gd name="T10" fmla="*/ 2147483647 w 158"/>
                  <a:gd name="T11" fmla="*/ 2147483647 h 124"/>
                  <a:gd name="T12" fmla="*/ 2147483647 w 158"/>
                  <a:gd name="T13" fmla="*/ 2147483647 h 124"/>
                  <a:gd name="T14" fmla="*/ 2147483647 w 158"/>
                  <a:gd name="T15" fmla="*/ 2147483647 h 124"/>
                  <a:gd name="T16" fmla="*/ 0 w 158"/>
                  <a:gd name="T17" fmla="*/ 2147483647 h 124"/>
                  <a:gd name="T18" fmla="*/ 2147483647 w 158"/>
                  <a:gd name="T19" fmla="*/ 2147483647 h 124"/>
                  <a:gd name="T20" fmla="*/ 2147483647 w 158"/>
                  <a:gd name="T21" fmla="*/ 2147483647 h 124"/>
                  <a:gd name="T22" fmla="*/ 2147483647 w 158"/>
                  <a:gd name="T23" fmla="*/ 2147483647 h 124"/>
                  <a:gd name="T24" fmla="*/ 2147483647 w 158"/>
                  <a:gd name="T25" fmla="*/ 2147483647 h 124"/>
                  <a:gd name="T26" fmla="*/ 2147483647 w 158"/>
                  <a:gd name="T27" fmla="*/ 2147483647 h 124"/>
                  <a:gd name="T28" fmla="*/ 2147483647 w 158"/>
                  <a:gd name="T29" fmla="*/ 2147483647 h 124"/>
                  <a:gd name="T30" fmla="*/ 2147483647 w 158"/>
                  <a:gd name="T31" fmla="*/ 2147483647 h 124"/>
                  <a:gd name="T32" fmla="*/ 2147483647 w 158"/>
                  <a:gd name="T33" fmla="*/ 2147483647 h 124"/>
                  <a:gd name="T34" fmla="*/ 2147483647 w 158"/>
                  <a:gd name="T35" fmla="*/ 2147483647 h 124"/>
                  <a:gd name="T36" fmla="*/ 2147483647 w 158"/>
                  <a:gd name="T37" fmla="*/ 2147483647 h 124"/>
                  <a:gd name="T38" fmla="*/ 2147483647 w 158"/>
                  <a:gd name="T39" fmla="*/ 2147483647 h 124"/>
                  <a:gd name="T40" fmla="*/ 2147483647 w 158"/>
                  <a:gd name="T41" fmla="*/ 2147483647 h 124"/>
                  <a:gd name="T42" fmla="*/ 2147483647 w 158"/>
                  <a:gd name="T43" fmla="*/ 2147483647 h 124"/>
                  <a:gd name="T44" fmla="*/ 2147483647 w 158"/>
                  <a:gd name="T45" fmla="*/ 2147483647 h 124"/>
                  <a:gd name="T46" fmla="*/ 2147483647 w 158"/>
                  <a:gd name="T47" fmla="*/ 2147483647 h 124"/>
                  <a:gd name="T48" fmla="*/ 2147483647 w 158"/>
                  <a:gd name="T49" fmla="*/ 2147483647 h 124"/>
                  <a:gd name="T50" fmla="*/ 2147483647 w 158"/>
                  <a:gd name="T51" fmla="*/ 2147483647 h 124"/>
                  <a:gd name="T52" fmla="*/ 2147483647 w 158"/>
                  <a:gd name="T53" fmla="*/ 2147483647 h 1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58"/>
                  <a:gd name="T82" fmla="*/ 0 h 124"/>
                  <a:gd name="T83" fmla="*/ 158 w 158"/>
                  <a:gd name="T84" fmla="*/ 124 h 1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58" h="124">
                    <a:moveTo>
                      <a:pt x="140" y="10"/>
                    </a:moveTo>
                    <a:cubicBezTo>
                      <a:pt x="89" y="10"/>
                      <a:pt x="89" y="10"/>
                      <a:pt x="89" y="10"/>
                    </a:cubicBezTo>
                    <a:cubicBezTo>
                      <a:pt x="89" y="0"/>
                      <a:pt x="89" y="0"/>
                      <a:pt x="89" y="0"/>
                    </a:cubicBezTo>
                    <a:cubicBezTo>
                      <a:pt x="85" y="0"/>
                      <a:pt x="82" y="0"/>
                      <a:pt x="78" y="0"/>
                    </a:cubicBezTo>
                    <a:cubicBezTo>
                      <a:pt x="75" y="0"/>
                      <a:pt x="72" y="0"/>
                      <a:pt x="69" y="0"/>
                    </a:cubicBezTo>
                    <a:cubicBezTo>
                      <a:pt x="69" y="10"/>
                      <a:pt x="69" y="10"/>
                      <a:pt x="69" y="10"/>
                    </a:cubicBezTo>
                    <a:cubicBezTo>
                      <a:pt x="17" y="10"/>
                      <a:pt x="17" y="10"/>
                      <a:pt x="17" y="10"/>
                    </a:cubicBezTo>
                    <a:cubicBezTo>
                      <a:pt x="17" y="47"/>
                      <a:pt x="17" y="47"/>
                      <a:pt x="17" y="47"/>
                    </a:cubicBezTo>
                    <a:cubicBezTo>
                      <a:pt x="0" y="47"/>
                      <a:pt x="0" y="47"/>
                      <a:pt x="0" y="47"/>
                    </a:cubicBezTo>
                    <a:cubicBezTo>
                      <a:pt x="25" y="97"/>
                      <a:pt x="25" y="97"/>
                      <a:pt x="25" y="97"/>
                    </a:cubicBezTo>
                    <a:cubicBezTo>
                      <a:pt x="49" y="47"/>
                      <a:pt x="49" y="47"/>
                      <a:pt x="49" y="47"/>
                    </a:cubicBezTo>
                    <a:cubicBezTo>
                      <a:pt x="31" y="47"/>
                      <a:pt x="31" y="47"/>
                      <a:pt x="31" y="47"/>
                    </a:cubicBezTo>
                    <a:cubicBezTo>
                      <a:pt x="31" y="25"/>
                      <a:pt x="31" y="25"/>
                      <a:pt x="31" y="25"/>
                    </a:cubicBezTo>
                    <a:cubicBezTo>
                      <a:pt x="69" y="25"/>
                      <a:pt x="69" y="25"/>
                      <a:pt x="69" y="25"/>
                    </a:cubicBezTo>
                    <a:cubicBezTo>
                      <a:pt x="69" y="75"/>
                      <a:pt x="69" y="75"/>
                      <a:pt x="69" y="75"/>
                    </a:cubicBezTo>
                    <a:cubicBezTo>
                      <a:pt x="54" y="75"/>
                      <a:pt x="54" y="75"/>
                      <a:pt x="54" y="75"/>
                    </a:cubicBezTo>
                    <a:cubicBezTo>
                      <a:pt x="78" y="124"/>
                      <a:pt x="78" y="124"/>
                      <a:pt x="78" y="124"/>
                    </a:cubicBezTo>
                    <a:cubicBezTo>
                      <a:pt x="102" y="75"/>
                      <a:pt x="102" y="75"/>
                      <a:pt x="102" y="75"/>
                    </a:cubicBezTo>
                    <a:cubicBezTo>
                      <a:pt x="89" y="75"/>
                      <a:pt x="89" y="75"/>
                      <a:pt x="89" y="75"/>
                    </a:cubicBezTo>
                    <a:cubicBezTo>
                      <a:pt x="89" y="25"/>
                      <a:pt x="89" y="25"/>
                      <a:pt x="89" y="25"/>
                    </a:cubicBezTo>
                    <a:cubicBezTo>
                      <a:pt x="126" y="25"/>
                      <a:pt x="126" y="25"/>
                      <a:pt x="126" y="25"/>
                    </a:cubicBezTo>
                    <a:cubicBezTo>
                      <a:pt x="126" y="47"/>
                      <a:pt x="126" y="47"/>
                      <a:pt x="126" y="47"/>
                    </a:cubicBezTo>
                    <a:cubicBezTo>
                      <a:pt x="110" y="47"/>
                      <a:pt x="110" y="47"/>
                      <a:pt x="110" y="47"/>
                    </a:cubicBezTo>
                    <a:cubicBezTo>
                      <a:pt x="134" y="97"/>
                      <a:pt x="134" y="97"/>
                      <a:pt x="134" y="97"/>
                    </a:cubicBezTo>
                    <a:cubicBezTo>
                      <a:pt x="158" y="47"/>
                      <a:pt x="158" y="47"/>
                      <a:pt x="158" y="47"/>
                    </a:cubicBezTo>
                    <a:cubicBezTo>
                      <a:pt x="140" y="47"/>
                      <a:pt x="140" y="47"/>
                      <a:pt x="140" y="47"/>
                    </a:cubicBezTo>
                    <a:lnTo>
                      <a:pt x="140" y="10"/>
                    </a:lnTo>
                    <a:close/>
                  </a:path>
                </a:pathLst>
              </a:custGeom>
              <a:solidFill>
                <a:srgbClr val="FFFFFF"/>
              </a:solidFill>
              <a:ln w="9525">
                <a:noFill/>
                <a:miter lim="800000"/>
              </a:ln>
            </p:spPr>
            <p:txBody>
              <a:bodyPr/>
              <a:lstStyle/>
              <a:p>
                <a:endParaRPr lang="zh-CN" altLang="en-US"/>
              </a:p>
            </p:txBody>
          </p:sp>
        </p:grpSp>
      </p:grpSp>
      <p:sp>
        <p:nvSpPr>
          <p:cNvPr id="75" name="L 形 74"/>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6" name="L 形 75"/>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6" name="L 形 8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23583" name="组合 57"/>
          <p:cNvGrpSpPr/>
          <p:nvPr/>
        </p:nvGrpSpPr>
        <p:grpSpPr bwMode="auto">
          <a:xfrm>
            <a:off x="5840413" y="354013"/>
            <a:ext cx="325437" cy="325437"/>
            <a:chOff x="0" y="0"/>
            <a:chExt cx="432833" cy="432834"/>
          </a:xfrm>
        </p:grpSpPr>
        <p:sp>
          <p:nvSpPr>
            <p:cNvPr id="23597"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3598"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23584" name="组合 60"/>
          <p:cNvGrpSpPr/>
          <p:nvPr/>
        </p:nvGrpSpPr>
        <p:grpSpPr bwMode="auto">
          <a:xfrm>
            <a:off x="6326188" y="354013"/>
            <a:ext cx="325437" cy="325437"/>
            <a:chOff x="0" y="0"/>
            <a:chExt cx="432833" cy="432834"/>
          </a:xfrm>
        </p:grpSpPr>
        <p:sp>
          <p:nvSpPr>
            <p:cNvPr id="23595"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3596"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23585" name="组合 51"/>
          <p:cNvGrpSpPr/>
          <p:nvPr/>
        </p:nvGrpSpPr>
        <p:grpSpPr bwMode="auto">
          <a:xfrm>
            <a:off x="6811963" y="354013"/>
            <a:ext cx="323850" cy="323850"/>
            <a:chOff x="0" y="0"/>
            <a:chExt cx="432048" cy="432048"/>
          </a:xfrm>
        </p:grpSpPr>
        <p:sp>
          <p:nvSpPr>
            <p:cNvPr id="23593"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3594"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23586" name="组合 54"/>
          <p:cNvGrpSpPr/>
          <p:nvPr/>
        </p:nvGrpSpPr>
        <p:grpSpPr bwMode="auto">
          <a:xfrm>
            <a:off x="7297738" y="354013"/>
            <a:ext cx="325437" cy="325437"/>
            <a:chOff x="0" y="0"/>
            <a:chExt cx="432833" cy="432834"/>
          </a:xfrm>
        </p:grpSpPr>
        <p:sp>
          <p:nvSpPr>
            <p:cNvPr id="23591"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3592"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23587" name="组合 48"/>
          <p:cNvGrpSpPr/>
          <p:nvPr/>
        </p:nvGrpSpPr>
        <p:grpSpPr bwMode="auto">
          <a:xfrm>
            <a:off x="7785100" y="354013"/>
            <a:ext cx="323850" cy="325437"/>
            <a:chOff x="0" y="0"/>
            <a:chExt cx="432048" cy="432834"/>
          </a:xfrm>
        </p:grpSpPr>
        <p:sp>
          <p:nvSpPr>
            <p:cNvPr id="23589"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3590"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cxnSp>
        <p:nvCxnSpPr>
          <p:cNvPr id="112" name="直接连接符 111"/>
          <p:cNvCxnSpPr/>
          <p:nvPr/>
        </p:nvCxnSpPr>
        <p:spPr>
          <a:xfrm>
            <a:off x="762000" y="700088"/>
            <a:ext cx="7840663" cy="0"/>
          </a:xfrm>
          <a:prstGeom prst="line">
            <a:avLst/>
          </a:prstGeom>
        </p:spPr>
        <p:style>
          <a:lnRef idx="1">
            <a:schemeClr val="dk1"/>
          </a:lnRef>
          <a:fillRef idx="0">
            <a:schemeClr val="dk1"/>
          </a:fillRef>
          <a:effectRef idx="0">
            <a:schemeClr val="dk1"/>
          </a:effectRef>
          <a:fontRef idx="minor">
            <a:schemeClr val="tx1"/>
          </a:fontRef>
        </p:style>
      </p:cxnSp>
      <p:sp>
        <p:nvSpPr>
          <p:cNvPr id="94"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子女、父母</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accel="5200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accel="5200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accel="5200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500"/>
                                        <p:tgtEl>
                                          <p:spTgt spid="20"/>
                                        </p:tgtEl>
                                      </p:cBhvr>
                                    </p:animEffect>
                                  </p:childTnLst>
                                </p:cTn>
                              </p:par>
                              <p:par>
                                <p:cTn id="28" presetID="18" presetClass="entr" presetSubtype="3" fill="hold"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strips(upRight)">
                                      <p:cBhvr>
                                        <p:cTn id="30" dur="500"/>
                                        <p:tgtEl>
                                          <p:spTgt spid="56"/>
                                        </p:tgtEl>
                                      </p:cBhvr>
                                    </p:animEffect>
                                  </p:childTnLst>
                                </p:cTn>
                              </p:par>
                              <p:par>
                                <p:cTn id="31" presetID="18" presetClass="entr" presetSubtype="9" fill="hold" nodeType="with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strips(upLeft)">
                                      <p:cBhvr>
                                        <p:cTn id="33" dur="500"/>
                                        <p:tgtEl>
                                          <p:spTgt spid="60"/>
                                        </p:tgtEl>
                                      </p:cBhvr>
                                    </p:animEffect>
                                  </p:childTnLst>
                                </p:cTn>
                              </p:par>
                            </p:childTnLst>
                          </p:cTn>
                        </p:par>
                        <p:par>
                          <p:cTn id="34" fill="hold">
                            <p:stCondLst>
                              <p:cond delay="2500"/>
                            </p:stCondLst>
                            <p:childTnLst>
                              <p:par>
                                <p:cTn id="35" presetID="12" presetClass="entr" presetSubtype="2"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additive="base">
                                        <p:cTn id="37" dur="500"/>
                                        <p:tgtEl>
                                          <p:spTgt spid="49"/>
                                        </p:tgtEl>
                                        <p:attrNameLst>
                                          <p:attrName>ppt_x</p:attrName>
                                        </p:attrNameLst>
                                      </p:cBhvr>
                                      <p:tavLst>
                                        <p:tav tm="0">
                                          <p:val>
                                            <p:strVal val="#ppt_x+#ppt_w*1.125000"/>
                                          </p:val>
                                        </p:tav>
                                        <p:tav tm="100000">
                                          <p:val>
                                            <p:strVal val="#ppt_x"/>
                                          </p:val>
                                        </p:tav>
                                      </p:tavLst>
                                    </p:anim>
                                    <p:animEffect transition="in" filter="wipe(left)">
                                      <p:cBhvr>
                                        <p:cTn id="38" dur="500"/>
                                        <p:tgtEl>
                                          <p:spTgt spid="49"/>
                                        </p:tgtEl>
                                      </p:cBhvr>
                                    </p:animEffect>
                                  </p:childTnLst>
                                </p:cTn>
                              </p:par>
                            </p:childTnLst>
                          </p:cTn>
                        </p:par>
                        <p:par>
                          <p:cTn id="39" fill="hold">
                            <p:stCondLst>
                              <p:cond delay="3000"/>
                            </p:stCondLst>
                            <p:childTnLst>
                              <p:par>
                                <p:cTn id="40" presetID="12" presetClass="entr" presetSubtype="2"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additive="base">
                                        <p:cTn id="42" dur="500"/>
                                        <p:tgtEl>
                                          <p:spTgt spid="64"/>
                                        </p:tgtEl>
                                        <p:attrNameLst>
                                          <p:attrName>ppt_x</p:attrName>
                                        </p:attrNameLst>
                                      </p:cBhvr>
                                      <p:tavLst>
                                        <p:tav tm="0">
                                          <p:val>
                                            <p:strVal val="#ppt_x+#ppt_w*1.125000"/>
                                          </p:val>
                                        </p:tav>
                                        <p:tav tm="100000">
                                          <p:val>
                                            <p:strVal val="#ppt_x"/>
                                          </p:val>
                                        </p:tav>
                                      </p:tavLst>
                                    </p:anim>
                                    <p:animEffect transition="in" filter="wipe(left)">
                                      <p:cBhvr>
                                        <p:cTn id="43" dur="500"/>
                                        <p:tgtEl>
                                          <p:spTgt spid="64"/>
                                        </p:tgtEl>
                                      </p:cBhvr>
                                    </p:animEffect>
                                  </p:childTnLst>
                                </p:cTn>
                              </p:par>
                            </p:childTnLst>
                          </p:cTn>
                        </p:par>
                        <p:par>
                          <p:cTn id="44" fill="hold">
                            <p:stCondLst>
                              <p:cond delay="3500"/>
                            </p:stCondLst>
                            <p:childTnLst>
                              <p:par>
                                <p:cTn id="45" presetID="12" presetClass="entr" presetSubtype="2"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500"/>
                                        <p:tgtEl>
                                          <p:spTgt spid="65"/>
                                        </p:tgtEl>
                                        <p:attrNameLst>
                                          <p:attrName>ppt_x</p:attrName>
                                        </p:attrNameLst>
                                      </p:cBhvr>
                                      <p:tavLst>
                                        <p:tav tm="0">
                                          <p:val>
                                            <p:strVal val="#ppt_x+#ppt_w*1.125000"/>
                                          </p:val>
                                        </p:tav>
                                        <p:tav tm="100000">
                                          <p:val>
                                            <p:strVal val="#ppt_x"/>
                                          </p:val>
                                        </p:tav>
                                      </p:tavLst>
                                    </p:anim>
                                    <p:animEffect transition="in" filter="wipe(left)">
                                      <p:cBhvr>
                                        <p:cTn id="48" dur="500"/>
                                        <p:tgtEl>
                                          <p:spTgt spid="65"/>
                                        </p:tgtEl>
                                      </p:cBhvr>
                                    </p:animEffect>
                                  </p:childTnLst>
                                </p:cTn>
                              </p:par>
                            </p:childTnLst>
                          </p:cTn>
                        </p:par>
                        <p:par>
                          <p:cTn id="49" fill="hold">
                            <p:stCondLst>
                              <p:cond delay="4000"/>
                            </p:stCondLst>
                            <p:childTnLst>
                              <p:par>
                                <p:cTn id="50" presetID="2" presetClass="entr" presetSubtype="4"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ppt_x"/>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4500"/>
                            </p:stCondLst>
                            <p:childTnLst>
                              <p:par>
                                <p:cTn id="55" presetID="2" presetClass="entr" presetSubtype="12" accel="52000"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0-#ppt_w/2"/>
                                          </p:val>
                                        </p:tav>
                                        <p:tav tm="100000">
                                          <p:val>
                                            <p:strVal val="#ppt_x"/>
                                          </p:val>
                                        </p:tav>
                                      </p:tavLst>
                                    </p:anim>
                                    <p:anim calcmode="lin" valueType="num">
                                      <p:cBhvr additive="base">
                                        <p:cTn id="58" dur="500" fill="hold"/>
                                        <p:tgtEl>
                                          <p:spTgt spid="2"/>
                                        </p:tgtEl>
                                        <p:attrNameLst>
                                          <p:attrName>ppt_y</p:attrName>
                                        </p:attrNameLst>
                                      </p:cBhvr>
                                      <p:tavLst>
                                        <p:tav tm="0">
                                          <p:val>
                                            <p:strVal val="1+#ppt_h/2"/>
                                          </p:val>
                                        </p:tav>
                                        <p:tav tm="100000">
                                          <p:val>
                                            <p:strVal val="#ppt_y"/>
                                          </p:val>
                                        </p:tav>
                                      </p:tavLst>
                                    </p:anim>
                                  </p:childTnLst>
                                </p:cTn>
                              </p:par>
                            </p:childTnLst>
                          </p:cTn>
                        </p:par>
                        <p:par>
                          <p:cTn id="59" fill="hold">
                            <p:stCondLst>
                              <p:cond delay="5000"/>
                            </p:stCondLst>
                            <p:childTnLst>
                              <p:par>
                                <p:cTn id="60" presetID="2" presetClass="entr" presetSubtype="12" accel="52000" fill="hold" nodeType="after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fill="hold"/>
                                        <p:tgtEl>
                                          <p:spTgt spid="7"/>
                                        </p:tgtEl>
                                        <p:attrNameLst>
                                          <p:attrName>ppt_x</p:attrName>
                                        </p:attrNameLst>
                                      </p:cBhvr>
                                      <p:tavLst>
                                        <p:tav tm="0">
                                          <p:val>
                                            <p:strVal val="0-#ppt_w/2"/>
                                          </p:val>
                                        </p:tav>
                                        <p:tav tm="100000">
                                          <p:val>
                                            <p:strVal val="#ppt_x"/>
                                          </p:val>
                                        </p:tav>
                                      </p:tavLst>
                                    </p:anim>
                                    <p:anim calcmode="lin" valueType="num">
                                      <p:cBhvr additive="base">
                                        <p:cTn id="63" dur="500" fill="hold"/>
                                        <p:tgtEl>
                                          <p:spTgt spid="7"/>
                                        </p:tgtEl>
                                        <p:attrNameLst>
                                          <p:attrName>ppt_y</p:attrName>
                                        </p:attrNameLst>
                                      </p:cBhvr>
                                      <p:tavLst>
                                        <p:tav tm="0">
                                          <p:val>
                                            <p:strVal val="1+#ppt_h/2"/>
                                          </p:val>
                                        </p:tav>
                                        <p:tav tm="100000">
                                          <p:val>
                                            <p:strVal val="#ppt_y"/>
                                          </p:val>
                                        </p:tav>
                                      </p:tavLst>
                                    </p:anim>
                                  </p:childTnLst>
                                </p:cTn>
                              </p:par>
                            </p:childTnLst>
                          </p:cTn>
                        </p:par>
                        <p:par>
                          <p:cTn id="64" fill="hold">
                            <p:stCondLst>
                              <p:cond delay="5500"/>
                            </p:stCondLst>
                            <p:childTnLst>
                              <p:par>
                                <p:cTn id="65" presetID="2" presetClass="entr" presetSubtype="12" accel="52000"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0-#ppt_w/2"/>
                                          </p:val>
                                        </p:tav>
                                        <p:tav tm="100000">
                                          <p:val>
                                            <p:strVal val="#ppt_x"/>
                                          </p:val>
                                        </p:tav>
                                      </p:tavLst>
                                    </p:anim>
                                    <p:anim calcmode="lin" valueType="num">
                                      <p:cBhvr additive="base">
                                        <p:cTn id="68" dur="500" fill="hold"/>
                                        <p:tgtEl>
                                          <p:spTgt spid="6"/>
                                        </p:tgtEl>
                                        <p:attrNameLst>
                                          <p:attrName>ppt_y</p:attrName>
                                        </p:attrNameLst>
                                      </p:cBhvr>
                                      <p:tavLst>
                                        <p:tav tm="0">
                                          <p:val>
                                            <p:strVal val="1+#ppt_h/2"/>
                                          </p:val>
                                        </p:tav>
                                        <p:tav tm="100000">
                                          <p:val>
                                            <p:strVal val="#ppt_y"/>
                                          </p:val>
                                        </p:tav>
                                      </p:tavLst>
                                    </p:anim>
                                  </p:childTnLst>
                                </p:cTn>
                              </p:par>
                            </p:childTnLst>
                          </p:cTn>
                        </p:par>
                        <p:par>
                          <p:cTn id="69" fill="hold">
                            <p:stCondLst>
                              <p:cond delay="6000"/>
                            </p:stCondLst>
                            <p:childTnLst>
                              <p:par>
                                <p:cTn id="70" presetID="2" presetClass="entr" presetSubtype="12" accel="52000"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 calcmode="lin" valueType="num">
                                      <p:cBhvr additive="base">
                                        <p:cTn id="72" dur="500" fill="hold"/>
                                        <p:tgtEl>
                                          <p:spTgt spid="5"/>
                                        </p:tgtEl>
                                        <p:attrNameLst>
                                          <p:attrName>ppt_x</p:attrName>
                                        </p:attrNameLst>
                                      </p:cBhvr>
                                      <p:tavLst>
                                        <p:tav tm="0">
                                          <p:val>
                                            <p:strVal val="0-#ppt_w/2"/>
                                          </p:val>
                                        </p:tav>
                                        <p:tav tm="100000">
                                          <p:val>
                                            <p:strVal val="#ppt_x"/>
                                          </p:val>
                                        </p:tav>
                                      </p:tavLst>
                                    </p:anim>
                                    <p:anim calcmode="lin" valueType="num">
                                      <p:cBhvr additive="base">
                                        <p:cTn id="73" dur="500" fill="hold"/>
                                        <p:tgtEl>
                                          <p:spTgt spid="5"/>
                                        </p:tgtEl>
                                        <p:attrNameLst>
                                          <p:attrName>ppt_y</p:attrName>
                                        </p:attrNameLst>
                                      </p:cBhvr>
                                      <p:tavLst>
                                        <p:tav tm="0">
                                          <p:val>
                                            <p:strVal val="1+#ppt_h/2"/>
                                          </p:val>
                                        </p:tav>
                                        <p:tav tm="100000">
                                          <p:val>
                                            <p:strVal val="#ppt_y"/>
                                          </p:val>
                                        </p:tav>
                                      </p:tavLst>
                                    </p:anim>
                                  </p:childTnLst>
                                </p:cTn>
                              </p:par>
                            </p:childTnLst>
                          </p:cTn>
                        </p:par>
                        <p:par>
                          <p:cTn id="74" fill="hold">
                            <p:stCondLst>
                              <p:cond delay="6500"/>
                            </p:stCondLst>
                            <p:childTnLst>
                              <p:par>
                                <p:cTn id="75" presetID="18" presetClass="entr" presetSubtype="12"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strips(downLeft)">
                                      <p:cBhvr>
                                        <p:cTn id="77" dur="500"/>
                                        <p:tgtEl>
                                          <p:spTgt spid="15"/>
                                        </p:tgtEl>
                                      </p:cBhvr>
                                    </p:animEffect>
                                  </p:childTnLst>
                                </p:cTn>
                              </p:par>
                              <p:par>
                                <p:cTn id="78" presetID="18" presetClass="entr" presetSubtype="12" fill="hold" nodeType="with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strips(downLeft)">
                                      <p:cBhvr>
                                        <p:cTn id="80" dur="500"/>
                                        <p:tgtEl>
                                          <p:spTgt spid="16"/>
                                        </p:tgtEl>
                                      </p:cBhvr>
                                    </p:animEffect>
                                  </p:childTnLst>
                                </p:cTn>
                              </p:par>
                              <p:par>
                                <p:cTn id="81" presetID="18" presetClass="entr" presetSubtype="12" fill="hold" nodeType="with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Left)">
                                      <p:cBhvr>
                                        <p:cTn id="83" dur="500"/>
                                        <p:tgtEl>
                                          <p:spTgt spid="17"/>
                                        </p:tgtEl>
                                      </p:cBhvr>
                                    </p:animEffect>
                                  </p:childTnLst>
                                </p:cTn>
                              </p:par>
                              <p:par>
                                <p:cTn id="84" presetID="18" presetClass="entr" presetSubtype="6" fill="hold" nodeType="with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strips(downRight)">
                                      <p:cBhvr>
                                        <p:cTn id="86" dur="500"/>
                                        <p:tgtEl>
                                          <p:spTgt spid="18"/>
                                        </p:tgtEl>
                                      </p:cBhvr>
                                    </p:animEffect>
                                  </p:childTnLst>
                                </p:cTn>
                              </p:par>
                            </p:childTnLst>
                          </p:cTn>
                        </p:par>
                        <p:par>
                          <p:cTn id="87" fill="hold">
                            <p:stCondLst>
                              <p:cond delay="7000"/>
                            </p:stCondLst>
                            <p:childTnLst>
                              <p:par>
                                <p:cTn id="88" presetID="12" presetClass="entr" presetSubtype="2" fill="hold" grpId="0" nodeType="after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additive="base">
                                        <p:cTn id="90" dur="500"/>
                                        <p:tgtEl>
                                          <p:spTgt spid="44"/>
                                        </p:tgtEl>
                                        <p:attrNameLst>
                                          <p:attrName>ppt_x</p:attrName>
                                        </p:attrNameLst>
                                      </p:cBhvr>
                                      <p:tavLst>
                                        <p:tav tm="0">
                                          <p:val>
                                            <p:strVal val="#ppt_x+#ppt_w*1.125000"/>
                                          </p:val>
                                        </p:tav>
                                        <p:tav tm="100000">
                                          <p:val>
                                            <p:strVal val="#ppt_x"/>
                                          </p:val>
                                        </p:tav>
                                      </p:tavLst>
                                    </p:anim>
                                    <p:animEffect transition="in" filter="wipe(left)">
                                      <p:cBhvr>
                                        <p:cTn id="91" dur="500"/>
                                        <p:tgtEl>
                                          <p:spTgt spid="44"/>
                                        </p:tgtEl>
                                      </p:cBhvr>
                                    </p:animEffect>
                                  </p:childTnLst>
                                </p:cTn>
                              </p:par>
                            </p:childTnLst>
                          </p:cTn>
                        </p:par>
                        <p:par>
                          <p:cTn id="92" fill="hold">
                            <p:stCondLst>
                              <p:cond delay="7500"/>
                            </p:stCondLst>
                            <p:childTnLst>
                              <p:par>
                                <p:cTn id="93" presetID="12" presetClass="entr" presetSubtype="2" fill="hold" grpId="0" nodeType="afterEffect">
                                  <p:stCondLst>
                                    <p:cond delay="0"/>
                                  </p:stCondLst>
                                  <p:childTnLst>
                                    <p:set>
                                      <p:cBhvr>
                                        <p:cTn id="94" dur="1" fill="hold">
                                          <p:stCondLst>
                                            <p:cond delay="0"/>
                                          </p:stCondLst>
                                        </p:cTn>
                                        <p:tgtEl>
                                          <p:spTgt spid="45"/>
                                        </p:tgtEl>
                                        <p:attrNameLst>
                                          <p:attrName>style.visibility</p:attrName>
                                        </p:attrNameLst>
                                      </p:cBhvr>
                                      <p:to>
                                        <p:strVal val="visible"/>
                                      </p:to>
                                    </p:set>
                                    <p:anim calcmode="lin" valueType="num">
                                      <p:cBhvr additive="base">
                                        <p:cTn id="95" dur="500"/>
                                        <p:tgtEl>
                                          <p:spTgt spid="45"/>
                                        </p:tgtEl>
                                        <p:attrNameLst>
                                          <p:attrName>ppt_x</p:attrName>
                                        </p:attrNameLst>
                                      </p:cBhvr>
                                      <p:tavLst>
                                        <p:tav tm="0">
                                          <p:val>
                                            <p:strVal val="#ppt_x+#ppt_w*1.125000"/>
                                          </p:val>
                                        </p:tav>
                                        <p:tav tm="100000">
                                          <p:val>
                                            <p:strVal val="#ppt_x"/>
                                          </p:val>
                                        </p:tav>
                                      </p:tavLst>
                                    </p:anim>
                                    <p:animEffect transition="in" filter="wipe(left)">
                                      <p:cBhvr>
                                        <p:cTn id="96" dur="500"/>
                                        <p:tgtEl>
                                          <p:spTgt spid="45"/>
                                        </p:tgtEl>
                                      </p:cBhvr>
                                    </p:animEffect>
                                  </p:childTnLst>
                                </p:cTn>
                              </p:par>
                            </p:childTnLst>
                          </p:cTn>
                        </p:par>
                        <p:par>
                          <p:cTn id="97" fill="hold">
                            <p:stCondLst>
                              <p:cond delay="8000"/>
                            </p:stCondLst>
                            <p:childTnLst>
                              <p:par>
                                <p:cTn id="98" presetID="12" presetClass="entr" presetSubtype="2" fill="hold" grpId="0" nodeType="afterEffect">
                                  <p:stCondLst>
                                    <p:cond delay="0"/>
                                  </p:stCondLst>
                                  <p:childTnLst>
                                    <p:set>
                                      <p:cBhvr>
                                        <p:cTn id="99" dur="1" fill="hold">
                                          <p:stCondLst>
                                            <p:cond delay="0"/>
                                          </p:stCondLst>
                                        </p:cTn>
                                        <p:tgtEl>
                                          <p:spTgt spid="46"/>
                                        </p:tgtEl>
                                        <p:attrNameLst>
                                          <p:attrName>style.visibility</p:attrName>
                                        </p:attrNameLst>
                                      </p:cBhvr>
                                      <p:to>
                                        <p:strVal val="visible"/>
                                      </p:to>
                                    </p:set>
                                    <p:anim calcmode="lin" valueType="num">
                                      <p:cBhvr additive="base">
                                        <p:cTn id="100" dur="500"/>
                                        <p:tgtEl>
                                          <p:spTgt spid="46"/>
                                        </p:tgtEl>
                                        <p:attrNameLst>
                                          <p:attrName>ppt_x</p:attrName>
                                        </p:attrNameLst>
                                      </p:cBhvr>
                                      <p:tavLst>
                                        <p:tav tm="0">
                                          <p:val>
                                            <p:strVal val="#ppt_x+#ppt_w*1.125000"/>
                                          </p:val>
                                        </p:tav>
                                        <p:tav tm="100000">
                                          <p:val>
                                            <p:strVal val="#ppt_x"/>
                                          </p:val>
                                        </p:tav>
                                      </p:tavLst>
                                    </p:anim>
                                    <p:animEffect transition="in" filter="wipe(left)">
                                      <p:cBhvr>
                                        <p:cTn id="101" dur="500"/>
                                        <p:tgtEl>
                                          <p:spTgt spid="46"/>
                                        </p:tgtEl>
                                      </p:cBhvr>
                                    </p:animEffect>
                                  </p:childTnLst>
                                </p:cTn>
                              </p:par>
                            </p:childTnLst>
                          </p:cTn>
                        </p:par>
                        <p:par>
                          <p:cTn id="102" fill="hold">
                            <p:stCondLst>
                              <p:cond delay="8500"/>
                            </p:stCondLst>
                            <p:childTnLst>
                              <p:par>
                                <p:cTn id="103" presetID="12" presetClass="entr" presetSubtype="2" fill="hold" grpId="0" nodeType="afterEffect">
                                  <p:stCondLst>
                                    <p:cond delay="0"/>
                                  </p:stCondLst>
                                  <p:childTnLst>
                                    <p:set>
                                      <p:cBhvr>
                                        <p:cTn id="104" dur="1" fill="hold">
                                          <p:stCondLst>
                                            <p:cond delay="0"/>
                                          </p:stCondLst>
                                        </p:cTn>
                                        <p:tgtEl>
                                          <p:spTgt spid="47"/>
                                        </p:tgtEl>
                                        <p:attrNameLst>
                                          <p:attrName>style.visibility</p:attrName>
                                        </p:attrNameLst>
                                      </p:cBhvr>
                                      <p:to>
                                        <p:strVal val="visible"/>
                                      </p:to>
                                    </p:set>
                                    <p:anim calcmode="lin" valueType="num">
                                      <p:cBhvr additive="base">
                                        <p:cTn id="105" dur="500"/>
                                        <p:tgtEl>
                                          <p:spTgt spid="47"/>
                                        </p:tgtEl>
                                        <p:attrNameLst>
                                          <p:attrName>ppt_x</p:attrName>
                                        </p:attrNameLst>
                                      </p:cBhvr>
                                      <p:tavLst>
                                        <p:tav tm="0">
                                          <p:val>
                                            <p:strVal val="#ppt_x+#ppt_w*1.125000"/>
                                          </p:val>
                                        </p:tav>
                                        <p:tav tm="100000">
                                          <p:val>
                                            <p:strVal val="#ppt_x"/>
                                          </p:val>
                                        </p:tav>
                                      </p:tavLst>
                                    </p:anim>
                                    <p:animEffect transition="in" filter="wipe(left)">
                                      <p:cBhvr>
                                        <p:cTn id="106" dur="500"/>
                                        <p:tgtEl>
                                          <p:spTgt spid="47"/>
                                        </p:tgtEl>
                                      </p:cBhvr>
                                    </p:animEffect>
                                  </p:childTnLst>
                                </p:cTn>
                              </p:par>
                            </p:childTnLst>
                          </p:cTn>
                        </p:par>
                        <p:par>
                          <p:cTn id="107" fill="hold">
                            <p:stCondLst>
                              <p:cond delay="9000"/>
                            </p:stCondLst>
                            <p:childTnLst>
                              <p:par>
                                <p:cTn id="108" presetID="12" presetClass="entr" presetSubtype="2" fill="hold" grpId="0" nodeType="afterEffect">
                                  <p:stCondLst>
                                    <p:cond delay="0"/>
                                  </p:stCondLst>
                                  <p:childTnLst>
                                    <p:set>
                                      <p:cBhvr>
                                        <p:cTn id="109" dur="1" fill="hold">
                                          <p:stCondLst>
                                            <p:cond delay="0"/>
                                          </p:stCondLst>
                                        </p:cTn>
                                        <p:tgtEl>
                                          <p:spTgt spid="48"/>
                                        </p:tgtEl>
                                        <p:attrNameLst>
                                          <p:attrName>style.visibility</p:attrName>
                                        </p:attrNameLst>
                                      </p:cBhvr>
                                      <p:to>
                                        <p:strVal val="visible"/>
                                      </p:to>
                                    </p:set>
                                    <p:anim calcmode="lin" valueType="num">
                                      <p:cBhvr additive="base">
                                        <p:cTn id="110" dur="500"/>
                                        <p:tgtEl>
                                          <p:spTgt spid="48"/>
                                        </p:tgtEl>
                                        <p:attrNameLst>
                                          <p:attrName>ppt_x</p:attrName>
                                        </p:attrNameLst>
                                      </p:cBhvr>
                                      <p:tavLst>
                                        <p:tav tm="0">
                                          <p:val>
                                            <p:strVal val="#ppt_x+#ppt_w*1.125000"/>
                                          </p:val>
                                        </p:tav>
                                        <p:tav tm="100000">
                                          <p:val>
                                            <p:strVal val="#ppt_x"/>
                                          </p:val>
                                        </p:tav>
                                      </p:tavLst>
                                    </p:anim>
                                    <p:animEffect transition="in" filter="wipe(left)">
                                      <p:cBhvr>
                                        <p:cTn id="11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P spid="64" grpId="0"/>
      <p:bldP spid="6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专项</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附加扣除政策的条件和标准</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712788"/>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24583" name="组合 13"/>
          <p:cNvGrpSpPr/>
          <p:nvPr/>
        </p:nvGrpSpPr>
        <p:grpSpPr bwMode="auto">
          <a:xfrm>
            <a:off x="3059113" y="700088"/>
            <a:ext cx="1136650" cy="1136650"/>
            <a:chOff x="4535488" y="2578100"/>
            <a:chExt cx="1514475" cy="1516063"/>
          </a:xfrm>
        </p:grpSpPr>
        <p:sp>
          <p:nvSpPr>
            <p:cNvPr id="24609" name="任意多边形 15"/>
            <p:cNvSpPr>
              <a:spLocks noChangeArrowheads="1"/>
            </p:cNvSpPr>
            <p:nvPr/>
          </p:nvSpPr>
          <p:spPr bwMode="auto">
            <a:xfrm rot="16200000" flipH="1">
              <a:off x="4534694" y="2578894"/>
              <a:ext cx="1514475" cy="1512887"/>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0 h 1845129"/>
                <a:gd name="T12" fmla="*/ 60738 w 1845129"/>
                <a:gd name="T13" fmla="*/ 253410 h 1845129"/>
                <a:gd name="T14" fmla="*/ 0 w 1845129"/>
                <a:gd name="T15" fmla="*/ 193306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noFill/>
              <a:round/>
            </a:ln>
          </p:spPr>
          <p:txBody>
            <a:bodyPr anchor="ctr"/>
            <a:lstStyle/>
            <a:p>
              <a:endParaRPr lang="zh-CN" altLang="en-US"/>
            </a:p>
          </p:txBody>
        </p:sp>
        <p:sp>
          <p:nvSpPr>
            <p:cNvPr id="24610" name="矩形 16"/>
            <p:cNvSpPr>
              <a:spLocks noChangeArrowheads="1"/>
            </p:cNvSpPr>
            <p:nvPr/>
          </p:nvSpPr>
          <p:spPr bwMode="auto">
            <a:xfrm rot="16200000" flipH="1">
              <a:off x="4895850" y="2940050"/>
              <a:ext cx="1154113" cy="1154113"/>
            </a:xfrm>
            <a:prstGeom prst="rect">
              <a:avLst/>
            </a:prstGeom>
            <a:solidFill>
              <a:srgbClr val="FFFFFF"/>
            </a:solidFill>
            <a:ln w="12700">
              <a:solidFill>
                <a:schemeClr val="tx2"/>
              </a:solidFill>
              <a:bevel/>
            </a:ln>
          </p:spPr>
          <p:txBody>
            <a:bodyPr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4611" name="文本框 13"/>
            <p:cNvSpPr txBox="1">
              <a:spLocks noChangeArrowheads="1"/>
            </p:cNvSpPr>
            <p:nvPr/>
          </p:nvSpPr>
          <p:spPr bwMode="auto">
            <a:xfrm>
              <a:off x="5025552" y="3057797"/>
              <a:ext cx="934444" cy="943848"/>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享受</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条件</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grpSp>
        <p:nvGrpSpPr>
          <p:cNvPr id="24584" name="组合 19"/>
          <p:cNvGrpSpPr/>
          <p:nvPr/>
        </p:nvGrpSpPr>
        <p:grpSpPr bwMode="auto">
          <a:xfrm>
            <a:off x="4262438" y="715963"/>
            <a:ext cx="1144587" cy="1135062"/>
            <a:chOff x="6138251" y="2599440"/>
            <a:chExt cx="1527787" cy="1514475"/>
          </a:xfrm>
        </p:grpSpPr>
        <p:sp>
          <p:nvSpPr>
            <p:cNvPr id="24607" name="任意多边形 7"/>
            <p:cNvSpPr>
              <a:spLocks noChangeArrowheads="1"/>
            </p:cNvSpPr>
            <p:nvPr/>
          </p:nvSpPr>
          <p:spPr bwMode="auto">
            <a:xfrm rot="5400000">
              <a:off x="6152356" y="2600234"/>
              <a:ext cx="1514475" cy="1512888"/>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2 h 1845129"/>
                <a:gd name="T12" fmla="*/ 60738 w 1845129"/>
                <a:gd name="T13" fmla="*/ 253412 h 1845129"/>
                <a:gd name="T14" fmla="*/ 0 w 1845129"/>
                <a:gd name="T15" fmla="*/ 193308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solidFill>
                <a:schemeClr val="tx2"/>
              </a:solidFill>
              <a:round/>
            </a:ln>
          </p:spPr>
          <p:txBody>
            <a:bodyPr anchor="ctr"/>
            <a:lstStyle/>
            <a:p>
              <a:endParaRPr lang="zh-CN" altLang="en-US"/>
            </a:p>
          </p:txBody>
        </p:sp>
        <p:sp>
          <p:nvSpPr>
            <p:cNvPr id="24608" name="矩形 8"/>
            <p:cNvSpPr>
              <a:spLocks noChangeArrowheads="1"/>
            </p:cNvSpPr>
            <p:nvPr/>
          </p:nvSpPr>
          <p:spPr bwMode="auto">
            <a:xfrm rot="5400000">
              <a:off x="6139045" y="2947052"/>
              <a:ext cx="1154114" cy="1155701"/>
            </a:xfrm>
            <a:prstGeom prst="rect">
              <a:avLst/>
            </a:prstGeom>
            <a:solidFill>
              <a:srgbClr val="FFFFFF"/>
            </a:solidFill>
            <a:ln w="12700">
              <a:solidFill>
                <a:schemeClr val="tx2"/>
              </a:solidFill>
              <a:bevel/>
            </a:ln>
          </p:spPr>
          <p:txBody>
            <a:bodyPr rot="10800000"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24585" name="文本框 13"/>
          <p:cNvSpPr txBox="1">
            <a:spLocks noChangeArrowheads="1"/>
          </p:cNvSpPr>
          <p:nvPr/>
        </p:nvSpPr>
        <p:spPr bwMode="auto">
          <a:xfrm>
            <a:off x="4327525" y="1058863"/>
            <a:ext cx="698500" cy="708025"/>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标准</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方式</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nvGrpSpPr>
          <p:cNvPr id="8" name="组合 38"/>
          <p:cNvGrpSpPr/>
          <p:nvPr/>
        </p:nvGrpSpPr>
        <p:grpSpPr>
          <a:xfrm>
            <a:off x="225182" y="699542"/>
            <a:ext cx="1090253" cy="953222"/>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40" name="六边形 39"/>
            <p:cNvSpPr/>
            <p:nvPr/>
          </p:nvSpPr>
          <p:spPr>
            <a:xfrm>
              <a:off x="6842760" y="4008870"/>
              <a:ext cx="1203960" cy="1051560"/>
            </a:xfrm>
            <a:prstGeom prst="hexagon">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文本框 67"/>
            <p:cNvSpPr txBox="1"/>
            <p:nvPr/>
          </p:nvSpPr>
          <p:spPr>
            <a:xfrm>
              <a:off x="6981635" y="4119151"/>
              <a:ext cx="926211" cy="835593"/>
            </a:xfrm>
            <a:prstGeom prst="rect">
              <a:avLst/>
            </a:prstGeom>
            <a:noFill/>
            <a:ln w="38100">
              <a:noFill/>
            </a:ln>
          </p:spPr>
          <p:txBody>
            <a:bodyPr>
              <a:spAutoFit/>
            </a:bodyPr>
            <a:lstStyle/>
            <a:p>
              <a:pPr algn="ctr" eaLnBrk="0" fontAlgn="auto" hangingPunct="0">
                <a:lnSpc>
                  <a:spcPct val="120000"/>
                </a:lnSpc>
                <a:spcBef>
                  <a:spcPts val="0"/>
                </a:spcBef>
                <a:spcAft>
                  <a:spcPts val="0"/>
                </a:spcAft>
                <a:defRPr/>
              </a:pPr>
              <a:r>
                <a:rPr lang="zh-CN" altLang="en-US" sz="2800" b="1" baseline="-3000" dirty="0">
                  <a:solidFill>
                    <a:schemeClr val="bg1"/>
                  </a:solidFill>
                  <a:latin typeface="+mn-lt"/>
                  <a:ea typeface="微软雅黑" panose="020B0503020204020204" pitchFamily="34" charset="-122"/>
                  <a:cs typeface="Arial" panose="020B0604020202020204" pitchFamily="34" charset="0"/>
                </a:rPr>
                <a:t>继续教育</a:t>
              </a:r>
              <a:endParaRPr lang="zh-CN" altLang="en-US" sz="2800" b="1" baseline="-3000" dirty="0">
                <a:solidFill>
                  <a:schemeClr val="bg1"/>
                </a:solidFill>
                <a:latin typeface="+mn-lt"/>
                <a:ea typeface="微软雅黑" panose="020B0503020204020204" pitchFamily="34" charset="-122"/>
                <a:cs typeface="Arial" panose="020B0604020202020204" pitchFamily="34" charset="0"/>
              </a:endParaRPr>
            </a:p>
          </p:txBody>
        </p:sp>
      </p:grpSp>
      <p:cxnSp>
        <p:nvCxnSpPr>
          <p:cNvPr id="10" name="直接连接符 9"/>
          <p:cNvCxnSpPr/>
          <p:nvPr/>
        </p:nvCxnSpPr>
        <p:spPr>
          <a:xfrm>
            <a:off x="4211638" y="1924050"/>
            <a:ext cx="0" cy="3024188"/>
          </a:xfrm>
          <a:prstGeom prst="line">
            <a:avLst/>
          </a:prstGeom>
        </p:spPr>
        <p:style>
          <a:lnRef idx="1">
            <a:schemeClr val="accent1"/>
          </a:lnRef>
          <a:fillRef idx="0">
            <a:schemeClr val="accent1"/>
          </a:fillRef>
          <a:effectRef idx="0">
            <a:schemeClr val="accent1"/>
          </a:effectRef>
          <a:fontRef idx="minor">
            <a:schemeClr val="tx1"/>
          </a:fontRef>
        </p:style>
      </p:cxnSp>
      <p:sp>
        <p:nvSpPr>
          <p:cNvPr id="24588" name="矩形 10"/>
          <p:cNvSpPr>
            <a:spLocks noChangeArrowheads="1"/>
          </p:cNvSpPr>
          <p:nvPr/>
        </p:nvSpPr>
        <p:spPr bwMode="auto">
          <a:xfrm>
            <a:off x="225425" y="2025650"/>
            <a:ext cx="4013200" cy="1477963"/>
          </a:xfrm>
          <a:prstGeom prst="rect">
            <a:avLst/>
          </a:prstGeom>
          <a:noFill/>
          <a:ln w="9525">
            <a:noFill/>
            <a:miter lim="800000"/>
          </a:ln>
        </p:spPr>
        <p:txBody>
          <a:bodyPr>
            <a:spAutoFit/>
          </a:bodyPr>
          <a:lstStyle/>
          <a:p>
            <a:r>
              <a:rPr lang="zh-CN" altLang="zh-CN" b="1">
                <a:latin typeface="Calibri" panose="020F0502020204030204" pitchFamily="34" charset="0"/>
              </a:rPr>
              <a:t>（</a:t>
            </a:r>
            <a:r>
              <a:rPr lang="en-US" altLang="zh-CN" b="1">
                <a:latin typeface="Calibri" panose="020F0502020204030204" pitchFamily="34" charset="0"/>
              </a:rPr>
              <a:t>1</a:t>
            </a:r>
            <a:r>
              <a:rPr lang="zh-CN" altLang="zh-CN" b="1">
                <a:latin typeface="Calibri" panose="020F0502020204030204" pitchFamily="34" charset="0"/>
              </a:rPr>
              <a:t>）学历（学位）继续教育</a:t>
            </a:r>
            <a:endParaRPr lang="zh-CN" altLang="en-US" b="1">
              <a:latin typeface="Calibri" panose="020F0502020204030204" pitchFamily="34" charset="0"/>
            </a:endParaRPr>
          </a:p>
          <a:p>
            <a:r>
              <a:rPr lang="zh-CN" altLang="zh-CN" b="1">
                <a:latin typeface="Calibri" panose="020F0502020204030204" pitchFamily="34" charset="0"/>
              </a:rPr>
              <a:t>（</a:t>
            </a:r>
            <a:r>
              <a:rPr lang="en-US" altLang="zh-CN" b="1">
                <a:latin typeface="Calibri" panose="020F0502020204030204" pitchFamily="34" charset="0"/>
              </a:rPr>
              <a:t>2</a:t>
            </a:r>
            <a:r>
              <a:rPr lang="zh-CN" altLang="zh-CN" b="1">
                <a:latin typeface="Calibri" panose="020F0502020204030204" pitchFamily="34" charset="0"/>
              </a:rPr>
              <a:t>）技能人员</a:t>
            </a:r>
            <a:r>
              <a:rPr lang="zh-CN" altLang="zh-CN" b="1">
                <a:latin typeface="Calibri" panose="020F0502020204030204" pitchFamily="34" charset="0"/>
                <a:sym typeface="+mn-ea"/>
              </a:rPr>
              <a:t>职业资格继续教育</a:t>
            </a:r>
            <a:endParaRPr lang="zh-CN" altLang="zh-CN" b="1">
              <a:latin typeface="Calibri" panose="020F0502020204030204" pitchFamily="34" charset="0"/>
              <a:sym typeface="+mn-ea"/>
            </a:endParaRPr>
          </a:p>
          <a:p>
            <a:r>
              <a:rPr lang="zh-CN" altLang="zh-CN" b="1">
                <a:latin typeface="Calibri" panose="020F0502020204030204" pitchFamily="34" charset="0"/>
                <a:sym typeface="+mn-ea"/>
              </a:rPr>
              <a:t>           </a:t>
            </a:r>
            <a:r>
              <a:rPr lang="zh-CN" altLang="zh-CN" b="1">
                <a:latin typeface="Calibri" panose="020F0502020204030204" pitchFamily="34" charset="0"/>
              </a:rPr>
              <a:t>专业技术人员职业资格继续教育</a:t>
            </a:r>
            <a:endParaRPr lang="zh-CN" altLang="zh-CN" b="1">
              <a:latin typeface="Calibri" panose="020F0502020204030204" pitchFamily="34" charset="0"/>
            </a:endParaRPr>
          </a:p>
          <a:p>
            <a:r>
              <a:rPr lang="zh-CN" altLang="zh-CN" b="1">
                <a:latin typeface="Calibri" panose="020F0502020204030204" pitchFamily="34" charset="0"/>
              </a:rPr>
              <a:t>职业资格具体范围，以人力资源社会保障部公布的国家职业资格</a:t>
            </a:r>
            <a:r>
              <a:rPr lang="zh-CN" altLang="zh-CN" b="1">
                <a:solidFill>
                  <a:srgbClr val="0000FF"/>
                </a:solidFill>
                <a:latin typeface="Calibri" panose="020F0502020204030204" pitchFamily="34" charset="0"/>
              </a:rPr>
              <a:t>目录</a:t>
            </a:r>
            <a:r>
              <a:rPr lang="zh-CN" altLang="zh-CN" b="1">
                <a:latin typeface="Calibri" panose="020F0502020204030204" pitchFamily="34" charset="0"/>
              </a:rPr>
              <a:t>为准。</a:t>
            </a:r>
            <a:endParaRPr lang="zh-CN" altLang="zh-CN" b="1">
              <a:latin typeface="Calibri" panose="020F0502020204030204" pitchFamily="34" charset="0"/>
            </a:endParaRPr>
          </a:p>
        </p:txBody>
      </p:sp>
      <p:sp>
        <p:nvSpPr>
          <p:cNvPr id="24589" name="矩形 11"/>
          <p:cNvSpPr>
            <a:spLocks noChangeArrowheads="1"/>
          </p:cNvSpPr>
          <p:nvPr/>
        </p:nvSpPr>
        <p:spPr bwMode="auto">
          <a:xfrm>
            <a:off x="4356100" y="1973263"/>
            <a:ext cx="4337050" cy="2032000"/>
          </a:xfrm>
          <a:prstGeom prst="rect">
            <a:avLst/>
          </a:prstGeom>
          <a:noFill/>
          <a:ln w="9525">
            <a:noFill/>
            <a:miter lim="800000"/>
          </a:ln>
        </p:spPr>
        <p:txBody>
          <a:bodyPr>
            <a:spAutoFit/>
          </a:bodyPr>
          <a:lstStyle/>
          <a:p>
            <a:r>
              <a:rPr lang="zh-CN" altLang="zh-CN" b="1">
                <a:latin typeface="Calibri" panose="020F0502020204030204" pitchFamily="34" charset="0"/>
              </a:rPr>
              <a:t>学历（学位）继续教育</a:t>
            </a:r>
            <a:r>
              <a:rPr lang="zh-CN" altLang="en-US" b="1">
                <a:latin typeface="Calibri" panose="020F0502020204030204" pitchFamily="34" charset="0"/>
              </a:rPr>
              <a:t>：</a:t>
            </a:r>
            <a:r>
              <a:rPr lang="zh-CN" altLang="zh-CN" b="1">
                <a:solidFill>
                  <a:srgbClr val="0000FF"/>
                </a:solidFill>
                <a:latin typeface="Calibri" panose="020F0502020204030204" pitchFamily="34" charset="0"/>
              </a:rPr>
              <a:t>每月</a:t>
            </a:r>
            <a:r>
              <a:rPr lang="en-US" altLang="zh-CN" b="1">
                <a:solidFill>
                  <a:srgbClr val="0000FF"/>
                </a:solidFill>
                <a:latin typeface="Calibri" panose="020F0502020204030204" pitchFamily="34" charset="0"/>
              </a:rPr>
              <a:t>400</a:t>
            </a:r>
            <a:r>
              <a:rPr lang="zh-CN" altLang="zh-CN" b="1">
                <a:solidFill>
                  <a:srgbClr val="0000FF"/>
                </a:solidFill>
                <a:latin typeface="Calibri" panose="020F0502020204030204" pitchFamily="34" charset="0"/>
              </a:rPr>
              <a:t>元</a:t>
            </a:r>
            <a:r>
              <a:rPr lang="zh-CN" altLang="zh-CN" b="1">
                <a:latin typeface="Calibri" panose="020F0502020204030204" pitchFamily="34" charset="0"/>
              </a:rPr>
              <a:t>；</a:t>
            </a:r>
            <a:endParaRPr lang="zh-CN" altLang="zh-CN" b="1">
              <a:latin typeface="Calibri" panose="020F0502020204030204" pitchFamily="34" charset="0"/>
            </a:endParaRPr>
          </a:p>
          <a:p>
            <a:r>
              <a:rPr lang="zh-CN" altLang="zh-CN" b="1">
                <a:latin typeface="Calibri" panose="020F0502020204030204" pitchFamily="34" charset="0"/>
              </a:rPr>
              <a:t>职业资格继续教育：</a:t>
            </a:r>
            <a:r>
              <a:rPr lang="en-US" altLang="zh-CN" b="1">
                <a:solidFill>
                  <a:srgbClr val="0000FF"/>
                </a:solidFill>
                <a:latin typeface="Calibri" panose="020F0502020204030204" pitchFamily="34" charset="0"/>
              </a:rPr>
              <a:t>3600</a:t>
            </a:r>
            <a:r>
              <a:rPr lang="zh-CN" altLang="zh-CN" b="1">
                <a:solidFill>
                  <a:srgbClr val="0000FF"/>
                </a:solidFill>
                <a:latin typeface="Calibri" panose="020F0502020204030204" pitchFamily="34" charset="0"/>
              </a:rPr>
              <a:t>元</a:t>
            </a:r>
            <a:r>
              <a:rPr lang="en-US" altLang="zh-CN" b="1">
                <a:solidFill>
                  <a:srgbClr val="0000FF"/>
                </a:solidFill>
                <a:latin typeface="Calibri" panose="020F0502020204030204" pitchFamily="34" charset="0"/>
              </a:rPr>
              <a:t>/</a:t>
            </a:r>
            <a:r>
              <a:rPr lang="zh-CN" altLang="en-US" b="1">
                <a:solidFill>
                  <a:srgbClr val="0000FF"/>
                </a:solidFill>
                <a:latin typeface="Calibri" panose="020F0502020204030204" pitchFamily="34" charset="0"/>
              </a:rPr>
              <a:t>年</a:t>
            </a:r>
            <a:r>
              <a:rPr lang="zh-CN" altLang="zh-CN" b="1">
                <a:latin typeface="Calibri" panose="020F0502020204030204" pitchFamily="34" charset="0"/>
              </a:rPr>
              <a:t>。</a:t>
            </a:r>
            <a:endParaRPr lang="en-US" altLang="zh-CN" b="1">
              <a:latin typeface="Calibri" panose="020F0502020204030204" pitchFamily="34" charset="0"/>
            </a:endParaRPr>
          </a:p>
          <a:p>
            <a:endParaRPr lang="zh-CN" altLang="zh-CN" b="1">
              <a:latin typeface="Calibri" panose="020F0502020204030204" pitchFamily="34" charset="0"/>
            </a:endParaRPr>
          </a:p>
          <a:p>
            <a:r>
              <a:rPr lang="zh-CN" altLang="zh-CN" b="1">
                <a:solidFill>
                  <a:srgbClr val="0000FF"/>
                </a:solidFill>
                <a:latin typeface="Calibri" panose="020F0502020204030204" pitchFamily="34" charset="0"/>
              </a:rPr>
              <a:t>例外</a:t>
            </a:r>
            <a:r>
              <a:rPr lang="zh-CN" altLang="zh-CN" b="1">
                <a:latin typeface="Calibri" panose="020F0502020204030204" pitchFamily="34" charset="0"/>
              </a:rPr>
              <a:t>：如果子女已就业，且正在接受本科以下学历继续教育，可以由父母选择按照子女教育扣除，也可以由子女本人选择按照继续教育扣除。</a:t>
            </a:r>
            <a:endParaRPr lang="zh-CN" altLang="zh-CN" b="1">
              <a:latin typeface="Calibri" panose="020F0502020204030204" pitchFamily="34" charset="0"/>
            </a:endParaRPr>
          </a:p>
        </p:txBody>
      </p:sp>
      <p:grpSp>
        <p:nvGrpSpPr>
          <p:cNvPr id="24590" name="组合 57"/>
          <p:cNvGrpSpPr/>
          <p:nvPr/>
        </p:nvGrpSpPr>
        <p:grpSpPr bwMode="auto">
          <a:xfrm>
            <a:off x="5840413" y="354013"/>
            <a:ext cx="325437" cy="325437"/>
            <a:chOff x="0" y="0"/>
            <a:chExt cx="432833" cy="432834"/>
          </a:xfrm>
        </p:grpSpPr>
        <p:sp>
          <p:nvSpPr>
            <p:cNvPr id="24605"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4606"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24591" name="组合 60"/>
          <p:cNvGrpSpPr/>
          <p:nvPr/>
        </p:nvGrpSpPr>
        <p:grpSpPr bwMode="auto">
          <a:xfrm>
            <a:off x="6326188" y="354013"/>
            <a:ext cx="325437" cy="325437"/>
            <a:chOff x="0" y="0"/>
            <a:chExt cx="432833" cy="432834"/>
          </a:xfrm>
        </p:grpSpPr>
        <p:sp>
          <p:nvSpPr>
            <p:cNvPr id="24603"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4604"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24592" name="组合 51"/>
          <p:cNvGrpSpPr/>
          <p:nvPr/>
        </p:nvGrpSpPr>
        <p:grpSpPr bwMode="auto">
          <a:xfrm>
            <a:off x="6811963" y="354013"/>
            <a:ext cx="323850" cy="323850"/>
            <a:chOff x="0" y="0"/>
            <a:chExt cx="432048" cy="432048"/>
          </a:xfrm>
        </p:grpSpPr>
        <p:sp>
          <p:nvSpPr>
            <p:cNvPr id="24601"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4602"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24593" name="组合 54"/>
          <p:cNvGrpSpPr/>
          <p:nvPr/>
        </p:nvGrpSpPr>
        <p:grpSpPr bwMode="auto">
          <a:xfrm>
            <a:off x="7297738" y="354013"/>
            <a:ext cx="325437" cy="325437"/>
            <a:chOff x="0" y="0"/>
            <a:chExt cx="432833" cy="432834"/>
          </a:xfrm>
        </p:grpSpPr>
        <p:sp>
          <p:nvSpPr>
            <p:cNvPr id="24599"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4600"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24594" name="组合 48"/>
          <p:cNvGrpSpPr/>
          <p:nvPr/>
        </p:nvGrpSpPr>
        <p:grpSpPr bwMode="auto">
          <a:xfrm>
            <a:off x="7785100" y="354013"/>
            <a:ext cx="323850" cy="325437"/>
            <a:chOff x="0" y="0"/>
            <a:chExt cx="432048" cy="432834"/>
          </a:xfrm>
        </p:grpSpPr>
        <p:sp>
          <p:nvSpPr>
            <p:cNvPr id="24597"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4598"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36" name="圆角矩形 35"/>
          <p:cNvSpPr/>
          <p:nvPr/>
        </p:nvSpPr>
        <p:spPr>
          <a:xfrm>
            <a:off x="285750" y="3571875"/>
            <a:ext cx="3714750" cy="1071563"/>
          </a:xfrm>
          <a:prstGeom prst="roundRect">
            <a:avLst/>
          </a:prstGeom>
          <a:solidFill>
            <a:srgbClr val="3992DB"/>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4596" name="TextBox 36"/>
          <p:cNvSpPr txBox="1">
            <a:spLocks noChangeArrowheads="1"/>
          </p:cNvSpPr>
          <p:nvPr/>
        </p:nvSpPr>
        <p:spPr bwMode="auto">
          <a:xfrm>
            <a:off x="428625" y="3643313"/>
            <a:ext cx="3429000" cy="954087"/>
          </a:xfrm>
          <a:prstGeom prst="rect">
            <a:avLst/>
          </a:prstGeom>
          <a:noFill/>
          <a:ln w="9525">
            <a:noFill/>
            <a:miter lim="800000"/>
          </a:ln>
        </p:spPr>
        <p:txBody>
          <a:bodyPr>
            <a:spAutoFit/>
          </a:bodyPr>
          <a:lstStyle/>
          <a:p>
            <a:r>
              <a:rPr lang="zh-CN" altLang="en-US" sz="1400">
                <a:solidFill>
                  <a:schemeClr val="bg1"/>
                </a:solidFill>
                <a:latin typeface="微软雅黑" panose="020B0503020204020204" pitchFamily="34" charset="-122"/>
                <a:ea typeface="微软雅黑" panose="020B0503020204020204" pitchFamily="34" charset="-122"/>
              </a:rPr>
              <a:t>多个学历（学位）继续教育不可同时享受</a:t>
            </a:r>
            <a:endParaRPr lang="en-US" altLang="zh-CN" sz="1400">
              <a:solidFill>
                <a:schemeClr val="bg1"/>
              </a:solidFill>
              <a:latin typeface="微软雅黑" panose="020B0503020204020204" pitchFamily="34" charset="-122"/>
              <a:ea typeface="微软雅黑" panose="020B0503020204020204" pitchFamily="34" charset="-122"/>
            </a:endParaRPr>
          </a:p>
          <a:p>
            <a:r>
              <a:rPr lang="zh-CN" altLang="en-US" sz="1400">
                <a:solidFill>
                  <a:schemeClr val="bg1"/>
                </a:solidFill>
                <a:latin typeface="微软雅黑" panose="020B0503020204020204" pitchFamily="34" charset="-122"/>
                <a:ea typeface="微软雅黑" panose="020B0503020204020204" pitchFamily="34" charset="-122"/>
              </a:rPr>
              <a:t>多个职业资格继续教育不可同时享受</a:t>
            </a:r>
            <a:endParaRPr lang="en-US" altLang="zh-CN" sz="1400">
              <a:solidFill>
                <a:schemeClr val="bg1"/>
              </a:solidFill>
              <a:latin typeface="微软雅黑" panose="020B0503020204020204" pitchFamily="34" charset="-122"/>
              <a:ea typeface="微软雅黑" panose="020B0503020204020204" pitchFamily="34" charset="-122"/>
            </a:endParaRPr>
          </a:p>
          <a:p>
            <a:r>
              <a:rPr lang="zh-CN" altLang="en-US" sz="1400">
                <a:solidFill>
                  <a:schemeClr val="bg1"/>
                </a:solidFill>
                <a:latin typeface="微软雅黑" panose="020B0503020204020204" pitchFamily="34" charset="-122"/>
                <a:ea typeface="微软雅黑" panose="020B0503020204020204" pitchFamily="34" charset="-122"/>
              </a:rPr>
              <a:t>学历（学位）继续教育与职业资格继续教育可以同时享受</a:t>
            </a:r>
            <a:endParaRPr lang="zh-CN" altLang="en-US" sz="14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med" advTm="0">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专项</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附加扣除政策的条件和标准</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55650" y="715963"/>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25607" name="组合 13"/>
          <p:cNvGrpSpPr/>
          <p:nvPr/>
        </p:nvGrpSpPr>
        <p:grpSpPr bwMode="auto">
          <a:xfrm>
            <a:off x="3059113" y="700088"/>
            <a:ext cx="1136650" cy="1136650"/>
            <a:chOff x="4535488" y="2578100"/>
            <a:chExt cx="1514475" cy="1516063"/>
          </a:xfrm>
        </p:grpSpPr>
        <p:sp>
          <p:nvSpPr>
            <p:cNvPr id="25631" name="任意多边形 15"/>
            <p:cNvSpPr>
              <a:spLocks noChangeArrowheads="1"/>
            </p:cNvSpPr>
            <p:nvPr/>
          </p:nvSpPr>
          <p:spPr bwMode="auto">
            <a:xfrm rot="16200000" flipH="1">
              <a:off x="4534694" y="2578894"/>
              <a:ext cx="1514475" cy="1512887"/>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0 h 1845129"/>
                <a:gd name="T12" fmla="*/ 60738 w 1845129"/>
                <a:gd name="T13" fmla="*/ 253410 h 1845129"/>
                <a:gd name="T14" fmla="*/ 0 w 1845129"/>
                <a:gd name="T15" fmla="*/ 193306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noFill/>
              <a:round/>
            </a:ln>
          </p:spPr>
          <p:txBody>
            <a:bodyPr anchor="ctr"/>
            <a:lstStyle/>
            <a:p>
              <a:endParaRPr lang="zh-CN" altLang="en-US"/>
            </a:p>
          </p:txBody>
        </p:sp>
        <p:sp>
          <p:nvSpPr>
            <p:cNvPr id="25632" name="矩形 16"/>
            <p:cNvSpPr>
              <a:spLocks noChangeArrowheads="1"/>
            </p:cNvSpPr>
            <p:nvPr/>
          </p:nvSpPr>
          <p:spPr bwMode="auto">
            <a:xfrm rot="16200000" flipH="1">
              <a:off x="4895850" y="2940050"/>
              <a:ext cx="1154113" cy="1154113"/>
            </a:xfrm>
            <a:prstGeom prst="rect">
              <a:avLst/>
            </a:prstGeom>
            <a:solidFill>
              <a:srgbClr val="FFFFFF"/>
            </a:solidFill>
            <a:ln w="12700">
              <a:solidFill>
                <a:schemeClr val="tx2"/>
              </a:solidFill>
              <a:bevel/>
            </a:ln>
          </p:spPr>
          <p:txBody>
            <a:bodyPr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633" name="文本框 13"/>
            <p:cNvSpPr txBox="1">
              <a:spLocks noChangeArrowheads="1"/>
            </p:cNvSpPr>
            <p:nvPr/>
          </p:nvSpPr>
          <p:spPr bwMode="auto">
            <a:xfrm>
              <a:off x="5025552" y="3057797"/>
              <a:ext cx="930170" cy="943848"/>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起止</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时间</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grpSp>
        <p:nvGrpSpPr>
          <p:cNvPr id="25608" name="组合 19"/>
          <p:cNvGrpSpPr/>
          <p:nvPr/>
        </p:nvGrpSpPr>
        <p:grpSpPr bwMode="auto">
          <a:xfrm>
            <a:off x="4262438" y="715963"/>
            <a:ext cx="1144587" cy="1135062"/>
            <a:chOff x="6138251" y="2599440"/>
            <a:chExt cx="1527787" cy="1514475"/>
          </a:xfrm>
        </p:grpSpPr>
        <p:sp>
          <p:nvSpPr>
            <p:cNvPr id="25629" name="任意多边形 7"/>
            <p:cNvSpPr>
              <a:spLocks noChangeArrowheads="1"/>
            </p:cNvSpPr>
            <p:nvPr/>
          </p:nvSpPr>
          <p:spPr bwMode="auto">
            <a:xfrm rot="5400000">
              <a:off x="6152356" y="2600234"/>
              <a:ext cx="1514475" cy="1512888"/>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2 h 1845129"/>
                <a:gd name="T12" fmla="*/ 60738 w 1845129"/>
                <a:gd name="T13" fmla="*/ 253412 h 1845129"/>
                <a:gd name="T14" fmla="*/ 0 w 1845129"/>
                <a:gd name="T15" fmla="*/ 193308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solidFill>
                <a:schemeClr val="tx2"/>
              </a:solidFill>
              <a:round/>
            </a:ln>
          </p:spPr>
          <p:txBody>
            <a:bodyPr anchor="ctr"/>
            <a:lstStyle/>
            <a:p>
              <a:endParaRPr lang="zh-CN" altLang="en-US"/>
            </a:p>
          </p:txBody>
        </p:sp>
        <p:sp>
          <p:nvSpPr>
            <p:cNvPr id="25630" name="矩形 8"/>
            <p:cNvSpPr>
              <a:spLocks noChangeArrowheads="1"/>
            </p:cNvSpPr>
            <p:nvPr/>
          </p:nvSpPr>
          <p:spPr bwMode="auto">
            <a:xfrm rot="5400000">
              <a:off x="6139045" y="2947052"/>
              <a:ext cx="1154114" cy="1155701"/>
            </a:xfrm>
            <a:prstGeom prst="rect">
              <a:avLst/>
            </a:prstGeom>
            <a:solidFill>
              <a:srgbClr val="FFFFFF"/>
            </a:solidFill>
            <a:ln w="12700">
              <a:solidFill>
                <a:schemeClr val="tx2"/>
              </a:solidFill>
              <a:bevel/>
            </a:ln>
          </p:spPr>
          <p:txBody>
            <a:bodyPr rot="10800000"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25609" name="文本框 13"/>
          <p:cNvSpPr txBox="1">
            <a:spLocks noChangeArrowheads="1"/>
          </p:cNvSpPr>
          <p:nvPr/>
        </p:nvSpPr>
        <p:spPr bwMode="auto">
          <a:xfrm>
            <a:off x="4327525" y="1058863"/>
            <a:ext cx="698500" cy="708025"/>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备查</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资料</a:t>
            </a:r>
            <a:endParaRPr lang="en-US" altLang="zh-CN" sz="2000" b="1">
              <a:solidFill>
                <a:schemeClr val="tx2"/>
              </a:solidFill>
              <a:latin typeface="微软雅黑" panose="020B0503020204020204" pitchFamily="34" charset="-122"/>
              <a:ea typeface="微软雅黑" panose="020B0503020204020204" pitchFamily="34" charset="-122"/>
            </a:endParaRPr>
          </a:p>
        </p:txBody>
      </p:sp>
      <p:grpSp>
        <p:nvGrpSpPr>
          <p:cNvPr id="8" name="组合 38"/>
          <p:cNvGrpSpPr/>
          <p:nvPr/>
        </p:nvGrpSpPr>
        <p:grpSpPr>
          <a:xfrm>
            <a:off x="225182" y="699542"/>
            <a:ext cx="1090253" cy="953222"/>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40" name="六边形 39"/>
            <p:cNvSpPr/>
            <p:nvPr/>
          </p:nvSpPr>
          <p:spPr>
            <a:xfrm>
              <a:off x="6842760" y="4008870"/>
              <a:ext cx="1203960" cy="1051560"/>
            </a:xfrm>
            <a:prstGeom prst="hexagon">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文本框 67"/>
            <p:cNvSpPr txBox="1"/>
            <p:nvPr/>
          </p:nvSpPr>
          <p:spPr>
            <a:xfrm>
              <a:off x="6981635" y="4119151"/>
              <a:ext cx="926211" cy="835593"/>
            </a:xfrm>
            <a:prstGeom prst="rect">
              <a:avLst/>
            </a:prstGeom>
            <a:noFill/>
            <a:ln w="38100">
              <a:noFill/>
            </a:ln>
          </p:spPr>
          <p:txBody>
            <a:bodyPr>
              <a:spAutoFit/>
            </a:bodyPr>
            <a:lstStyle/>
            <a:p>
              <a:pPr algn="ctr" eaLnBrk="0" fontAlgn="auto" hangingPunct="0">
                <a:lnSpc>
                  <a:spcPct val="120000"/>
                </a:lnSpc>
                <a:spcBef>
                  <a:spcPts val="0"/>
                </a:spcBef>
                <a:spcAft>
                  <a:spcPts val="0"/>
                </a:spcAft>
                <a:defRPr/>
              </a:pPr>
              <a:r>
                <a:rPr lang="zh-CN" altLang="en-US" sz="2800" b="1" baseline="-3000" dirty="0">
                  <a:solidFill>
                    <a:schemeClr val="bg1"/>
                  </a:solidFill>
                  <a:latin typeface="+mn-lt"/>
                  <a:ea typeface="微软雅黑" panose="020B0503020204020204" pitchFamily="34" charset="-122"/>
                  <a:cs typeface="Arial" panose="020B0604020202020204" pitchFamily="34" charset="0"/>
                </a:rPr>
                <a:t>继续教育</a:t>
              </a:r>
              <a:endParaRPr lang="zh-CN" altLang="en-US" sz="2800" b="1" baseline="-3000" dirty="0">
                <a:solidFill>
                  <a:schemeClr val="bg1"/>
                </a:solidFill>
                <a:latin typeface="+mn-lt"/>
                <a:ea typeface="微软雅黑" panose="020B0503020204020204" pitchFamily="34" charset="-122"/>
                <a:cs typeface="Arial" panose="020B0604020202020204" pitchFamily="34" charset="0"/>
              </a:endParaRPr>
            </a:p>
          </p:txBody>
        </p:sp>
      </p:grpSp>
      <p:cxnSp>
        <p:nvCxnSpPr>
          <p:cNvPr id="10" name="直接连接符 9"/>
          <p:cNvCxnSpPr/>
          <p:nvPr/>
        </p:nvCxnSpPr>
        <p:spPr>
          <a:xfrm>
            <a:off x="4211638" y="1924050"/>
            <a:ext cx="0" cy="3024188"/>
          </a:xfrm>
          <a:prstGeom prst="line">
            <a:avLst/>
          </a:prstGeom>
        </p:spPr>
        <p:style>
          <a:lnRef idx="1">
            <a:schemeClr val="accent1"/>
          </a:lnRef>
          <a:fillRef idx="0">
            <a:schemeClr val="accent1"/>
          </a:fillRef>
          <a:effectRef idx="0">
            <a:schemeClr val="accent1"/>
          </a:effectRef>
          <a:fontRef idx="minor">
            <a:schemeClr val="tx1"/>
          </a:fontRef>
        </p:style>
      </p:cxnSp>
      <p:sp>
        <p:nvSpPr>
          <p:cNvPr id="25612" name="矩形 10"/>
          <p:cNvSpPr>
            <a:spLocks noChangeArrowheads="1"/>
          </p:cNvSpPr>
          <p:nvPr/>
        </p:nvSpPr>
        <p:spPr bwMode="auto">
          <a:xfrm>
            <a:off x="182563" y="1924050"/>
            <a:ext cx="4013200" cy="3140075"/>
          </a:xfrm>
          <a:prstGeom prst="rect">
            <a:avLst/>
          </a:prstGeom>
          <a:noFill/>
          <a:ln w="9525">
            <a:noFill/>
            <a:miter lim="800000"/>
          </a:ln>
        </p:spPr>
        <p:txBody>
          <a:bodyPr>
            <a:spAutoFit/>
          </a:bodyPr>
          <a:lstStyle/>
          <a:p>
            <a:r>
              <a:rPr lang="zh-CN" altLang="zh-CN" b="1">
                <a:latin typeface="Calibri" panose="020F0502020204030204" pitchFamily="34" charset="0"/>
              </a:rPr>
              <a:t>学历（学位）继续教育：入学的当月至教育结束的当月</a:t>
            </a:r>
            <a:endParaRPr lang="zh-CN" altLang="zh-CN" b="1">
              <a:latin typeface="Calibri" panose="020F0502020204030204" pitchFamily="34" charset="0"/>
            </a:endParaRPr>
          </a:p>
          <a:p>
            <a:r>
              <a:rPr lang="zh-CN" altLang="zh-CN" b="1">
                <a:latin typeface="Calibri" panose="020F0502020204030204" pitchFamily="34" charset="0"/>
              </a:rPr>
              <a:t>同一学历（学位）继续教育的扣除期限最长不能超过</a:t>
            </a:r>
            <a:r>
              <a:rPr lang="en-US" altLang="zh-CN" b="1">
                <a:solidFill>
                  <a:srgbClr val="0000FF"/>
                </a:solidFill>
                <a:latin typeface="Calibri" panose="020F0502020204030204" pitchFamily="34" charset="0"/>
              </a:rPr>
              <a:t>48</a:t>
            </a:r>
            <a:r>
              <a:rPr lang="zh-CN" altLang="zh-CN" b="1">
                <a:solidFill>
                  <a:srgbClr val="0000FF"/>
                </a:solidFill>
                <a:latin typeface="Calibri" panose="020F0502020204030204" pitchFamily="34" charset="0"/>
              </a:rPr>
              <a:t>个月</a:t>
            </a:r>
            <a:r>
              <a:rPr lang="zh-CN" altLang="zh-CN" b="1">
                <a:latin typeface="Calibri" panose="020F0502020204030204" pitchFamily="34" charset="0"/>
              </a:rPr>
              <a:t>。</a:t>
            </a:r>
            <a:endParaRPr lang="en-US" altLang="zh-CN" b="1">
              <a:latin typeface="Calibri" panose="020F0502020204030204" pitchFamily="34" charset="0"/>
            </a:endParaRPr>
          </a:p>
          <a:p>
            <a:endParaRPr lang="en-US" altLang="zh-CN" b="1">
              <a:latin typeface="Calibri" panose="020F0502020204030204" pitchFamily="34" charset="0"/>
            </a:endParaRPr>
          </a:p>
          <a:p>
            <a:r>
              <a:rPr lang="zh-CN" altLang="zh-CN" b="1">
                <a:latin typeface="Calibri" panose="020F0502020204030204" pitchFamily="34" charset="0"/>
              </a:rPr>
              <a:t>职业资格继续教育</a:t>
            </a:r>
            <a:r>
              <a:rPr lang="zh-CN" altLang="en-US" b="1">
                <a:latin typeface="Calibri" panose="020F0502020204030204" pitchFamily="34" charset="0"/>
              </a:rPr>
              <a:t>：</a:t>
            </a:r>
            <a:r>
              <a:rPr lang="zh-CN" altLang="zh-CN" b="1">
                <a:latin typeface="Calibri" panose="020F0502020204030204" pitchFamily="34" charset="0"/>
              </a:rPr>
              <a:t>取得相关职业资格继续教育证书上载明的发证（批准）日期的所属年度，即为可以扣除的年度。</a:t>
            </a:r>
            <a:endParaRPr lang="zh-CN" altLang="zh-CN" b="1">
              <a:latin typeface="Calibri" panose="020F0502020204030204" pitchFamily="34" charset="0"/>
            </a:endParaRPr>
          </a:p>
          <a:p>
            <a:r>
              <a:rPr lang="zh-CN" altLang="zh-CN" b="1">
                <a:latin typeface="Calibri" panose="020F0502020204030204" pitchFamily="34" charset="0"/>
              </a:rPr>
              <a:t>专扣政策从</a:t>
            </a:r>
            <a:r>
              <a:rPr lang="en-US" altLang="zh-CN" b="1">
                <a:latin typeface="Calibri" panose="020F0502020204030204" pitchFamily="34" charset="0"/>
              </a:rPr>
              <a:t>2019</a:t>
            </a:r>
            <a:r>
              <a:rPr lang="zh-CN" altLang="zh-CN" b="1">
                <a:latin typeface="Calibri" panose="020F0502020204030204" pitchFamily="34" charset="0"/>
              </a:rPr>
              <a:t>年</a:t>
            </a:r>
            <a:r>
              <a:rPr lang="en-US" altLang="zh-CN" b="1">
                <a:latin typeface="Calibri" panose="020F0502020204030204" pitchFamily="34" charset="0"/>
              </a:rPr>
              <a:t>1</a:t>
            </a:r>
            <a:r>
              <a:rPr lang="zh-CN" altLang="zh-CN" b="1">
                <a:latin typeface="Calibri" panose="020F0502020204030204" pitchFamily="34" charset="0"/>
              </a:rPr>
              <a:t>月</a:t>
            </a:r>
            <a:r>
              <a:rPr lang="en-US" altLang="zh-CN" b="1">
                <a:latin typeface="Calibri" panose="020F0502020204030204" pitchFamily="34" charset="0"/>
              </a:rPr>
              <a:t>1</a:t>
            </a:r>
            <a:r>
              <a:rPr lang="zh-CN" altLang="zh-CN" b="1">
                <a:latin typeface="Calibri" panose="020F0502020204030204" pitchFamily="34" charset="0"/>
              </a:rPr>
              <a:t>日开始实施，该证书应当为</a:t>
            </a:r>
            <a:r>
              <a:rPr lang="en-US" altLang="zh-CN" b="1">
                <a:solidFill>
                  <a:srgbClr val="0000FF"/>
                </a:solidFill>
                <a:latin typeface="Calibri" panose="020F0502020204030204" pitchFamily="34" charset="0"/>
              </a:rPr>
              <a:t>2019</a:t>
            </a:r>
            <a:r>
              <a:rPr lang="zh-CN" altLang="en-US" b="1">
                <a:solidFill>
                  <a:srgbClr val="0000FF"/>
                </a:solidFill>
                <a:latin typeface="Calibri" panose="020F0502020204030204" pitchFamily="34" charset="0"/>
              </a:rPr>
              <a:t>年后取得</a:t>
            </a:r>
            <a:endParaRPr lang="zh-CN" altLang="zh-CN" b="1">
              <a:solidFill>
                <a:srgbClr val="0000FF"/>
              </a:solidFill>
              <a:latin typeface="Calibri" panose="020F0502020204030204" pitchFamily="34" charset="0"/>
            </a:endParaRPr>
          </a:p>
        </p:txBody>
      </p:sp>
      <p:sp>
        <p:nvSpPr>
          <p:cNvPr id="25613" name="矩形 11"/>
          <p:cNvSpPr>
            <a:spLocks noChangeArrowheads="1"/>
          </p:cNvSpPr>
          <p:nvPr/>
        </p:nvSpPr>
        <p:spPr bwMode="auto">
          <a:xfrm>
            <a:off x="4356100" y="1995488"/>
            <a:ext cx="4240213" cy="1200150"/>
          </a:xfrm>
          <a:prstGeom prst="rect">
            <a:avLst/>
          </a:prstGeom>
          <a:noFill/>
          <a:ln w="9525">
            <a:noFill/>
            <a:miter lim="800000"/>
          </a:ln>
        </p:spPr>
        <p:txBody>
          <a:bodyPr>
            <a:spAutoFit/>
          </a:bodyPr>
          <a:lstStyle/>
          <a:p>
            <a:r>
              <a:rPr lang="zh-CN" altLang="en-US" b="1">
                <a:latin typeface="Calibri" panose="020F0502020204030204" pitchFamily="34" charset="0"/>
              </a:rPr>
              <a:t>职业资格继续教育：</a:t>
            </a:r>
            <a:endParaRPr lang="zh-CN" altLang="en-US" b="1">
              <a:latin typeface="Calibri" panose="020F0502020204030204" pitchFamily="34" charset="0"/>
            </a:endParaRPr>
          </a:p>
          <a:p>
            <a:endParaRPr lang="zh-CN" altLang="en-US" b="1">
              <a:latin typeface="Calibri" panose="020F0502020204030204" pitchFamily="34" charset="0"/>
            </a:endParaRPr>
          </a:p>
          <a:p>
            <a:r>
              <a:rPr lang="zh-CN" altLang="en-US" b="1">
                <a:latin typeface="Calibri" panose="020F0502020204030204" pitchFamily="34" charset="0"/>
              </a:rPr>
              <a:t>技能人员、专业技术人员职业资格</a:t>
            </a:r>
            <a:r>
              <a:rPr lang="zh-CN" altLang="en-US" b="1">
                <a:solidFill>
                  <a:srgbClr val="0000FF"/>
                </a:solidFill>
                <a:latin typeface="Calibri" panose="020F0502020204030204" pitchFamily="34" charset="0"/>
              </a:rPr>
              <a:t>证书</a:t>
            </a:r>
            <a:r>
              <a:rPr lang="zh-CN" altLang="en-US" b="1">
                <a:latin typeface="Calibri" panose="020F0502020204030204" pitchFamily="34" charset="0"/>
              </a:rPr>
              <a:t>等</a:t>
            </a:r>
            <a:endParaRPr lang="zh-CN" altLang="zh-CN" b="1">
              <a:latin typeface="Calibri" panose="020F0502020204030204" pitchFamily="34" charset="0"/>
            </a:endParaRPr>
          </a:p>
        </p:txBody>
      </p:sp>
      <p:grpSp>
        <p:nvGrpSpPr>
          <p:cNvPr id="25614" name="组合 57"/>
          <p:cNvGrpSpPr/>
          <p:nvPr/>
        </p:nvGrpSpPr>
        <p:grpSpPr bwMode="auto">
          <a:xfrm>
            <a:off x="5840413" y="354013"/>
            <a:ext cx="325437" cy="325437"/>
            <a:chOff x="0" y="0"/>
            <a:chExt cx="432833" cy="432834"/>
          </a:xfrm>
        </p:grpSpPr>
        <p:sp>
          <p:nvSpPr>
            <p:cNvPr id="25627"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5628"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25615" name="组合 60"/>
          <p:cNvGrpSpPr/>
          <p:nvPr/>
        </p:nvGrpSpPr>
        <p:grpSpPr bwMode="auto">
          <a:xfrm>
            <a:off x="6326188" y="354013"/>
            <a:ext cx="325437" cy="325437"/>
            <a:chOff x="0" y="0"/>
            <a:chExt cx="432833" cy="432834"/>
          </a:xfrm>
        </p:grpSpPr>
        <p:sp>
          <p:nvSpPr>
            <p:cNvPr id="25625"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5626"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25616" name="组合 51"/>
          <p:cNvGrpSpPr/>
          <p:nvPr/>
        </p:nvGrpSpPr>
        <p:grpSpPr bwMode="auto">
          <a:xfrm>
            <a:off x="6811963" y="354013"/>
            <a:ext cx="323850" cy="323850"/>
            <a:chOff x="0" y="0"/>
            <a:chExt cx="432048" cy="432048"/>
          </a:xfrm>
        </p:grpSpPr>
        <p:sp>
          <p:nvSpPr>
            <p:cNvPr id="25623"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5624"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25617" name="组合 54"/>
          <p:cNvGrpSpPr/>
          <p:nvPr/>
        </p:nvGrpSpPr>
        <p:grpSpPr bwMode="auto">
          <a:xfrm>
            <a:off x="7297738" y="354013"/>
            <a:ext cx="325437" cy="325437"/>
            <a:chOff x="0" y="0"/>
            <a:chExt cx="432833" cy="432834"/>
          </a:xfrm>
        </p:grpSpPr>
        <p:sp>
          <p:nvSpPr>
            <p:cNvPr id="25621"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5622"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25618" name="组合 48"/>
          <p:cNvGrpSpPr/>
          <p:nvPr/>
        </p:nvGrpSpPr>
        <p:grpSpPr bwMode="auto">
          <a:xfrm>
            <a:off x="7785100" y="354013"/>
            <a:ext cx="323850" cy="325437"/>
            <a:chOff x="0" y="0"/>
            <a:chExt cx="432048" cy="432834"/>
          </a:xfrm>
        </p:grpSpPr>
        <p:sp>
          <p:nvSpPr>
            <p:cNvPr id="25619"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5620"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advTm="0">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专项</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附加扣除政策的条件和标准</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715963"/>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26631" name="组合 13"/>
          <p:cNvGrpSpPr/>
          <p:nvPr/>
        </p:nvGrpSpPr>
        <p:grpSpPr bwMode="auto">
          <a:xfrm>
            <a:off x="3059113" y="700088"/>
            <a:ext cx="1136650" cy="1136650"/>
            <a:chOff x="4535488" y="2578100"/>
            <a:chExt cx="1514475" cy="1516063"/>
          </a:xfrm>
        </p:grpSpPr>
        <p:sp>
          <p:nvSpPr>
            <p:cNvPr id="26655" name="任意多边形 15"/>
            <p:cNvSpPr>
              <a:spLocks noChangeArrowheads="1"/>
            </p:cNvSpPr>
            <p:nvPr/>
          </p:nvSpPr>
          <p:spPr bwMode="auto">
            <a:xfrm rot="16200000" flipH="1">
              <a:off x="4534694" y="2578894"/>
              <a:ext cx="1514475" cy="1512887"/>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0 h 1845129"/>
                <a:gd name="T12" fmla="*/ 60738 w 1845129"/>
                <a:gd name="T13" fmla="*/ 253410 h 1845129"/>
                <a:gd name="T14" fmla="*/ 0 w 1845129"/>
                <a:gd name="T15" fmla="*/ 193306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noFill/>
              <a:round/>
            </a:ln>
          </p:spPr>
          <p:txBody>
            <a:bodyPr anchor="ctr"/>
            <a:lstStyle/>
            <a:p>
              <a:endParaRPr lang="zh-CN" altLang="en-US"/>
            </a:p>
          </p:txBody>
        </p:sp>
        <p:sp>
          <p:nvSpPr>
            <p:cNvPr id="26656" name="矩形 16"/>
            <p:cNvSpPr>
              <a:spLocks noChangeArrowheads="1"/>
            </p:cNvSpPr>
            <p:nvPr/>
          </p:nvSpPr>
          <p:spPr bwMode="auto">
            <a:xfrm rot="16200000" flipH="1">
              <a:off x="4895850" y="2940050"/>
              <a:ext cx="1154113" cy="1154113"/>
            </a:xfrm>
            <a:prstGeom prst="rect">
              <a:avLst/>
            </a:prstGeom>
            <a:solidFill>
              <a:srgbClr val="FFFFFF"/>
            </a:solidFill>
            <a:ln w="12700">
              <a:solidFill>
                <a:schemeClr val="tx2"/>
              </a:solidFill>
              <a:bevel/>
            </a:ln>
          </p:spPr>
          <p:txBody>
            <a:bodyPr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6657" name="文本框 13"/>
            <p:cNvSpPr txBox="1">
              <a:spLocks noChangeArrowheads="1"/>
            </p:cNvSpPr>
            <p:nvPr/>
          </p:nvSpPr>
          <p:spPr bwMode="auto">
            <a:xfrm>
              <a:off x="5025552" y="3057797"/>
              <a:ext cx="934444" cy="943848"/>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享受</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条件</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grpSp>
        <p:nvGrpSpPr>
          <p:cNvPr id="26632" name="组合 19"/>
          <p:cNvGrpSpPr/>
          <p:nvPr/>
        </p:nvGrpSpPr>
        <p:grpSpPr bwMode="auto">
          <a:xfrm>
            <a:off x="4262438" y="715963"/>
            <a:ext cx="1144587" cy="1135062"/>
            <a:chOff x="6138251" y="2599440"/>
            <a:chExt cx="1527787" cy="1514475"/>
          </a:xfrm>
        </p:grpSpPr>
        <p:sp>
          <p:nvSpPr>
            <p:cNvPr id="26653" name="任意多边形 7"/>
            <p:cNvSpPr>
              <a:spLocks noChangeArrowheads="1"/>
            </p:cNvSpPr>
            <p:nvPr/>
          </p:nvSpPr>
          <p:spPr bwMode="auto">
            <a:xfrm rot="5400000">
              <a:off x="6152356" y="2600234"/>
              <a:ext cx="1514475" cy="1512888"/>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2 h 1845129"/>
                <a:gd name="T12" fmla="*/ 60738 w 1845129"/>
                <a:gd name="T13" fmla="*/ 253412 h 1845129"/>
                <a:gd name="T14" fmla="*/ 0 w 1845129"/>
                <a:gd name="T15" fmla="*/ 193308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solidFill>
                <a:schemeClr val="tx2"/>
              </a:solidFill>
              <a:round/>
            </a:ln>
          </p:spPr>
          <p:txBody>
            <a:bodyPr anchor="ctr"/>
            <a:lstStyle/>
            <a:p>
              <a:endParaRPr lang="zh-CN" altLang="en-US"/>
            </a:p>
          </p:txBody>
        </p:sp>
        <p:sp>
          <p:nvSpPr>
            <p:cNvPr id="26654" name="矩形 8"/>
            <p:cNvSpPr>
              <a:spLocks noChangeArrowheads="1"/>
            </p:cNvSpPr>
            <p:nvPr/>
          </p:nvSpPr>
          <p:spPr bwMode="auto">
            <a:xfrm rot="5400000">
              <a:off x="6139045" y="2947052"/>
              <a:ext cx="1154114" cy="1155701"/>
            </a:xfrm>
            <a:prstGeom prst="rect">
              <a:avLst/>
            </a:prstGeom>
            <a:solidFill>
              <a:srgbClr val="FFFFFF"/>
            </a:solidFill>
            <a:ln w="12700">
              <a:solidFill>
                <a:schemeClr val="tx2"/>
              </a:solidFill>
              <a:bevel/>
            </a:ln>
          </p:spPr>
          <p:txBody>
            <a:bodyPr rot="10800000"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26633" name="文本框 13"/>
          <p:cNvSpPr txBox="1">
            <a:spLocks noChangeArrowheads="1"/>
          </p:cNvSpPr>
          <p:nvPr/>
        </p:nvSpPr>
        <p:spPr bwMode="auto">
          <a:xfrm>
            <a:off x="4327525" y="1058863"/>
            <a:ext cx="698500" cy="708025"/>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标准</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方式</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nvGrpSpPr>
          <p:cNvPr id="8" name="组合 38"/>
          <p:cNvGrpSpPr/>
          <p:nvPr/>
        </p:nvGrpSpPr>
        <p:grpSpPr>
          <a:xfrm>
            <a:off x="225182" y="699543"/>
            <a:ext cx="1090253" cy="953222"/>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40" name="六边形 39"/>
            <p:cNvSpPr/>
            <p:nvPr/>
          </p:nvSpPr>
          <p:spPr>
            <a:xfrm>
              <a:off x="6842760" y="4008870"/>
              <a:ext cx="1203960" cy="1051560"/>
            </a:xfrm>
            <a:prstGeom prst="hexagon">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文本框 67"/>
            <p:cNvSpPr txBox="1"/>
            <p:nvPr/>
          </p:nvSpPr>
          <p:spPr>
            <a:xfrm>
              <a:off x="6920012" y="4088306"/>
              <a:ext cx="1065085" cy="862401"/>
            </a:xfrm>
            <a:prstGeom prst="rect">
              <a:avLst/>
            </a:prstGeom>
            <a:noFill/>
            <a:ln w="38100">
              <a:noFill/>
            </a:ln>
          </p:spPr>
          <p:txBody>
            <a:bodyPr>
              <a:spAutoFit/>
            </a:bodyPr>
            <a:lstStyle/>
            <a:p>
              <a:pPr algn="ctr" eaLnBrk="0" fontAlgn="auto" hangingPunct="0">
                <a:lnSpc>
                  <a:spcPct val="120000"/>
                </a:lnSpc>
                <a:spcBef>
                  <a:spcPts val="0"/>
                </a:spcBef>
                <a:spcAft>
                  <a:spcPts val="0"/>
                </a:spcAft>
                <a:defRPr/>
              </a:pPr>
              <a:r>
                <a:rPr lang="zh-CN" altLang="en-US" sz="2800" b="1" baseline="-3000" dirty="0">
                  <a:solidFill>
                    <a:schemeClr val="bg1"/>
                  </a:solidFill>
                  <a:latin typeface="+mn-lt"/>
                  <a:ea typeface="微软雅黑" panose="020B0503020204020204" pitchFamily="34" charset="-122"/>
                  <a:cs typeface="Arial" panose="020B0604020202020204" pitchFamily="34" charset="0"/>
                </a:rPr>
                <a:t>住房贷款利息</a:t>
              </a:r>
              <a:endParaRPr lang="zh-CN" altLang="en-US" sz="2800" b="1" baseline="-3000" dirty="0">
                <a:solidFill>
                  <a:schemeClr val="bg1"/>
                </a:solidFill>
                <a:latin typeface="+mn-lt"/>
                <a:ea typeface="微软雅黑" panose="020B0503020204020204" pitchFamily="34" charset="-122"/>
                <a:cs typeface="Arial" panose="020B0604020202020204" pitchFamily="34" charset="0"/>
              </a:endParaRPr>
            </a:p>
          </p:txBody>
        </p:sp>
      </p:grpSp>
      <p:cxnSp>
        <p:nvCxnSpPr>
          <p:cNvPr id="10" name="直接连接符 9"/>
          <p:cNvCxnSpPr/>
          <p:nvPr/>
        </p:nvCxnSpPr>
        <p:spPr>
          <a:xfrm>
            <a:off x="4211638" y="1924050"/>
            <a:ext cx="0" cy="3024188"/>
          </a:xfrm>
          <a:prstGeom prst="line">
            <a:avLst/>
          </a:prstGeom>
        </p:spPr>
        <p:style>
          <a:lnRef idx="1">
            <a:schemeClr val="accent1"/>
          </a:lnRef>
          <a:fillRef idx="0">
            <a:schemeClr val="accent1"/>
          </a:fillRef>
          <a:effectRef idx="0">
            <a:schemeClr val="accent1"/>
          </a:effectRef>
          <a:fontRef idx="minor">
            <a:schemeClr val="tx1"/>
          </a:fontRef>
        </p:style>
      </p:cxnSp>
      <p:sp>
        <p:nvSpPr>
          <p:cNvPr id="26636" name="矩形 10"/>
          <p:cNvSpPr>
            <a:spLocks noChangeArrowheads="1"/>
          </p:cNvSpPr>
          <p:nvPr/>
        </p:nvSpPr>
        <p:spPr bwMode="auto">
          <a:xfrm>
            <a:off x="179388" y="1924050"/>
            <a:ext cx="4013200" cy="3140075"/>
          </a:xfrm>
          <a:prstGeom prst="rect">
            <a:avLst/>
          </a:prstGeom>
          <a:noFill/>
          <a:ln w="9525">
            <a:noFill/>
            <a:miter lim="800000"/>
          </a:ln>
        </p:spPr>
        <p:txBody>
          <a:bodyPr>
            <a:spAutoFit/>
          </a:bodyPr>
          <a:lstStyle/>
          <a:p>
            <a:r>
              <a:rPr lang="zh-CN" altLang="en-US" b="1">
                <a:latin typeface="Calibri" panose="020F0502020204030204" pitchFamily="34" charset="0"/>
              </a:rPr>
              <a:t>本人或者配偶，单独或者共同使用商业银行或住房公积金个人住房贷款，为本人或配偶购买中国境内住房，而发生的首套住房贷款利息支出。</a:t>
            </a:r>
            <a:endParaRPr lang="zh-CN" altLang="en-US" b="1">
              <a:latin typeface="Calibri" panose="020F0502020204030204" pitchFamily="34" charset="0"/>
            </a:endParaRPr>
          </a:p>
          <a:p>
            <a:endParaRPr lang="zh-CN" altLang="en-US" b="1">
              <a:latin typeface="Calibri" panose="020F0502020204030204" pitchFamily="34" charset="0"/>
            </a:endParaRPr>
          </a:p>
          <a:p>
            <a:r>
              <a:rPr lang="zh-CN" altLang="en-US" b="1" u="sng">
                <a:solidFill>
                  <a:srgbClr val="FF0000"/>
                </a:solidFill>
                <a:latin typeface="黑体" panose="02010609060101010101" pitchFamily="49" charset="-122"/>
                <a:ea typeface="黑体" panose="02010609060101010101" pitchFamily="49" charset="-122"/>
              </a:rPr>
              <a:t>？</a:t>
            </a:r>
            <a:r>
              <a:rPr lang="zh-CN" altLang="en-US" b="1">
                <a:solidFill>
                  <a:srgbClr val="0000FF"/>
                </a:solidFill>
                <a:latin typeface="黑体" panose="02010609060101010101" pitchFamily="49" charset="-122"/>
                <a:ea typeface="黑体" panose="02010609060101010101" pitchFamily="49" charset="-122"/>
              </a:rPr>
              <a:t>首套住房贷款</a:t>
            </a:r>
            <a:endParaRPr lang="zh-CN" altLang="en-US" b="1">
              <a:solidFill>
                <a:srgbClr val="0000FF"/>
              </a:solidFill>
              <a:latin typeface="Calibri" panose="020F0502020204030204" pitchFamily="34" charset="0"/>
            </a:endParaRPr>
          </a:p>
          <a:p>
            <a:endParaRPr lang="en-US" altLang="zh-CN" b="1">
              <a:solidFill>
                <a:srgbClr val="FF0000"/>
              </a:solidFill>
              <a:latin typeface="Calibri" panose="020F0502020204030204" pitchFamily="34" charset="0"/>
            </a:endParaRPr>
          </a:p>
          <a:p>
            <a:r>
              <a:rPr lang="zh-CN" altLang="en-US" b="1">
                <a:latin typeface="Calibri" panose="020F0502020204030204" pitchFamily="34" charset="0"/>
              </a:rPr>
              <a:t>住房贷款利息支出是否符合政策，可查阅贷款合同（协议），或者向办理贷款的</a:t>
            </a:r>
            <a:r>
              <a:rPr lang="zh-CN" altLang="en-US" b="1">
                <a:solidFill>
                  <a:srgbClr val="0000FF"/>
                </a:solidFill>
                <a:latin typeface="Calibri" panose="020F0502020204030204" pitchFamily="34" charset="0"/>
              </a:rPr>
              <a:t>银行、住房公积金中心</a:t>
            </a:r>
            <a:r>
              <a:rPr lang="zh-CN" altLang="en-US" b="1">
                <a:latin typeface="Calibri" panose="020F0502020204030204" pitchFamily="34" charset="0"/>
              </a:rPr>
              <a:t>进行咨询。</a:t>
            </a:r>
            <a:endParaRPr lang="zh-CN" altLang="zh-CN" b="1">
              <a:latin typeface="Calibri" panose="020F0502020204030204" pitchFamily="34" charset="0"/>
            </a:endParaRPr>
          </a:p>
        </p:txBody>
      </p:sp>
      <p:sp>
        <p:nvSpPr>
          <p:cNvPr id="26637" name="矩形 11"/>
          <p:cNvSpPr>
            <a:spLocks noChangeArrowheads="1"/>
          </p:cNvSpPr>
          <p:nvPr/>
        </p:nvSpPr>
        <p:spPr bwMode="auto">
          <a:xfrm>
            <a:off x="4356100" y="1973263"/>
            <a:ext cx="4032250" cy="2800350"/>
          </a:xfrm>
          <a:prstGeom prst="rect">
            <a:avLst/>
          </a:prstGeom>
          <a:noFill/>
          <a:ln w="9525">
            <a:noFill/>
            <a:miter lim="800000"/>
          </a:ln>
        </p:spPr>
        <p:txBody>
          <a:bodyPr>
            <a:spAutoFit/>
          </a:bodyPr>
          <a:lstStyle/>
          <a:p>
            <a:r>
              <a:rPr lang="zh-CN" altLang="en-US" sz="1600" b="1">
                <a:solidFill>
                  <a:srgbClr val="0000FF"/>
                </a:solidFill>
                <a:latin typeface="Calibri" panose="020F0502020204030204" pitchFamily="34" charset="0"/>
              </a:rPr>
              <a:t>每月</a:t>
            </a:r>
            <a:r>
              <a:rPr lang="en-US" altLang="zh-CN" sz="1600" b="1">
                <a:solidFill>
                  <a:srgbClr val="0000FF"/>
                </a:solidFill>
                <a:latin typeface="Calibri" panose="020F0502020204030204" pitchFamily="34" charset="0"/>
              </a:rPr>
              <a:t>1000</a:t>
            </a:r>
            <a:r>
              <a:rPr lang="zh-CN" altLang="en-US" sz="1600" b="1">
                <a:solidFill>
                  <a:srgbClr val="0000FF"/>
                </a:solidFill>
                <a:latin typeface="Calibri" panose="020F0502020204030204" pitchFamily="34" charset="0"/>
              </a:rPr>
              <a:t>元</a:t>
            </a:r>
            <a:r>
              <a:rPr lang="zh-CN" altLang="en-US" sz="1600" b="1">
                <a:latin typeface="Calibri" panose="020F0502020204030204" pitchFamily="34" charset="0"/>
              </a:rPr>
              <a:t>，扣除期限最长不超过</a:t>
            </a:r>
            <a:r>
              <a:rPr lang="en-US" altLang="zh-CN" sz="1600" b="1">
                <a:solidFill>
                  <a:srgbClr val="0000FF"/>
                </a:solidFill>
                <a:latin typeface="Calibri" panose="020F0502020204030204" pitchFamily="34" charset="0"/>
              </a:rPr>
              <a:t>240</a:t>
            </a:r>
            <a:r>
              <a:rPr lang="zh-CN" altLang="en-US" sz="1600" b="1">
                <a:solidFill>
                  <a:srgbClr val="0000FF"/>
                </a:solidFill>
                <a:latin typeface="Calibri" panose="020F0502020204030204" pitchFamily="34" charset="0"/>
              </a:rPr>
              <a:t>个月</a:t>
            </a:r>
            <a:endParaRPr lang="zh-CN" altLang="en-US" sz="1600" b="1">
              <a:solidFill>
                <a:srgbClr val="0000FF"/>
              </a:solidFill>
              <a:latin typeface="Calibri" panose="020F0502020204030204" pitchFamily="34" charset="0"/>
            </a:endParaRPr>
          </a:p>
          <a:p>
            <a:endParaRPr lang="zh-CN" altLang="en-US" sz="1600" b="1">
              <a:latin typeface="Calibri" panose="020F0502020204030204" pitchFamily="34" charset="0"/>
            </a:endParaRPr>
          </a:p>
          <a:p>
            <a:r>
              <a:rPr lang="zh-CN" altLang="en-US" sz="1600" b="1">
                <a:latin typeface="Calibri" panose="020F0502020204030204" pitchFamily="34" charset="0"/>
              </a:rPr>
              <a:t>扣除人：夫妻双方约定，可以选择由</a:t>
            </a:r>
            <a:r>
              <a:rPr lang="zh-CN" altLang="en-US" sz="1600" b="1">
                <a:solidFill>
                  <a:srgbClr val="0000FF"/>
                </a:solidFill>
                <a:latin typeface="Calibri" panose="020F0502020204030204" pitchFamily="34" charset="0"/>
              </a:rPr>
              <a:t>其中一方</a:t>
            </a:r>
            <a:r>
              <a:rPr lang="zh-CN" altLang="en-US" sz="1600" b="1">
                <a:latin typeface="Calibri" panose="020F0502020204030204" pitchFamily="34" charset="0"/>
              </a:rPr>
              <a:t>扣除。</a:t>
            </a:r>
            <a:endParaRPr lang="zh-CN" altLang="en-US" sz="1600" b="1">
              <a:latin typeface="Calibri" panose="020F0502020204030204" pitchFamily="34" charset="0"/>
            </a:endParaRPr>
          </a:p>
          <a:p>
            <a:r>
              <a:rPr lang="zh-CN" altLang="en-US" sz="1600" b="1">
                <a:latin typeface="Calibri" panose="020F0502020204030204" pitchFamily="34" charset="0"/>
              </a:rPr>
              <a:t>确定后，一个纳税年度内不变</a:t>
            </a:r>
            <a:endParaRPr lang="en-US" altLang="zh-CN" sz="1600" b="1">
              <a:latin typeface="Calibri" panose="020F0502020204030204" pitchFamily="34" charset="0"/>
            </a:endParaRPr>
          </a:p>
          <a:p>
            <a:endParaRPr lang="en-US" altLang="zh-CN" sz="1600" b="1">
              <a:latin typeface="Calibri" panose="020F0502020204030204" pitchFamily="34" charset="0"/>
            </a:endParaRPr>
          </a:p>
          <a:p>
            <a:r>
              <a:rPr lang="zh-CN" altLang="en-US" sz="1600" b="1">
                <a:latin typeface="Calibri" panose="020F0502020204030204" pitchFamily="34" charset="0"/>
              </a:rPr>
              <a:t>纳税人及其配偶</a:t>
            </a:r>
            <a:r>
              <a:rPr lang="zh-CN" altLang="en-US" sz="1600" b="1">
                <a:solidFill>
                  <a:srgbClr val="0000FF"/>
                </a:solidFill>
                <a:latin typeface="Calibri" panose="020F0502020204030204" pitchFamily="34" charset="0"/>
              </a:rPr>
              <a:t>婚前各自购买</a:t>
            </a:r>
            <a:r>
              <a:rPr lang="zh-CN" altLang="en-US" sz="1600" b="1">
                <a:latin typeface="Calibri" panose="020F0502020204030204" pitchFamily="34" charset="0"/>
              </a:rPr>
              <a:t>住房发生首套住房贷款的，婚后可以选择一方的住房，由贷款人按照</a:t>
            </a:r>
            <a:r>
              <a:rPr lang="zh-CN" altLang="en-US" sz="1600" b="1">
                <a:solidFill>
                  <a:srgbClr val="0000FF"/>
                </a:solidFill>
                <a:latin typeface="Calibri" panose="020F0502020204030204" pitchFamily="34" charset="0"/>
              </a:rPr>
              <a:t>每月</a:t>
            </a:r>
            <a:r>
              <a:rPr lang="en-US" altLang="zh-CN" sz="1600" b="1">
                <a:solidFill>
                  <a:srgbClr val="0000FF"/>
                </a:solidFill>
                <a:latin typeface="Calibri" panose="020F0502020204030204" pitchFamily="34" charset="0"/>
              </a:rPr>
              <a:t>1000</a:t>
            </a:r>
            <a:r>
              <a:rPr lang="zh-CN" altLang="en-US" sz="1600" b="1">
                <a:solidFill>
                  <a:srgbClr val="0000FF"/>
                </a:solidFill>
                <a:latin typeface="Calibri" panose="020F0502020204030204" pitchFamily="34" charset="0"/>
              </a:rPr>
              <a:t>元</a:t>
            </a:r>
            <a:r>
              <a:rPr lang="zh-CN" altLang="en-US" sz="1600" b="1">
                <a:latin typeface="Calibri" panose="020F0502020204030204" pitchFamily="34" charset="0"/>
              </a:rPr>
              <a:t>扣除；或者由夫妻双方</a:t>
            </a:r>
            <a:r>
              <a:rPr lang="zh-CN" altLang="en-US" sz="1600" b="1">
                <a:solidFill>
                  <a:srgbClr val="0000FF"/>
                </a:solidFill>
                <a:latin typeface="Calibri" panose="020F0502020204030204" pitchFamily="34" charset="0"/>
              </a:rPr>
              <a:t>分别按照每月</a:t>
            </a:r>
            <a:r>
              <a:rPr lang="en-US" altLang="zh-CN" sz="1600" b="1">
                <a:solidFill>
                  <a:srgbClr val="0000FF"/>
                </a:solidFill>
                <a:latin typeface="Calibri" panose="020F0502020204030204" pitchFamily="34" charset="0"/>
              </a:rPr>
              <a:t>500</a:t>
            </a:r>
            <a:r>
              <a:rPr lang="zh-CN" altLang="en-US" sz="1600" b="1">
                <a:solidFill>
                  <a:srgbClr val="0000FF"/>
                </a:solidFill>
                <a:latin typeface="Calibri" panose="020F0502020204030204" pitchFamily="34" charset="0"/>
              </a:rPr>
              <a:t>元</a:t>
            </a:r>
            <a:r>
              <a:rPr lang="zh-CN" altLang="en-US" sz="1600" b="1">
                <a:latin typeface="Calibri" panose="020F0502020204030204" pitchFamily="34" charset="0"/>
              </a:rPr>
              <a:t>对各自发生的住房贷款利息支出扣除。</a:t>
            </a:r>
            <a:endParaRPr lang="zh-CN" altLang="zh-CN" sz="1600" b="1">
              <a:latin typeface="Calibri" panose="020F0502020204030204" pitchFamily="34" charset="0"/>
            </a:endParaRPr>
          </a:p>
        </p:txBody>
      </p:sp>
      <p:grpSp>
        <p:nvGrpSpPr>
          <p:cNvPr id="26638" name="组合 57"/>
          <p:cNvGrpSpPr/>
          <p:nvPr/>
        </p:nvGrpSpPr>
        <p:grpSpPr bwMode="auto">
          <a:xfrm>
            <a:off x="5840413" y="354013"/>
            <a:ext cx="325437" cy="325437"/>
            <a:chOff x="0" y="0"/>
            <a:chExt cx="432833" cy="432834"/>
          </a:xfrm>
        </p:grpSpPr>
        <p:sp>
          <p:nvSpPr>
            <p:cNvPr id="26651"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6652"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26639" name="组合 60"/>
          <p:cNvGrpSpPr/>
          <p:nvPr/>
        </p:nvGrpSpPr>
        <p:grpSpPr bwMode="auto">
          <a:xfrm>
            <a:off x="6326188" y="354013"/>
            <a:ext cx="325437" cy="325437"/>
            <a:chOff x="0" y="0"/>
            <a:chExt cx="432833" cy="432834"/>
          </a:xfrm>
        </p:grpSpPr>
        <p:sp>
          <p:nvSpPr>
            <p:cNvPr id="26649"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6650"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26640" name="组合 51"/>
          <p:cNvGrpSpPr/>
          <p:nvPr/>
        </p:nvGrpSpPr>
        <p:grpSpPr bwMode="auto">
          <a:xfrm>
            <a:off x="6811963" y="354013"/>
            <a:ext cx="323850" cy="323850"/>
            <a:chOff x="0" y="0"/>
            <a:chExt cx="432048" cy="432048"/>
          </a:xfrm>
        </p:grpSpPr>
        <p:sp>
          <p:nvSpPr>
            <p:cNvPr id="26647"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6648"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26641" name="组合 54"/>
          <p:cNvGrpSpPr/>
          <p:nvPr/>
        </p:nvGrpSpPr>
        <p:grpSpPr bwMode="auto">
          <a:xfrm>
            <a:off x="7297738" y="354013"/>
            <a:ext cx="325437" cy="325437"/>
            <a:chOff x="0" y="0"/>
            <a:chExt cx="432833" cy="432834"/>
          </a:xfrm>
        </p:grpSpPr>
        <p:sp>
          <p:nvSpPr>
            <p:cNvPr id="26645"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6646"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26642" name="组合 48"/>
          <p:cNvGrpSpPr/>
          <p:nvPr/>
        </p:nvGrpSpPr>
        <p:grpSpPr bwMode="auto">
          <a:xfrm>
            <a:off x="7785100" y="354013"/>
            <a:ext cx="323850" cy="325437"/>
            <a:chOff x="0" y="0"/>
            <a:chExt cx="432048" cy="432834"/>
          </a:xfrm>
        </p:grpSpPr>
        <p:sp>
          <p:nvSpPr>
            <p:cNvPr id="26643"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6644"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advTm="0">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专项</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附加扣除政策的条件和标准</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712788"/>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27655" name="组合 13"/>
          <p:cNvGrpSpPr/>
          <p:nvPr/>
        </p:nvGrpSpPr>
        <p:grpSpPr bwMode="auto">
          <a:xfrm>
            <a:off x="3059113" y="700088"/>
            <a:ext cx="1136650" cy="1136650"/>
            <a:chOff x="4535488" y="2578100"/>
            <a:chExt cx="1514475" cy="1516063"/>
          </a:xfrm>
        </p:grpSpPr>
        <p:sp>
          <p:nvSpPr>
            <p:cNvPr id="27680" name="任意多边形 15"/>
            <p:cNvSpPr>
              <a:spLocks noChangeArrowheads="1"/>
            </p:cNvSpPr>
            <p:nvPr/>
          </p:nvSpPr>
          <p:spPr bwMode="auto">
            <a:xfrm rot="16200000" flipH="1">
              <a:off x="4534694" y="2578894"/>
              <a:ext cx="1514475" cy="1512887"/>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0 h 1845129"/>
                <a:gd name="T12" fmla="*/ 60738 w 1845129"/>
                <a:gd name="T13" fmla="*/ 253410 h 1845129"/>
                <a:gd name="T14" fmla="*/ 0 w 1845129"/>
                <a:gd name="T15" fmla="*/ 193306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noFill/>
              <a:round/>
            </a:ln>
          </p:spPr>
          <p:txBody>
            <a:bodyPr anchor="ctr"/>
            <a:lstStyle/>
            <a:p>
              <a:endParaRPr lang="zh-CN" altLang="en-US"/>
            </a:p>
          </p:txBody>
        </p:sp>
        <p:sp>
          <p:nvSpPr>
            <p:cNvPr id="27681" name="矩形 16"/>
            <p:cNvSpPr>
              <a:spLocks noChangeArrowheads="1"/>
            </p:cNvSpPr>
            <p:nvPr/>
          </p:nvSpPr>
          <p:spPr bwMode="auto">
            <a:xfrm rot="16200000" flipH="1">
              <a:off x="4895850" y="2940050"/>
              <a:ext cx="1154113" cy="1154113"/>
            </a:xfrm>
            <a:prstGeom prst="rect">
              <a:avLst/>
            </a:prstGeom>
            <a:solidFill>
              <a:srgbClr val="FFFFFF"/>
            </a:solidFill>
            <a:ln w="12700">
              <a:solidFill>
                <a:schemeClr val="tx2"/>
              </a:solidFill>
              <a:bevel/>
            </a:ln>
          </p:spPr>
          <p:txBody>
            <a:bodyPr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682" name="文本框 13"/>
            <p:cNvSpPr txBox="1">
              <a:spLocks noChangeArrowheads="1"/>
            </p:cNvSpPr>
            <p:nvPr/>
          </p:nvSpPr>
          <p:spPr bwMode="auto">
            <a:xfrm>
              <a:off x="5025552" y="3057797"/>
              <a:ext cx="930170" cy="943848"/>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起止</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时间</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grpSp>
        <p:nvGrpSpPr>
          <p:cNvPr id="27656" name="组合 19"/>
          <p:cNvGrpSpPr/>
          <p:nvPr/>
        </p:nvGrpSpPr>
        <p:grpSpPr bwMode="auto">
          <a:xfrm>
            <a:off x="4262438" y="715963"/>
            <a:ext cx="1144587" cy="1135062"/>
            <a:chOff x="6138251" y="2599440"/>
            <a:chExt cx="1527787" cy="1514475"/>
          </a:xfrm>
        </p:grpSpPr>
        <p:sp>
          <p:nvSpPr>
            <p:cNvPr id="27678" name="任意多边形 7"/>
            <p:cNvSpPr>
              <a:spLocks noChangeArrowheads="1"/>
            </p:cNvSpPr>
            <p:nvPr/>
          </p:nvSpPr>
          <p:spPr bwMode="auto">
            <a:xfrm rot="5400000">
              <a:off x="6152356" y="2600234"/>
              <a:ext cx="1514475" cy="1512888"/>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2 h 1845129"/>
                <a:gd name="T12" fmla="*/ 60738 w 1845129"/>
                <a:gd name="T13" fmla="*/ 253412 h 1845129"/>
                <a:gd name="T14" fmla="*/ 0 w 1845129"/>
                <a:gd name="T15" fmla="*/ 193308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solidFill>
                <a:schemeClr val="tx2"/>
              </a:solidFill>
              <a:round/>
            </a:ln>
          </p:spPr>
          <p:txBody>
            <a:bodyPr anchor="ctr"/>
            <a:lstStyle/>
            <a:p>
              <a:endParaRPr lang="zh-CN" altLang="en-US"/>
            </a:p>
          </p:txBody>
        </p:sp>
        <p:sp>
          <p:nvSpPr>
            <p:cNvPr id="27679" name="矩形 8"/>
            <p:cNvSpPr>
              <a:spLocks noChangeArrowheads="1"/>
            </p:cNvSpPr>
            <p:nvPr/>
          </p:nvSpPr>
          <p:spPr bwMode="auto">
            <a:xfrm rot="5400000">
              <a:off x="6139045" y="2947052"/>
              <a:ext cx="1154114" cy="1155701"/>
            </a:xfrm>
            <a:prstGeom prst="rect">
              <a:avLst/>
            </a:prstGeom>
            <a:solidFill>
              <a:srgbClr val="FFFFFF"/>
            </a:solidFill>
            <a:ln w="12700">
              <a:solidFill>
                <a:schemeClr val="tx2"/>
              </a:solidFill>
              <a:bevel/>
            </a:ln>
          </p:spPr>
          <p:txBody>
            <a:bodyPr rot="10800000"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27657" name="文本框 13"/>
          <p:cNvSpPr txBox="1">
            <a:spLocks noChangeArrowheads="1"/>
          </p:cNvSpPr>
          <p:nvPr/>
        </p:nvSpPr>
        <p:spPr bwMode="auto">
          <a:xfrm>
            <a:off x="4327525" y="1058863"/>
            <a:ext cx="698500" cy="708025"/>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备查</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资料</a:t>
            </a:r>
            <a:endParaRPr lang="en-US" altLang="zh-CN" sz="2000" b="1">
              <a:solidFill>
                <a:schemeClr val="tx2"/>
              </a:solidFill>
              <a:latin typeface="微软雅黑" panose="020B0503020204020204" pitchFamily="34" charset="-122"/>
              <a:ea typeface="微软雅黑" panose="020B0503020204020204" pitchFamily="34" charset="-122"/>
            </a:endParaRPr>
          </a:p>
        </p:txBody>
      </p:sp>
      <p:sp>
        <p:nvSpPr>
          <p:cNvPr id="40" name="六边形 39"/>
          <p:cNvSpPr/>
          <p:nvPr/>
        </p:nvSpPr>
        <p:spPr>
          <a:xfrm>
            <a:off x="225425" y="700088"/>
            <a:ext cx="1090613" cy="952500"/>
          </a:xfrm>
          <a:prstGeom prst="hexagon">
            <a:avLst/>
          </a:prstGeom>
          <a:solidFill>
            <a:schemeClr val="tx2"/>
          </a:solidFill>
          <a:ln w="3810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0" name="直接连接符 9"/>
          <p:cNvCxnSpPr/>
          <p:nvPr/>
        </p:nvCxnSpPr>
        <p:spPr>
          <a:xfrm>
            <a:off x="4211638" y="1924050"/>
            <a:ext cx="0" cy="3024188"/>
          </a:xfrm>
          <a:prstGeom prst="line">
            <a:avLst/>
          </a:prstGeom>
        </p:spPr>
        <p:style>
          <a:lnRef idx="1">
            <a:schemeClr val="accent1"/>
          </a:lnRef>
          <a:fillRef idx="0">
            <a:schemeClr val="accent1"/>
          </a:fillRef>
          <a:effectRef idx="0">
            <a:schemeClr val="accent1"/>
          </a:effectRef>
          <a:fontRef idx="minor">
            <a:schemeClr val="tx1"/>
          </a:fontRef>
        </p:style>
      </p:cxnSp>
      <p:sp>
        <p:nvSpPr>
          <p:cNvPr id="27660" name="矩形 10"/>
          <p:cNvSpPr>
            <a:spLocks noChangeArrowheads="1"/>
          </p:cNvSpPr>
          <p:nvPr/>
        </p:nvSpPr>
        <p:spPr bwMode="auto">
          <a:xfrm>
            <a:off x="179388" y="1973263"/>
            <a:ext cx="4013200" cy="1200150"/>
          </a:xfrm>
          <a:prstGeom prst="rect">
            <a:avLst/>
          </a:prstGeom>
          <a:noFill/>
          <a:ln w="9525">
            <a:noFill/>
            <a:miter lim="800000"/>
          </a:ln>
        </p:spPr>
        <p:txBody>
          <a:bodyPr>
            <a:spAutoFit/>
          </a:bodyPr>
          <a:lstStyle/>
          <a:p>
            <a:r>
              <a:rPr lang="zh-CN" altLang="en-US" b="1">
                <a:latin typeface="Calibri" panose="020F0502020204030204" pitchFamily="34" charset="0"/>
              </a:rPr>
              <a:t>贷款合同约定开始还款的当月</a:t>
            </a:r>
            <a:r>
              <a:rPr lang="en-US" altLang="zh-CN" b="1">
                <a:latin typeface="Calibri" panose="020F0502020204030204" pitchFamily="34" charset="0"/>
              </a:rPr>
              <a:t>——</a:t>
            </a:r>
            <a:r>
              <a:rPr lang="zh-CN" altLang="en-US" b="1">
                <a:latin typeface="Calibri" panose="020F0502020204030204" pitchFamily="34" charset="0"/>
              </a:rPr>
              <a:t>贷款全部归还或贷款合同终止的当月</a:t>
            </a:r>
            <a:endParaRPr lang="zh-CN" altLang="en-US" b="1">
              <a:latin typeface="Calibri" panose="020F0502020204030204" pitchFamily="34" charset="0"/>
            </a:endParaRPr>
          </a:p>
          <a:p>
            <a:endParaRPr lang="zh-CN" altLang="en-US" b="1">
              <a:latin typeface="Calibri" panose="020F0502020204030204" pitchFamily="34" charset="0"/>
            </a:endParaRPr>
          </a:p>
          <a:p>
            <a:r>
              <a:rPr lang="zh-CN" altLang="en-US" b="1">
                <a:latin typeface="Calibri" panose="020F0502020204030204" pitchFamily="34" charset="0"/>
              </a:rPr>
              <a:t>但扣除期限最长不得超过</a:t>
            </a:r>
            <a:r>
              <a:rPr lang="en-US" altLang="zh-CN" b="1">
                <a:latin typeface="Calibri" panose="020F0502020204030204" pitchFamily="34" charset="0"/>
              </a:rPr>
              <a:t>240</a:t>
            </a:r>
            <a:r>
              <a:rPr lang="zh-CN" altLang="en-US" b="1">
                <a:latin typeface="Calibri" panose="020F0502020204030204" pitchFamily="34" charset="0"/>
              </a:rPr>
              <a:t>个月。</a:t>
            </a:r>
            <a:endParaRPr lang="zh-CN" altLang="zh-CN" b="1">
              <a:latin typeface="Calibri" panose="020F0502020204030204" pitchFamily="34" charset="0"/>
            </a:endParaRPr>
          </a:p>
        </p:txBody>
      </p:sp>
      <p:sp>
        <p:nvSpPr>
          <p:cNvPr id="27661" name="矩形 11"/>
          <p:cNvSpPr>
            <a:spLocks noChangeArrowheads="1"/>
          </p:cNvSpPr>
          <p:nvPr/>
        </p:nvSpPr>
        <p:spPr bwMode="auto">
          <a:xfrm>
            <a:off x="4356100" y="1995488"/>
            <a:ext cx="4032250" cy="646112"/>
          </a:xfrm>
          <a:prstGeom prst="rect">
            <a:avLst/>
          </a:prstGeom>
          <a:noFill/>
          <a:ln w="9525">
            <a:noFill/>
            <a:miter lim="800000"/>
          </a:ln>
        </p:spPr>
        <p:txBody>
          <a:bodyPr>
            <a:spAutoFit/>
          </a:bodyPr>
          <a:lstStyle/>
          <a:p>
            <a:r>
              <a:rPr lang="zh-CN" altLang="zh-CN" b="1">
                <a:solidFill>
                  <a:srgbClr val="0000FF"/>
                </a:solidFill>
                <a:latin typeface="Calibri" panose="020F0502020204030204" pitchFamily="34" charset="0"/>
              </a:rPr>
              <a:t>住房贷款合同</a:t>
            </a:r>
            <a:endParaRPr lang="zh-CN" altLang="zh-CN" b="1">
              <a:solidFill>
                <a:srgbClr val="0000FF"/>
              </a:solidFill>
              <a:latin typeface="Calibri" panose="020F0502020204030204" pitchFamily="34" charset="0"/>
            </a:endParaRPr>
          </a:p>
          <a:p>
            <a:r>
              <a:rPr lang="zh-CN" altLang="zh-CN" b="1">
                <a:solidFill>
                  <a:srgbClr val="0000FF"/>
                </a:solidFill>
                <a:latin typeface="Calibri" panose="020F0502020204030204" pitchFamily="34" charset="0"/>
              </a:rPr>
              <a:t>贷款还款支出凭证</a:t>
            </a:r>
            <a:r>
              <a:rPr lang="zh-CN" altLang="zh-CN" b="1">
                <a:latin typeface="Calibri" panose="020F0502020204030204" pitchFamily="34" charset="0"/>
              </a:rPr>
              <a:t>等</a:t>
            </a:r>
            <a:endParaRPr lang="zh-CN" altLang="zh-CN" b="1">
              <a:latin typeface="Calibri" panose="020F0502020204030204" pitchFamily="34" charset="0"/>
            </a:endParaRPr>
          </a:p>
        </p:txBody>
      </p:sp>
      <p:sp>
        <p:nvSpPr>
          <p:cNvPr id="27662" name="文本框 67"/>
          <p:cNvSpPr txBox="1">
            <a:spLocks noChangeArrowheads="1"/>
          </p:cNvSpPr>
          <p:nvPr/>
        </p:nvSpPr>
        <p:spPr bwMode="auto">
          <a:xfrm>
            <a:off x="295275" y="771525"/>
            <a:ext cx="963613" cy="781050"/>
          </a:xfrm>
          <a:prstGeom prst="rect">
            <a:avLst/>
          </a:prstGeom>
          <a:noFill/>
          <a:ln w="38100">
            <a:noFill/>
            <a:miter lim="800000"/>
          </a:ln>
        </p:spPr>
        <p:txBody>
          <a:bodyPr>
            <a:spAutoFit/>
          </a:bodyPr>
          <a:lstStyle/>
          <a:p>
            <a:pPr algn="ctr" eaLnBrk="0" hangingPunct="0">
              <a:lnSpc>
                <a:spcPct val="120000"/>
              </a:lnSpc>
            </a:pPr>
            <a:r>
              <a:rPr lang="zh-CN" altLang="en-US" sz="2800" b="1" baseline="-3000">
                <a:solidFill>
                  <a:schemeClr val="bg1"/>
                </a:solidFill>
                <a:latin typeface="Calibri" panose="020F0502020204030204" pitchFamily="34" charset="0"/>
                <a:ea typeface="微软雅黑" panose="020B0503020204020204" pitchFamily="34" charset="-122"/>
                <a:cs typeface="Arial" panose="020B0604020202020204" pitchFamily="34" charset="0"/>
              </a:rPr>
              <a:t>住房贷款利息</a:t>
            </a:r>
            <a:endParaRPr lang="zh-CN" altLang="en-US" sz="2800" b="1" baseline="-300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nvGrpSpPr>
          <p:cNvPr id="27663" name="组合 57"/>
          <p:cNvGrpSpPr/>
          <p:nvPr/>
        </p:nvGrpSpPr>
        <p:grpSpPr bwMode="auto">
          <a:xfrm>
            <a:off x="5840413" y="354013"/>
            <a:ext cx="325437" cy="325437"/>
            <a:chOff x="0" y="0"/>
            <a:chExt cx="432833" cy="432834"/>
          </a:xfrm>
        </p:grpSpPr>
        <p:sp>
          <p:nvSpPr>
            <p:cNvPr id="27676"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7677"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27664" name="组合 60"/>
          <p:cNvGrpSpPr/>
          <p:nvPr/>
        </p:nvGrpSpPr>
        <p:grpSpPr bwMode="auto">
          <a:xfrm>
            <a:off x="6326188" y="354013"/>
            <a:ext cx="325437" cy="325437"/>
            <a:chOff x="0" y="0"/>
            <a:chExt cx="432833" cy="432834"/>
          </a:xfrm>
        </p:grpSpPr>
        <p:sp>
          <p:nvSpPr>
            <p:cNvPr id="27674"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7675"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27665" name="组合 51"/>
          <p:cNvGrpSpPr/>
          <p:nvPr/>
        </p:nvGrpSpPr>
        <p:grpSpPr bwMode="auto">
          <a:xfrm>
            <a:off x="6811963" y="354013"/>
            <a:ext cx="323850" cy="323850"/>
            <a:chOff x="0" y="0"/>
            <a:chExt cx="432048" cy="432048"/>
          </a:xfrm>
        </p:grpSpPr>
        <p:sp>
          <p:nvSpPr>
            <p:cNvPr id="27672"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7673"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27666" name="组合 54"/>
          <p:cNvGrpSpPr/>
          <p:nvPr/>
        </p:nvGrpSpPr>
        <p:grpSpPr bwMode="auto">
          <a:xfrm>
            <a:off x="7297738" y="354013"/>
            <a:ext cx="325437" cy="325437"/>
            <a:chOff x="0" y="0"/>
            <a:chExt cx="432833" cy="432834"/>
          </a:xfrm>
        </p:grpSpPr>
        <p:sp>
          <p:nvSpPr>
            <p:cNvPr id="27670"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7671"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27667" name="组合 48"/>
          <p:cNvGrpSpPr/>
          <p:nvPr/>
        </p:nvGrpSpPr>
        <p:grpSpPr bwMode="auto">
          <a:xfrm>
            <a:off x="7785100" y="354013"/>
            <a:ext cx="323850" cy="325437"/>
            <a:chOff x="0" y="0"/>
            <a:chExt cx="432048" cy="432834"/>
          </a:xfrm>
        </p:grpSpPr>
        <p:sp>
          <p:nvSpPr>
            <p:cNvPr id="27668"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7669"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advTm="0">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专项</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附加扣除政策的条件和标准</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55650" y="701675"/>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28679" name="组合 13"/>
          <p:cNvGrpSpPr/>
          <p:nvPr/>
        </p:nvGrpSpPr>
        <p:grpSpPr bwMode="auto">
          <a:xfrm>
            <a:off x="3059113" y="700088"/>
            <a:ext cx="1136650" cy="1136650"/>
            <a:chOff x="4535488" y="2578100"/>
            <a:chExt cx="1514475" cy="1516063"/>
          </a:xfrm>
        </p:grpSpPr>
        <p:sp>
          <p:nvSpPr>
            <p:cNvPr id="28703" name="任意多边形 15"/>
            <p:cNvSpPr>
              <a:spLocks noChangeArrowheads="1"/>
            </p:cNvSpPr>
            <p:nvPr/>
          </p:nvSpPr>
          <p:spPr bwMode="auto">
            <a:xfrm rot="16200000" flipH="1">
              <a:off x="4534694" y="2578894"/>
              <a:ext cx="1514475" cy="1512887"/>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0 h 1845129"/>
                <a:gd name="T12" fmla="*/ 60738 w 1845129"/>
                <a:gd name="T13" fmla="*/ 253410 h 1845129"/>
                <a:gd name="T14" fmla="*/ 0 w 1845129"/>
                <a:gd name="T15" fmla="*/ 193306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noFill/>
              <a:round/>
            </a:ln>
          </p:spPr>
          <p:txBody>
            <a:bodyPr anchor="ctr"/>
            <a:lstStyle/>
            <a:p>
              <a:endParaRPr lang="zh-CN" altLang="en-US"/>
            </a:p>
          </p:txBody>
        </p:sp>
        <p:sp>
          <p:nvSpPr>
            <p:cNvPr id="28704" name="矩形 16"/>
            <p:cNvSpPr>
              <a:spLocks noChangeArrowheads="1"/>
            </p:cNvSpPr>
            <p:nvPr/>
          </p:nvSpPr>
          <p:spPr bwMode="auto">
            <a:xfrm rot="16200000" flipH="1">
              <a:off x="4895850" y="2940050"/>
              <a:ext cx="1154113" cy="1154113"/>
            </a:xfrm>
            <a:prstGeom prst="rect">
              <a:avLst/>
            </a:prstGeom>
            <a:solidFill>
              <a:srgbClr val="FFFFFF"/>
            </a:solidFill>
            <a:ln w="12700">
              <a:solidFill>
                <a:schemeClr val="tx2"/>
              </a:solidFill>
              <a:bevel/>
            </a:ln>
          </p:spPr>
          <p:txBody>
            <a:bodyPr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8705" name="文本框 13"/>
            <p:cNvSpPr txBox="1">
              <a:spLocks noChangeArrowheads="1"/>
            </p:cNvSpPr>
            <p:nvPr/>
          </p:nvSpPr>
          <p:spPr bwMode="auto">
            <a:xfrm>
              <a:off x="5025552" y="3057797"/>
              <a:ext cx="934444" cy="943848"/>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享受</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条件</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grpSp>
        <p:nvGrpSpPr>
          <p:cNvPr id="28680" name="组合 19"/>
          <p:cNvGrpSpPr/>
          <p:nvPr/>
        </p:nvGrpSpPr>
        <p:grpSpPr bwMode="auto">
          <a:xfrm>
            <a:off x="4262438" y="715963"/>
            <a:ext cx="1144587" cy="1135062"/>
            <a:chOff x="6138251" y="2599440"/>
            <a:chExt cx="1527787" cy="1514475"/>
          </a:xfrm>
        </p:grpSpPr>
        <p:sp>
          <p:nvSpPr>
            <p:cNvPr id="28701" name="任意多边形 7"/>
            <p:cNvSpPr>
              <a:spLocks noChangeArrowheads="1"/>
            </p:cNvSpPr>
            <p:nvPr/>
          </p:nvSpPr>
          <p:spPr bwMode="auto">
            <a:xfrm rot="5400000">
              <a:off x="6152356" y="2600234"/>
              <a:ext cx="1514475" cy="1512888"/>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2 h 1845129"/>
                <a:gd name="T12" fmla="*/ 60738 w 1845129"/>
                <a:gd name="T13" fmla="*/ 253412 h 1845129"/>
                <a:gd name="T14" fmla="*/ 0 w 1845129"/>
                <a:gd name="T15" fmla="*/ 193308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solidFill>
                <a:schemeClr val="tx2"/>
              </a:solidFill>
              <a:round/>
            </a:ln>
          </p:spPr>
          <p:txBody>
            <a:bodyPr anchor="ctr"/>
            <a:lstStyle/>
            <a:p>
              <a:endParaRPr lang="zh-CN" altLang="en-US"/>
            </a:p>
          </p:txBody>
        </p:sp>
        <p:sp>
          <p:nvSpPr>
            <p:cNvPr id="28702" name="矩形 8"/>
            <p:cNvSpPr>
              <a:spLocks noChangeArrowheads="1"/>
            </p:cNvSpPr>
            <p:nvPr/>
          </p:nvSpPr>
          <p:spPr bwMode="auto">
            <a:xfrm rot="5400000">
              <a:off x="6139045" y="2947052"/>
              <a:ext cx="1154114" cy="1155701"/>
            </a:xfrm>
            <a:prstGeom prst="rect">
              <a:avLst/>
            </a:prstGeom>
            <a:solidFill>
              <a:srgbClr val="FFFFFF"/>
            </a:solidFill>
            <a:ln w="12700">
              <a:solidFill>
                <a:schemeClr val="tx2"/>
              </a:solidFill>
              <a:bevel/>
            </a:ln>
          </p:spPr>
          <p:txBody>
            <a:bodyPr rot="10800000"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28681" name="文本框 13"/>
          <p:cNvSpPr txBox="1">
            <a:spLocks noChangeArrowheads="1"/>
          </p:cNvSpPr>
          <p:nvPr/>
        </p:nvSpPr>
        <p:spPr bwMode="auto">
          <a:xfrm>
            <a:off x="4327525" y="1058863"/>
            <a:ext cx="698500" cy="708025"/>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标准</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方式</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nvGrpSpPr>
          <p:cNvPr id="8" name="组合 38"/>
          <p:cNvGrpSpPr/>
          <p:nvPr/>
        </p:nvGrpSpPr>
        <p:grpSpPr>
          <a:xfrm>
            <a:off x="225182" y="699543"/>
            <a:ext cx="1090253" cy="953222"/>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40" name="六边形 39"/>
            <p:cNvSpPr/>
            <p:nvPr/>
          </p:nvSpPr>
          <p:spPr>
            <a:xfrm>
              <a:off x="6842760" y="4008870"/>
              <a:ext cx="1203960" cy="1051560"/>
            </a:xfrm>
            <a:prstGeom prst="hexagon">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文本框 67"/>
            <p:cNvSpPr txBox="1"/>
            <p:nvPr/>
          </p:nvSpPr>
          <p:spPr>
            <a:xfrm>
              <a:off x="6920012" y="4088306"/>
              <a:ext cx="1065085" cy="835593"/>
            </a:xfrm>
            <a:prstGeom prst="rect">
              <a:avLst/>
            </a:prstGeom>
            <a:noFill/>
            <a:ln w="38100">
              <a:noFill/>
            </a:ln>
          </p:spPr>
          <p:txBody>
            <a:bodyPr>
              <a:spAutoFit/>
            </a:bodyPr>
            <a:lstStyle/>
            <a:p>
              <a:pPr algn="ctr" eaLnBrk="0" fontAlgn="auto" hangingPunct="0">
                <a:lnSpc>
                  <a:spcPct val="120000"/>
                </a:lnSpc>
                <a:spcBef>
                  <a:spcPts val="0"/>
                </a:spcBef>
                <a:spcAft>
                  <a:spcPts val="0"/>
                </a:spcAft>
                <a:defRPr/>
              </a:pPr>
              <a:r>
                <a:rPr lang="zh-CN" altLang="en-US" sz="2800" b="1" baseline="-3000" dirty="0">
                  <a:solidFill>
                    <a:schemeClr val="bg1"/>
                  </a:solidFill>
                  <a:latin typeface="+mn-lt"/>
                  <a:ea typeface="微软雅黑" panose="020B0503020204020204" pitchFamily="34" charset="-122"/>
                  <a:cs typeface="Arial" panose="020B0604020202020204" pitchFamily="34" charset="0"/>
                </a:rPr>
                <a:t>住房</a:t>
              </a:r>
              <a:endParaRPr lang="en-US" altLang="zh-CN" sz="2800" b="1" baseline="-3000" dirty="0">
                <a:solidFill>
                  <a:schemeClr val="bg1"/>
                </a:solidFill>
                <a:latin typeface="+mn-lt"/>
                <a:ea typeface="微软雅黑" panose="020B0503020204020204" pitchFamily="34" charset="-122"/>
                <a:cs typeface="Arial" panose="020B0604020202020204" pitchFamily="34" charset="0"/>
              </a:endParaRPr>
            </a:p>
            <a:p>
              <a:pPr algn="ctr" eaLnBrk="0" fontAlgn="auto" hangingPunct="0">
                <a:lnSpc>
                  <a:spcPct val="120000"/>
                </a:lnSpc>
                <a:spcBef>
                  <a:spcPts val="0"/>
                </a:spcBef>
                <a:spcAft>
                  <a:spcPts val="0"/>
                </a:spcAft>
                <a:defRPr/>
              </a:pPr>
              <a:r>
                <a:rPr lang="zh-CN" altLang="en-US" sz="2800" b="1" baseline="-3000" dirty="0">
                  <a:solidFill>
                    <a:schemeClr val="bg1"/>
                  </a:solidFill>
                  <a:latin typeface="+mn-lt"/>
                  <a:ea typeface="微软雅黑" panose="020B0503020204020204" pitchFamily="34" charset="-122"/>
                  <a:cs typeface="Arial" panose="020B0604020202020204" pitchFamily="34" charset="0"/>
                </a:rPr>
                <a:t>租金</a:t>
              </a:r>
              <a:endParaRPr lang="zh-CN" altLang="en-US" sz="2800" b="1" baseline="-3000" dirty="0">
                <a:solidFill>
                  <a:schemeClr val="bg1"/>
                </a:solidFill>
                <a:latin typeface="+mn-lt"/>
                <a:ea typeface="微软雅黑" panose="020B0503020204020204" pitchFamily="34" charset="-122"/>
                <a:cs typeface="Arial" panose="020B0604020202020204" pitchFamily="34" charset="0"/>
              </a:endParaRPr>
            </a:p>
          </p:txBody>
        </p:sp>
      </p:grpSp>
      <p:cxnSp>
        <p:nvCxnSpPr>
          <p:cNvPr id="10" name="直接连接符 9"/>
          <p:cNvCxnSpPr/>
          <p:nvPr/>
        </p:nvCxnSpPr>
        <p:spPr>
          <a:xfrm>
            <a:off x="4211638" y="1924050"/>
            <a:ext cx="0" cy="3024188"/>
          </a:xfrm>
          <a:prstGeom prst="line">
            <a:avLst/>
          </a:prstGeom>
        </p:spPr>
        <p:style>
          <a:lnRef idx="1">
            <a:schemeClr val="accent1"/>
          </a:lnRef>
          <a:fillRef idx="0">
            <a:schemeClr val="accent1"/>
          </a:fillRef>
          <a:effectRef idx="0">
            <a:schemeClr val="accent1"/>
          </a:effectRef>
          <a:fontRef idx="minor">
            <a:schemeClr val="tx1"/>
          </a:fontRef>
        </p:style>
      </p:cxnSp>
      <p:sp>
        <p:nvSpPr>
          <p:cNvPr id="28684" name="矩形 10"/>
          <p:cNvSpPr>
            <a:spLocks noChangeArrowheads="1"/>
          </p:cNvSpPr>
          <p:nvPr/>
        </p:nvSpPr>
        <p:spPr bwMode="auto">
          <a:xfrm>
            <a:off x="179388" y="1924050"/>
            <a:ext cx="4013200" cy="2862263"/>
          </a:xfrm>
          <a:prstGeom prst="rect">
            <a:avLst/>
          </a:prstGeom>
          <a:noFill/>
          <a:ln w="9525">
            <a:noFill/>
            <a:miter lim="800000"/>
          </a:ln>
        </p:spPr>
        <p:txBody>
          <a:bodyPr>
            <a:spAutoFit/>
          </a:bodyPr>
          <a:lstStyle/>
          <a:p>
            <a:r>
              <a:rPr lang="zh-CN" altLang="en-US" b="1">
                <a:latin typeface="Calibri" panose="020F0502020204030204" pitchFamily="34" charset="0"/>
              </a:rPr>
              <a:t>在主要工作城市租房，且同时符合以下条件：</a:t>
            </a:r>
            <a:endParaRPr lang="zh-CN" altLang="en-US" b="1">
              <a:latin typeface="Calibri" panose="020F0502020204030204" pitchFamily="34" charset="0"/>
            </a:endParaRPr>
          </a:p>
          <a:p>
            <a:r>
              <a:rPr lang="zh-CN" altLang="en-US" b="1">
                <a:latin typeface="Calibri" panose="020F0502020204030204" pitchFamily="34" charset="0"/>
              </a:rPr>
              <a:t>（</a:t>
            </a:r>
            <a:r>
              <a:rPr lang="en-US" altLang="zh-CN" b="1">
                <a:latin typeface="Calibri" panose="020F0502020204030204" pitchFamily="34" charset="0"/>
              </a:rPr>
              <a:t>1</a:t>
            </a:r>
            <a:r>
              <a:rPr lang="zh-CN" altLang="en-US" b="1">
                <a:latin typeface="Calibri" panose="020F0502020204030204" pitchFamily="34" charset="0"/>
              </a:rPr>
              <a:t>）</a:t>
            </a:r>
            <a:r>
              <a:rPr lang="zh-CN" altLang="en-US" b="1">
                <a:latin typeface="Calibri" panose="020F0502020204030204" pitchFamily="34" charset="0"/>
                <a:sym typeface="+mn-ea"/>
              </a:rPr>
              <a:t>本人及配偶在主要工作的城市没有自有住房；</a:t>
            </a:r>
            <a:endParaRPr lang="zh-CN" altLang="en-US" b="1">
              <a:latin typeface="Calibri" panose="020F0502020204030204" pitchFamily="34" charset="0"/>
            </a:endParaRPr>
          </a:p>
          <a:p>
            <a:r>
              <a:rPr lang="zh-CN" altLang="en-US" b="1">
                <a:latin typeface="Calibri" panose="020F0502020204030204" pitchFamily="34" charset="0"/>
              </a:rPr>
              <a:t>（</a:t>
            </a:r>
            <a:r>
              <a:rPr lang="en-US" altLang="zh-CN" b="1">
                <a:latin typeface="Calibri" panose="020F0502020204030204" pitchFamily="34" charset="0"/>
              </a:rPr>
              <a:t>2</a:t>
            </a:r>
            <a:r>
              <a:rPr lang="zh-CN" altLang="en-US" b="1">
                <a:latin typeface="Calibri" panose="020F0502020204030204" pitchFamily="34" charset="0"/>
              </a:rPr>
              <a:t>）</a:t>
            </a:r>
            <a:r>
              <a:rPr lang="zh-CN" altLang="en-US" b="1">
                <a:latin typeface="Calibri" panose="020F0502020204030204" pitchFamily="34" charset="0"/>
                <a:sym typeface="+mn-ea"/>
              </a:rPr>
              <a:t>已经实际发生了住房租金支出；</a:t>
            </a:r>
            <a:endParaRPr lang="zh-CN" altLang="en-US" b="1">
              <a:latin typeface="Calibri" panose="020F0502020204030204" pitchFamily="34" charset="0"/>
            </a:endParaRPr>
          </a:p>
          <a:p>
            <a:r>
              <a:rPr lang="zh-CN" altLang="en-US" b="1">
                <a:latin typeface="Calibri" panose="020F0502020204030204" pitchFamily="34" charset="0"/>
              </a:rPr>
              <a:t>（</a:t>
            </a:r>
            <a:r>
              <a:rPr lang="en-US" altLang="zh-CN" b="1">
                <a:latin typeface="Calibri" panose="020F0502020204030204" pitchFamily="34" charset="0"/>
              </a:rPr>
              <a:t>3</a:t>
            </a:r>
            <a:r>
              <a:rPr lang="zh-CN" altLang="en-US" b="1">
                <a:latin typeface="Calibri" panose="020F0502020204030204" pitchFamily="34" charset="0"/>
              </a:rPr>
              <a:t>）本人及配偶在同一纳税年度内，没有享受住房贷款利息专项附加扣除政策。也就是说，住房贷款利息与住房租金两项扣除政策</a:t>
            </a:r>
            <a:r>
              <a:rPr lang="zh-CN" altLang="en-US" b="1">
                <a:solidFill>
                  <a:srgbClr val="0000FF"/>
                </a:solidFill>
                <a:latin typeface="Calibri" panose="020F0502020204030204" pitchFamily="34" charset="0"/>
              </a:rPr>
              <a:t>只能享受其中一项</a:t>
            </a:r>
            <a:r>
              <a:rPr lang="zh-CN" altLang="en-US" b="1">
                <a:latin typeface="Calibri" panose="020F0502020204030204" pitchFamily="34" charset="0"/>
              </a:rPr>
              <a:t>，不能同时享受。</a:t>
            </a:r>
            <a:endParaRPr lang="zh-CN" altLang="en-US" b="1">
              <a:latin typeface="Calibri" panose="020F0502020204030204" pitchFamily="34" charset="0"/>
            </a:endParaRPr>
          </a:p>
        </p:txBody>
      </p:sp>
      <p:sp>
        <p:nvSpPr>
          <p:cNvPr id="28685" name="矩形 11"/>
          <p:cNvSpPr>
            <a:spLocks noChangeArrowheads="1"/>
          </p:cNvSpPr>
          <p:nvPr/>
        </p:nvSpPr>
        <p:spPr bwMode="auto">
          <a:xfrm>
            <a:off x="4327525" y="1924050"/>
            <a:ext cx="4608513" cy="3140075"/>
          </a:xfrm>
          <a:prstGeom prst="rect">
            <a:avLst/>
          </a:prstGeom>
          <a:noFill/>
          <a:ln w="9525">
            <a:noFill/>
            <a:miter lim="800000"/>
          </a:ln>
        </p:spPr>
        <p:txBody>
          <a:bodyPr>
            <a:spAutoFit/>
          </a:bodyPr>
          <a:lstStyle/>
          <a:p>
            <a:r>
              <a:rPr lang="zh-CN" altLang="en-US" sz="1600" b="1">
                <a:latin typeface="Calibri" panose="020F0502020204030204" pitchFamily="34" charset="0"/>
              </a:rPr>
              <a:t>（</a:t>
            </a:r>
            <a:r>
              <a:rPr lang="en-US" altLang="zh-CN" sz="1600" b="1">
                <a:latin typeface="Calibri" panose="020F0502020204030204" pitchFamily="34" charset="0"/>
              </a:rPr>
              <a:t>1</a:t>
            </a:r>
            <a:r>
              <a:rPr lang="zh-CN" altLang="en-US" sz="1600" b="1">
                <a:latin typeface="Calibri" panose="020F0502020204030204" pitchFamily="34" charset="0"/>
              </a:rPr>
              <a:t>）直辖市、省会（首府）城市、计划单列市以及国务院确定的其他城市：</a:t>
            </a:r>
            <a:r>
              <a:rPr lang="zh-CN" altLang="en-US" sz="1600" b="1">
                <a:solidFill>
                  <a:srgbClr val="0000FF"/>
                </a:solidFill>
                <a:latin typeface="Calibri" panose="020F0502020204030204" pitchFamily="34" charset="0"/>
              </a:rPr>
              <a:t>每月</a:t>
            </a:r>
            <a:r>
              <a:rPr lang="en-US" altLang="zh-CN" sz="1600" b="1">
                <a:solidFill>
                  <a:srgbClr val="0000FF"/>
                </a:solidFill>
                <a:latin typeface="Calibri" panose="020F0502020204030204" pitchFamily="34" charset="0"/>
              </a:rPr>
              <a:t>1500</a:t>
            </a:r>
            <a:r>
              <a:rPr lang="zh-CN" altLang="en-US" sz="1600" b="1">
                <a:solidFill>
                  <a:srgbClr val="0000FF"/>
                </a:solidFill>
                <a:latin typeface="Calibri" panose="020F0502020204030204" pitchFamily="34" charset="0"/>
              </a:rPr>
              <a:t>元</a:t>
            </a:r>
            <a:r>
              <a:rPr lang="zh-CN" altLang="en-US" sz="1600" b="1">
                <a:latin typeface="Calibri" panose="020F0502020204030204" pitchFamily="34" charset="0"/>
              </a:rPr>
              <a:t>；</a:t>
            </a:r>
            <a:endParaRPr lang="en-US" altLang="zh-CN" sz="1600" b="1">
              <a:latin typeface="Calibri" panose="020F0502020204030204" pitchFamily="34" charset="0"/>
            </a:endParaRPr>
          </a:p>
          <a:p>
            <a:r>
              <a:rPr lang="zh-CN" altLang="en-US" sz="1600" b="1">
                <a:latin typeface="Calibri" panose="020F0502020204030204" pitchFamily="34" charset="0"/>
              </a:rPr>
              <a:t>（</a:t>
            </a:r>
            <a:r>
              <a:rPr lang="en-US" altLang="zh-CN" sz="1600" b="1">
                <a:latin typeface="Calibri" panose="020F0502020204030204" pitchFamily="34" charset="0"/>
              </a:rPr>
              <a:t>2</a:t>
            </a:r>
            <a:r>
              <a:rPr lang="zh-CN" altLang="en-US" sz="1600" b="1">
                <a:latin typeface="Calibri" panose="020F0502020204030204" pitchFamily="34" charset="0"/>
              </a:rPr>
              <a:t>）除上述城市以外的市辖区户籍人口超过</a:t>
            </a:r>
            <a:r>
              <a:rPr lang="en-US" altLang="zh-CN" sz="1600" b="1">
                <a:latin typeface="Calibri" panose="020F0502020204030204" pitchFamily="34" charset="0"/>
              </a:rPr>
              <a:t>100</a:t>
            </a:r>
            <a:r>
              <a:rPr lang="zh-CN" altLang="en-US" sz="1600" b="1">
                <a:latin typeface="Calibri" panose="020F0502020204030204" pitchFamily="34" charset="0"/>
              </a:rPr>
              <a:t>万人的城市：</a:t>
            </a:r>
            <a:r>
              <a:rPr lang="zh-CN" altLang="en-US" sz="1600" b="1">
                <a:solidFill>
                  <a:srgbClr val="0000FF"/>
                </a:solidFill>
                <a:latin typeface="Calibri" panose="020F0502020204030204" pitchFamily="34" charset="0"/>
              </a:rPr>
              <a:t>每月</a:t>
            </a:r>
            <a:r>
              <a:rPr lang="en-US" altLang="zh-CN" sz="1600" b="1">
                <a:solidFill>
                  <a:srgbClr val="0000FF"/>
                </a:solidFill>
                <a:latin typeface="Calibri" panose="020F0502020204030204" pitchFamily="34" charset="0"/>
              </a:rPr>
              <a:t>1100</a:t>
            </a:r>
            <a:r>
              <a:rPr lang="zh-CN" altLang="en-US" sz="1600" b="1">
                <a:solidFill>
                  <a:srgbClr val="0000FF"/>
                </a:solidFill>
                <a:latin typeface="Calibri" panose="020F0502020204030204" pitchFamily="34" charset="0"/>
              </a:rPr>
              <a:t>元</a:t>
            </a:r>
            <a:r>
              <a:rPr lang="zh-CN" altLang="en-US" sz="1600" b="1">
                <a:latin typeface="Calibri" panose="020F0502020204030204" pitchFamily="34" charset="0"/>
              </a:rPr>
              <a:t>；</a:t>
            </a:r>
            <a:endParaRPr lang="en-US" altLang="zh-CN" sz="1600" b="1">
              <a:latin typeface="Calibri" panose="020F0502020204030204" pitchFamily="34" charset="0"/>
            </a:endParaRPr>
          </a:p>
          <a:p>
            <a:r>
              <a:rPr lang="zh-CN" altLang="en-US" sz="1600" b="1">
                <a:latin typeface="Calibri" panose="020F0502020204030204" pitchFamily="34" charset="0"/>
              </a:rPr>
              <a:t>（</a:t>
            </a:r>
            <a:r>
              <a:rPr lang="en-US" altLang="zh-CN" sz="1600" b="1">
                <a:latin typeface="Calibri" panose="020F0502020204030204" pitchFamily="34" charset="0"/>
              </a:rPr>
              <a:t>3</a:t>
            </a:r>
            <a:r>
              <a:rPr lang="zh-CN" altLang="en-US" sz="1600" b="1">
                <a:latin typeface="Calibri" panose="020F0502020204030204" pitchFamily="34" charset="0"/>
              </a:rPr>
              <a:t>）除上述城市以外的，市辖区户籍人口不超过</a:t>
            </a:r>
            <a:r>
              <a:rPr lang="en-US" altLang="zh-CN" sz="1600" b="1">
                <a:latin typeface="Calibri" panose="020F0502020204030204" pitchFamily="34" charset="0"/>
              </a:rPr>
              <a:t>100</a:t>
            </a:r>
            <a:r>
              <a:rPr lang="zh-CN" altLang="en-US" sz="1600" b="1">
                <a:latin typeface="Calibri" panose="020F0502020204030204" pitchFamily="34" charset="0"/>
              </a:rPr>
              <a:t>万人（含）的城市：</a:t>
            </a:r>
            <a:r>
              <a:rPr lang="zh-CN" altLang="en-US" sz="1600" b="1">
                <a:solidFill>
                  <a:srgbClr val="0000FF"/>
                </a:solidFill>
                <a:latin typeface="Calibri" panose="020F0502020204030204" pitchFamily="34" charset="0"/>
              </a:rPr>
              <a:t>每月</a:t>
            </a:r>
            <a:r>
              <a:rPr lang="en-US" altLang="zh-CN" sz="1600" b="1">
                <a:solidFill>
                  <a:srgbClr val="0000FF"/>
                </a:solidFill>
                <a:latin typeface="Calibri" panose="020F0502020204030204" pitchFamily="34" charset="0"/>
              </a:rPr>
              <a:t>800</a:t>
            </a:r>
            <a:r>
              <a:rPr lang="zh-CN" altLang="en-US" sz="1600" b="1">
                <a:solidFill>
                  <a:srgbClr val="0000FF"/>
                </a:solidFill>
                <a:latin typeface="Calibri" panose="020F0502020204030204" pitchFamily="34" charset="0"/>
              </a:rPr>
              <a:t>元</a:t>
            </a:r>
            <a:r>
              <a:rPr lang="zh-CN" altLang="en-US" sz="1600" b="1">
                <a:latin typeface="Calibri" panose="020F0502020204030204" pitchFamily="34" charset="0"/>
              </a:rPr>
              <a:t>。</a:t>
            </a:r>
            <a:endParaRPr lang="en-US" altLang="zh-CN" sz="1600" b="1">
              <a:latin typeface="Calibri" panose="020F0502020204030204" pitchFamily="34" charset="0"/>
            </a:endParaRPr>
          </a:p>
          <a:p>
            <a:endParaRPr lang="en-US" altLang="zh-CN" sz="400" b="1">
              <a:latin typeface="Calibri" panose="020F0502020204030204" pitchFamily="34" charset="0"/>
            </a:endParaRPr>
          </a:p>
          <a:p>
            <a:endParaRPr lang="zh-CN" altLang="en-US" sz="1600" b="1">
              <a:latin typeface="Calibri" panose="020F0502020204030204" pitchFamily="34" charset="0"/>
            </a:endParaRPr>
          </a:p>
          <a:p>
            <a:r>
              <a:rPr lang="zh-CN" altLang="en-US" b="1" u="sng">
                <a:solidFill>
                  <a:srgbClr val="FF0000"/>
                </a:solidFill>
                <a:latin typeface="黑体" panose="02010609060101010101" pitchFamily="49" charset="-122"/>
                <a:ea typeface="黑体" panose="02010609060101010101" pitchFamily="49" charset="-122"/>
              </a:rPr>
              <a:t>？</a:t>
            </a:r>
            <a:r>
              <a:rPr lang="zh-CN" altLang="en-US" sz="1600" b="1">
                <a:solidFill>
                  <a:srgbClr val="0000FF"/>
                </a:solidFill>
                <a:latin typeface="Calibri" panose="020F0502020204030204" pitchFamily="34" charset="0"/>
              </a:rPr>
              <a:t>谁来扣</a:t>
            </a:r>
            <a:r>
              <a:rPr lang="zh-CN" altLang="en-US" sz="1600" b="1">
                <a:latin typeface="Calibri" panose="020F0502020204030204" pitchFamily="34" charset="0"/>
              </a:rPr>
              <a:t>：</a:t>
            </a:r>
            <a:endParaRPr lang="zh-CN" altLang="en-US" sz="1600" b="1">
              <a:latin typeface="Calibri" panose="020F0502020204030204" pitchFamily="34" charset="0"/>
            </a:endParaRPr>
          </a:p>
          <a:p>
            <a:r>
              <a:rPr lang="zh-CN" altLang="en-US" sz="1600" b="1">
                <a:latin typeface="Calibri" panose="020F0502020204030204" pitchFamily="34" charset="0"/>
              </a:rPr>
              <a:t>如夫妻双方主要工作城市相同的，只能由一方扣除，且为签订租赁住房合同的承租人来扣除；</a:t>
            </a:r>
            <a:endParaRPr lang="zh-CN" altLang="en-US" sz="1600" b="1">
              <a:latin typeface="Calibri" panose="020F0502020204030204" pitchFamily="34" charset="0"/>
            </a:endParaRPr>
          </a:p>
          <a:p>
            <a:r>
              <a:rPr lang="zh-CN" altLang="en-US" sz="1600" b="1">
                <a:latin typeface="Calibri" panose="020F0502020204030204" pitchFamily="34" charset="0"/>
              </a:rPr>
              <a:t>如夫妻双方主要工作城市不同，且无房的，可按规定标准分别进行扣除。</a:t>
            </a:r>
            <a:endParaRPr lang="zh-CN" altLang="en-US" sz="1600" b="1">
              <a:latin typeface="Calibri" panose="020F0502020204030204" pitchFamily="34" charset="0"/>
            </a:endParaRPr>
          </a:p>
        </p:txBody>
      </p:sp>
      <p:grpSp>
        <p:nvGrpSpPr>
          <p:cNvPr id="28686" name="组合 57"/>
          <p:cNvGrpSpPr/>
          <p:nvPr/>
        </p:nvGrpSpPr>
        <p:grpSpPr bwMode="auto">
          <a:xfrm>
            <a:off x="5840413" y="354013"/>
            <a:ext cx="325437" cy="325437"/>
            <a:chOff x="0" y="0"/>
            <a:chExt cx="432833" cy="432834"/>
          </a:xfrm>
        </p:grpSpPr>
        <p:sp>
          <p:nvSpPr>
            <p:cNvPr id="28699"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8700"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28687" name="组合 60"/>
          <p:cNvGrpSpPr/>
          <p:nvPr/>
        </p:nvGrpSpPr>
        <p:grpSpPr bwMode="auto">
          <a:xfrm>
            <a:off x="6326188" y="354013"/>
            <a:ext cx="325437" cy="325437"/>
            <a:chOff x="0" y="0"/>
            <a:chExt cx="432833" cy="432834"/>
          </a:xfrm>
        </p:grpSpPr>
        <p:sp>
          <p:nvSpPr>
            <p:cNvPr id="28697"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8698"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28688" name="组合 51"/>
          <p:cNvGrpSpPr/>
          <p:nvPr/>
        </p:nvGrpSpPr>
        <p:grpSpPr bwMode="auto">
          <a:xfrm>
            <a:off x="6811963" y="354013"/>
            <a:ext cx="323850" cy="323850"/>
            <a:chOff x="0" y="0"/>
            <a:chExt cx="432048" cy="432048"/>
          </a:xfrm>
        </p:grpSpPr>
        <p:sp>
          <p:nvSpPr>
            <p:cNvPr id="28695"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8696"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28689" name="组合 54"/>
          <p:cNvGrpSpPr/>
          <p:nvPr/>
        </p:nvGrpSpPr>
        <p:grpSpPr bwMode="auto">
          <a:xfrm>
            <a:off x="7297738" y="354013"/>
            <a:ext cx="325437" cy="325437"/>
            <a:chOff x="0" y="0"/>
            <a:chExt cx="432833" cy="432834"/>
          </a:xfrm>
        </p:grpSpPr>
        <p:sp>
          <p:nvSpPr>
            <p:cNvPr id="28693"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8694"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28690" name="组合 48"/>
          <p:cNvGrpSpPr/>
          <p:nvPr/>
        </p:nvGrpSpPr>
        <p:grpSpPr bwMode="auto">
          <a:xfrm>
            <a:off x="7785100" y="354013"/>
            <a:ext cx="323850" cy="325437"/>
            <a:chOff x="0" y="0"/>
            <a:chExt cx="432048" cy="432834"/>
          </a:xfrm>
        </p:grpSpPr>
        <p:sp>
          <p:nvSpPr>
            <p:cNvPr id="28691"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8692"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advTm="0">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专项</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附加扣除政策的条件和标准</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717550"/>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29703" name="组合 13"/>
          <p:cNvGrpSpPr/>
          <p:nvPr/>
        </p:nvGrpSpPr>
        <p:grpSpPr bwMode="auto">
          <a:xfrm>
            <a:off x="3059113" y="700088"/>
            <a:ext cx="1136650" cy="1136650"/>
            <a:chOff x="4535488" y="2578100"/>
            <a:chExt cx="1514475" cy="1516063"/>
          </a:xfrm>
        </p:grpSpPr>
        <p:sp>
          <p:nvSpPr>
            <p:cNvPr id="29728" name="任意多边形 15"/>
            <p:cNvSpPr>
              <a:spLocks noChangeArrowheads="1"/>
            </p:cNvSpPr>
            <p:nvPr/>
          </p:nvSpPr>
          <p:spPr bwMode="auto">
            <a:xfrm rot="16200000" flipH="1">
              <a:off x="4534694" y="2578894"/>
              <a:ext cx="1514475" cy="1512887"/>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0 h 1845129"/>
                <a:gd name="T12" fmla="*/ 60738 w 1845129"/>
                <a:gd name="T13" fmla="*/ 253410 h 1845129"/>
                <a:gd name="T14" fmla="*/ 0 w 1845129"/>
                <a:gd name="T15" fmla="*/ 193306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noFill/>
              <a:round/>
            </a:ln>
          </p:spPr>
          <p:txBody>
            <a:bodyPr anchor="ctr"/>
            <a:lstStyle/>
            <a:p>
              <a:endParaRPr lang="zh-CN" altLang="en-US"/>
            </a:p>
          </p:txBody>
        </p:sp>
        <p:sp>
          <p:nvSpPr>
            <p:cNvPr id="29729" name="矩形 16"/>
            <p:cNvSpPr>
              <a:spLocks noChangeArrowheads="1"/>
            </p:cNvSpPr>
            <p:nvPr/>
          </p:nvSpPr>
          <p:spPr bwMode="auto">
            <a:xfrm rot="16200000" flipH="1">
              <a:off x="4895850" y="2940050"/>
              <a:ext cx="1154113" cy="1154113"/>
            </a:xfrm>
            <a:prstGeom prst="rect">
              <a:avLst/>
            </a:prstGeom>
            <a:solidFill>
              <a:srgbClr val="FFFFFF"/>
            </a:solidFill>
            <a:ln w="12700">
              <a:solidFill>
                <a:schemeClr val="tx2"/>
              </a:solidFill>
              <a:bevel/>
            </a:ln>
          </p:spPr>
          <p:txBody>
            <a:bodyPr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9730" name="文本框 13"/>
            <p:cNvSpPr txBox="1">
              <a:spLocks noChangeArrowheads="1"/>
            </p:cNvSpPr>
            <p:nvPr/>
          </p:nvSpPr>
          <p:spPr bwMode="auto">
            <a:xfrm>
              <a:off x="5025552" y="3057797"/>
              <a:ext cx="930170" cy="943848"/>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起止</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时间</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grpSp>
        <p:nvGrpSpPr>
          <p:cNvPr id="29704" name="组合 19"/>
          <p:cNvGrpSpPr/>
          <p:nvPr/>
        </p:nvGrpSpPr>
        <p:grpSpPr bwMode="auto">
          <a:xfrm>
            <a:off x="4262438" y="715963"/>
            <a:ext cx="1144587" cy="1135062"/>
            <a:chOff x="6138251" y="2599440"/>
            <a:chExt cx="1527787" cy="1514475"/>
          </a:xfrm>
        </p:grpSpPr>
        <p:sp>
          <p:nvSpPr>
            <p:cNvPr id="29726" name="任意多边形 7"/>
            <p:cNvSpPr>
              <a:spLocks noChangeArrowheads="1"/>
            </p:cNvSpPr>
            <p:nvPr/>
          </p:nvSpPr>
          <p:spPr bwMode="auto">
            <a:xfrm rot="5400000">
              <a:off x="6152356" y="2600234"/>
              <a:ext cx="1514475" cy="1512888"/>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2 h 1845129"/>
                <a:gd name="T12" fmla="*/ 60738 w 1845129"/>
                <a:gd name="T13" fmla="*/ 253412 h 1845129"/>
                <a:gd name="T14" fmla="*/ 0 w 1845129"/>
                <a:gd name="T15" fmla="*/ 193308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solidFill>
                <a:schemeClr val="tx2"/>
              </a:solidFill>
              <a:round/>
            </a:ln>
          </p:spPr>
          <p:txBody>
            <a:bodyPr anchor="ctr"/>
            <a:lstStyle/>
            <a:p>
              <a:endParaRPr lang="zh-CN" altLang="en-US"/>
            </a:p>
          </p:txBody>
        </p:sp>
        <p:sp>
          <p:nvSpPr>
            <p:cNvPr id="29727" name="矩形 8"/>
            <p:cNvSpPr>
              <a:spLocks noChangeArrowheads="1"/>
            </p:cNvSpPr>
            <p:nvPr/>
          </p:nvSpPr>
          <p:spPr bwMode="auto">
            <a:xfrm rot="5400000">
              <a:off x="6139045" y="2947052"/>
              <a:ext cx="1154114" cy="1155701"/>
            </a:xfrm>
            <a:prstGeom prst="rect">
              <a:avLst/>
            </a:prstGeom>
            <a:solidFill>
              <a:srgbClr val="FFFFFF"/>
            </a:solidFill>
            <a:ln w="12700">
              <a:solidFill>
                <a:schemeClr val="tx2"/>
              </a:solidFill>
              <a:bevel/>
            </a:ln>
          </p:spPr>
          <p:txBody>
            <a:bodyPr rot="10800000"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29705" name="文本框 13"/>
          <p:cNvSpPr txBox="1">
            <a:spLocks noChangeArrowheads="1"/>
          </p:cNvSpPr>
          <p:nvPr/>
        </p:nvSpPr>
        <p:spPr bwMode="auto">
          <a:xfrm>
            <a:off x="4327525" y="1058863"/>
            <a:ext cx="698500" cy="708025"/>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备查</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资料</a:t>
            </a:r>
            <a:endParaRPr lang="en-US" altLang="zh-CN" sz="2000" b="1">
              <a:solidFill>
                <a:schemeClr val="tx2"/>
              </a:solidFill>
              <a:latin typeface="微软雅黑" panose="020B0503020204020204" pitchFamily="34" charset="-122"/>
              <a:ea typeface="微软雅黑" panose="020B0503020204020204" pitchFamily="34" charset="-122"/>
            </a:endParaRPr>
          </a:p>
        </p:txBody>
      </p:sp>
      <p:sp>
        <p:nvSpPr>
          <p:cNvPr id="40" name="六边形 39"/>
          <p:cNvSpPr/>
          <p:nvPr/>
        </p:nvSpPr>
        <p:spPr>
          <a:xfrm>
            <a:off x="225425" y="700088"/>
            <a:ext cx="1090613" cy="952500"/>
          </a:xfrm>
          <a:prstGeom prst="hexagon">
            <a:avLst/>
          </a:prstGeom>
          <a:solidFill>
            <a:schemeClr val="tx2"/>
          </a:solidFill>
          <a:ln w="3810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0" name="直接连接符 9"/>
          <p:cNvCxnSpPr/>
          <p:nvPr/>
        </p:nvCxnSpPr>
        <p:spPr>
          <a:xfrm>
            <a:off x="4211638" y="1924050"/>
            <a:ext cx="0" cy="3024188"/>
          </a:xfrm>
          <a:prstGeom prst="line">
            <a:avLst/>
          </a:prstGeom>
        </p:spPr>
        <p:style>
          <a:lnRef idx="1">
            <a:schemeClr val="accent1"/>
          </a:lnRef>
          <a:fillRef idx="0">
            <a:schemeClr val="accent1"/>
          </a:fillRef>
          <a:effectRef idx="0">
            <a:schemeClr val="accent1"/>
          </a:effectRef>
          <a:fontRef idx="minor">
            <a:schemeClr val="tx1"/>
          </a:fontRef>
        </p:style>
      </p:cxnSp>
      <p:sp>
        <p:nvSpPr>
          <p:cNvPr id="29708" name="矩形 10"/>
          <p:cNvSpPr>
            <a:spLocks noChangeArrowheads="1"/>
          </p:cNvSpPr>
          <p:nvPr/>
        </p:nvSpPr>
        <p:spPr bwMode="auto">
          <a:xfrm>
            <a:off x="179388" y="1973263"/>
            <a:ext cx="4013200" cy="1446212"/>
          </a:xfrm>
          <a:prstGeom prst="rect">
            <a:avLst/>
          </a:prstGeom>
          <a:noFill/>
          <a:ln w="9525">
            <a:noFill/>
            <a:miter lim="800000"/>
          </a:ln>
        </p:spPr>
        <p:txBody>
          <a:bodyPr>
            <a:spAutoFit/>
          </a:bodyPr>
          <a:lstStyle/>
          <a:p>
            <a:endParaRPr lang="zh-CN" altLang="en-US" sz="1600">
              <a:latin typeface="Calibri" panose="020F0502020204030204" pitchFamily="34" charset="0"/>
            </a:endParaRPr>
          </a:p>
          <a:p>
            <a:r>
              <a:rPr lang="zh-CN" altLang="en-US" b="1">
                <a:latin typeface="Calibri" panose="020F0502020204030204" pitchFamily="34" charset="0"/>
              </a:rPr>
              <a:t>租赁合同（协议）约定的房屋租赁期开始的当月</a:t>
            </a:r>
            <a:r>
              <a:rPr lang="en-US" altLang="zh-CN" b="1">
                <a:latin typeface="Calibri" panose="020F0502020204030204" pitchFamily="34" charset="0"/>
              </a:rPr>
              <a:t>——</a:t>
            </a:r>
            <a:r>
              <a:rPr lang="zh-CN" altLang="en-US" b="1">
                <a:latin typeface="Calibri" panose="020F0502020204030204" pitchFamily="34" charset="0"/>
              </a:rPr>
              <a:t>租赁期结束的当月；</a:t>
            </a:r>
            <a:endParaRPr lang="zh-CN" altLang="en-US" b="1">
              <a:latin typeface="Calibri" panose="020F0502020204030204" pitchFamily="34" charset="0"/>
            </a:endParaRPr>
          </a:p>
          <a:p>
            <a:r>
              <a:rPr lang="zh-CN" altLang="en-US" b="1">
                <a:latin typeface="Calibri" panose="020F0502020204030204" pitchFamily="34" charset="0"/>
              </a:rPr>
              <a:t>提前终止合同（协议）的，以实际租赁行为终止的月份为准。</a:t>
            </a:r>
            <a:endParaRPr lang="zh-CN" altLang="zh-CN" b="1">
              <a:latin typeface="Calibri" panose="020F0502020204030204" pitchFamily="34" charset="0"/>
            </a:endParaRPr>
          </a:p>
        </p:txBody>
      </p:sp>
      <p:sp>
        <p:nvSpPr>
          <p:cNvPr id="29709" name="矩形 11"/>
          <p:cNvSpPr>
            <a:spLocks noChangeArrowheads="1"/>
          </p:cNvSpPr>
          <p:nvPr/>
        </p:nvSpPr>
        <p:spPr bwMode="auto">
          <a:xfrm>
            <a:off x="4737100" y="2759075"/>
            <a:ext cx="4032250" cy="369888"/>
          </a:xfrm>
          <a:prstGeom prst="rect">
            <a:avLst/>
          </a:prstGeom>
          <a:noFill/>
          <a:ln w="9525">
            <a:noFill/>
            <a:miter lim="800000"/>
          </a:ln>
        </p:spPr>
        <p:txBody>
          <a:bodyPr>
            <a:spAutoFit/>
          </a:bodyPr>
          <a:lstStyle/>
          <a:p>
            <a:r>
              <a:rPr lang="zh-CN" altLang="zh-CN" b="1">
                <a:solidFill>
                  <a:srgbClr val="0000FF"/>
                </a:solidFill>
                <a:latin typeface="Calibri" panose="020F0502020204030204" pitchFamily="34" charset="0"/>
              </a:rPr>
              <a:t>住房租赁合同或协议</a:t>
            </a:r>
            <a:r>
              <a:rPr lang="zh-CN" altLang="zh-CN" b="1">
                <a:latin typeface="Calibri" panose="020F0502020204030204" pitchFamily="34" charset="0"/>
              </a:rPr>
              <a:t>等</a:t>
            </a:r>
            <a:endParaRPr lang="zh-CN" altLang="zh-CN" b="1">
              <a:latin typeface="Calibri" panose="020F0502020204030204" pitchFamily="34" charset="0"/>
            </a:endParaRPr>
          </a:p>
        </p:txBody>
      </p:sp>
      <p:sp>
        <p:nvSpPr>
          <p:cNvPr id="29710" name="文本框 67"/>
          <p:cNvSpPr txBox="1">
            <a:spLocks noChangeArrowheads="1"/>
          </p:cNvSpPr>
          <p:nvPr/>
        </p:nvSpPr>
        <p:spPr bwMode="auto">
          <a:xfrm>
            <a:off x="295275" y="771525"/>
            <a:ext cx="963613" cy="757238"/>
          </a:xfrm>
          <a:prstGeom prst="rect">
            <a:avLst/>
          </a:prstGeom>
          <a:noFill/>
          <a:ln w="38100">
            <a:noFill/>
            <a:miter lim="800000"/>
          </a:ln>
        </p:spPr>
        <p:txBody>
          <a:bodyPr>
            <a:spAutoFit/>
          </a:bodyPr>
          <a:lstStyle/>
          <a:p>
            <a:pPr algn="ctr" eaLnBrk="0" hangingPunct="0">
              <a:lnSpc>
                <a:spcPct val="120000"/>
              </a:lnSpc>
            </a:pPr>
            <a:r>
              <a:rPr lang="zh-CN" altLang="en-US" sz="2800" b="1" baseline="-3000">
                <a:solidFill>
                  <a:schemeClr val="bg1"/>
                </a:solidFill>
                <a:latin typeface="Calibri" panose="020F0502020204030204" pitchFamily="34" charset="0"/>
                <a:ea typeface="微软雅黑" panose="020B0503020204020204" pitchFamily="34" charset="-122"/>
                <a:cs typeface="Arial" panose="020B0604020202020204" pitchFamily="34" charset="0"/>
              </a:rPr>
              <a:t>住房</a:t>
            </a:r>
            <a:endParaRPr lang="en-US" altLang="zh-CN" sz="2800" b="1" baseline="-3000">
              <a:solidFill>
                <a:schemeClr val="bg1"/>
              </a:solidFill>
              <a:latin typeface="Calibri" panose="020F0502020204030204" pitchFamily="34" charset="0"/>
              <a:ea typeface="微软雅黑" panose="020B0503020204020204" pitchFamily="34" charset="-122"/>
              <a:cs typeface="Arial" panose="020B0604020202020204" pitchFamily="34" charset="0"/>
            </a:endParaRPr>
          </a:p>
          <a:p>
            <a:pPr algn="ctr" eaLnBrk="0" hangingPunct="0">
              <a:lnSpc>
                <a:spcPct val="120000"/>
              </a:lnSpc>
            </a:pPr>
            <a:r>
              <a:rPr lang="zh-CN" altLang="en-US" sz="2800" b="1" baseline="-3000">
                <a:solidFill>
                  <a:schemeClr val="bg1"/>
                </a:solidFill>
                <a:latin typeface="Calibri" panose="020F0502020204030204" pitchFamily="34" charset="0"/>
                <a:ea typeface="微软雅黑" panose="020B0503020204020204" pitchFamily="34" charset="-122"/>
                <a:cs typeface="Arial" panose="020B0604020202020204" pitchFamily="34" charset="0"/>
              </a:rPr>
              <a:t>租金</a:t>
            </a:r>
            <a:endParaRPr lang="zh-CN" altLang="en-US" sz="2800" b="1" baseline="-300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nvGrpSpPr>
          <p:cNvPr id="29711" name="组合 57"/>
          <p:cNvGrpSpPr/>
          <p:nvPr/>
        </p:nvGrpSpPr>
        <p:grpSpPr bwMode="auto">
          <a:xfrm>
            <a:off x="5840413" y="354013"/>
            <a:ext cx="325437" cy="325437"/>
            <a:chOff x="0" y="0"/>
            <a:chExt cx="432833" cy="432834"/>
          </a:xfrm>
        </p:grpSpPr>
        <p:sp>
          <p:nvSpPr>
            <p:cNvPr id="29724"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9725"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29712" name="组合 60"/>
          <p:cNvGrpSpPr/>
          <p:nvPr/>
        </p:nvGrpSpPr>
        <p:grpSpPr bwMode="auto">
          <a:xfrm>
            <a:off x="6326188" y="354013"/>
            <a:ext cx="325437" cy="325437"/>
            <a:chOff x="0" y="0"/>
            <a:chExt cx="432833" cy="432834"/>
          </a:xfrm>
        </p:grpSpPr>
        <p:sp>
          <p:nvSpPr>
            <p:cNvPr id="29722"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9723"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29713" name="组合 51"/>
          <p:cNvGrpSpPr/>
          <p:nvPr/>
        </p:nvGrpSpPr>
        <p:grpSpPr bwMode="auto">
          <a:xfrm>
            <a:off x="6811963" y="354013"/>
            <a:ext cx="323850" cy="323850"/>
            <a:chOff x="0" y="0"/>
            <a:chExt cx="432048" cy="432048"/>
          </a:xfrm>
        </p:grpSpPr>
        <p:sp>
          <p:nvSpPr>
            <p:cNvPr id="29720"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9721"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29714" name="组合 54"/>
          <p:cNvGrpSpPr/>
          <p:nvPr/>
        </p:nvGrpSpPr>
        <p:grpSpPr bwMode="auto">
          <a:xfrm>
            <a:off x="7297738" y="354013"/>
            <a:ext cx="325437" cy="325437"/>
            <a:chOff x="0" y="0"/>
            <a:chExt cx="432833" cy="432834"/>
          </a:xfrm>
        </p:grpSpPr>
        <p:sp>
          <p:nvSpPr>
            <p:cNvPr id="29718"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9719"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29715" name="组合 48"/>
          <p:cNvGrpSpPr/>
          <p:nvPr/>
        </p:nvGrpSpPr>
        <p:grpSpPr bwMode="auto">
          <a:xfrm>
            <a:off x="7785100" y="354013"/>
            <a:ext cx="323850" cy="325437"/>
            <a:chOff x="0" y="0"/>
            <a:chExt cx="432048" cy="432834"/>
          </a:xfrm>
        </p:grpSpPr>
        <p:sp>
          <p:nvSpPr>
            <p:cNvPr id="29716"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9717"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advTm="0">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专项</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附加扣除政策的条件和标准</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715963"/>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30727" name="组合 13"/>
          <p:cNvGrpSpPr/>
          <p:nvPr/>
        </p:nvGrpSpPr>
        <p:grpSpPr bwMode="auto">
          <a:xfrm>
            <a:off x="3059113" y="700088"/>
            <a:ext cx="1136650" cy="1136650"/>
            <a:chOff x="4535488" y="2578100"/>
            <a:chExt cx="1514475" cy="1516063"/>
          </a:xfrm>
        </p:grpSpPr>
        <p:sp>
          <p:nvSpPr>
            <p:cNvPr id="30751" name="任意多边形 15"/>
            <p:cNvSpPr>
              <a:spLocks noChangeArrowheads="1"/>
            </p:cNvSpPr>
            <p:nvPr/>
          </p:nvSpPr>
          <p:spPr bwMode="auto">
            <a:xfrm rot="16200000" flipH="1">
              <a:off x="4534694" y="2578894"/>
              <a:ext cx="1514475" cy="1512887"/>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0 h 1845129"/>
                <a:gd name="T12" fmla="*/ 60738 w 1845129"/>
                <a:gd name="T13" fmla="*/ 253410 h 1845129"/>
                <a:gd name="T14" fmla="*/ 0 w 1845129"/>
                <a:gd name="T15" fmla="*/ 193306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noFill/>
              <a:round/>
            </a:ln>
          </p:spPr>
          <p:txBody>
            <a:bodyPr anchor="ctr"/>
            <a:lstStyle/>
            <a:p>
              <a:endParaRPr lang="zh-CN" altLang="en-US"/>
            </a:p>
          </p:txBody>
        </p:sp>
        <p:sp>
          <p:nvSpPr>
            <p:cNvPr id="30752" name="矩形 16"/>
            <p:cNvSpPr>
              <a:spLocks noChangeArrowheads="1"/>
            </p:cNvSpPr>
            <p:nvPr/>
          </p:nvSpPr>
          <p:spPr bwMode="auto">
            <a:xfrm rot="16200000" flipH="1">
              <a:off x="4895850" y="2940050"/>
              <a:ext cx="1154113" cy="1154113"/>
            </a:xfrm>
            <a:prstGeom prst="rect">
              <a:avLst/>
            </a:prstGeom>
            <a:solidFill>
              <a:srgbClr val="FFFFFF"/>
            </a:solidFill>
            <a:ln w="12700">
              <a:solidFill>
                <a:schemeClr val="tx2"/>
              </a:solidFill>
              <a:bevel/>
            </a:ln>
          </p:spPr>
          <p:txBody>
            <a:bodyPr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0753" name="文本框 13"/>
            <p:cNvSpPr txBox="1">
              <a:spLocks noChangeArrowheads="1"/>
            </p:cNvSpPr>
            <p:nvPr/>
          </p:nvSpPr>
          <p:spPr bwMode="auto">
            <a:xfrm>
              <a:off x="5025552" y="3057797"/>
              <a:ext cx="934444" cy="943848"/>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享受</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条件</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grpSp>
        <p:nvGrpSpPr>
          <p:cNvPr id="30728" name="组合 19"/>
          <p:cNvGrpSpPr/>
          <p:nvPr/>
        </p:nvGrpSpPr>
        <p:grpSpPr bwMode="auto">
          <a:xfrm>
            <a:off x="4262438" y="715963"/>
            <a:ext cx="1144587" cy="1135062"/>
            <a:chOff x="6138251" y="2599440"/>
            <a:chExt cx="1527787" cy="1514475"/>
          </a:xfrm>
        </p:grpSpPr>
        <p:sp>
          <p:nvSpPr>
            <p:cNvPr id="30749" name="任意多边形 7"/>
            <p:cNvSpPr>
              <a:spLocks noChangeArrowheads="1"/>
            </p:cNvSpPr>
            <p:nvPr/>
          </p:nvSpPr>
          <p:spPr bwMode="auto">
            <a:xfrm rot="5400000">
              <a:off x="6152356" y="2600234"/>
              <a:ext cx="1514475" cy="1512888"/>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2 h 1845129"/>
                <a:gd name="T12" fmla="*/ 60738 w 1845129"/>
                <a:gd name="T13" fmla="*/ 253412 h 1845129"/>
                <a:gd name="T14" fmla="*/ 0 w 1845129"/>
                <a:gd name="T15" fmla="*/ 193308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solidFill>
                <a:schemeClr val="tx2"/>
              </a:solidFill>
              <a:round/>
            </a:ln>
          </p:spPr>
          <p:txBody>
            <a:bodyPr anchor="ctr"/>
            <a:lstStyle/>
            <a:p>
              <a:endParaRPr lang="zh-CN" altLang="en-US"/>
            </a:p>
          </p:txBody>
        </p:sp>
        <p:sp>
          <p:nvSpPr>
            <p:cNvPr id="30750" name="矩形 8"/>
            <p:cNvSpPr>
              <a:spLocks noChangeArrowheads="1"/>
            </p:cNvSpPr>
            <p:nvPr/>
          </p:nvSpPr>
          <p:spPr bwMode="auto">
            <a:xfrm rot="5400000">
              <a:off x="6139045" y="2947052"/>
              <a:ext cx="1154114" cy="1155701"/>
            </a:xfrm>
            <a:prstGeom prst="rect">
              <a:avLst/>
            </a:prstGeom>
            <a:solidFill>
              <a:srgbClr val="FFFFFF"/>
            </a:solidFill>
            <a:ln w="12700">
              <a:solidFill>
                <a:schemeClr val="tx2"/>
              </a:solidFill>
              <a:bevel/>
            </a:ln>
          </p:spPr>
          <p:txBody>
            <a:bodyPr rot="10800000"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30729" name="文本框 13"/>
          <p:cNvSpPr txBox="1">
            <a:spLocks noChangeArrowheads="1"/>
          </p:cNvSpPr>
          <p:nvPr/>
        </p:nvSpPr>
        <p:spPr bwMode="auto">
          <a:xfrm>
            <a:off x="4327525" y="1058863"/>
            <a:ext cx="698500" cy="708025"/>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标准</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方式</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nvGrpSpPr>
          <p:cNvPr id="8" name="组合 38"/>
          <p:cNvGrpSpPr/>
          <p:nvPr/>
        </p:nvGrpSpPr>
        <p:grpSpPr>
          <a:xfrm>
            <a:off x="225182" y="699543"/>
            <a:ext cx="1090253" cy="953222"/>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40" name="六边形 39"/>
            <p:cNvSpPr/>
            <p:nvPr/>
          </p:nvSpPr>
          <p:spPr>
            <a:xfrm>
              <a:off x="6842760" y="4008870"/>
              <a:ext cx="1203960" cy="1051560"/>
            </a:xfrm>
            <a:prstGeom prst="hexagon">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文本框 67"/>
            <p:cNvSpPr txBox="1"/>
            <p:nvPr/>
          </p:nvSpPr>
          <p:spPr>
            <a:xfrm>
              <a:off x="6920012" y="4088306"/>
              <a:ext cx="1065085" cy="835593"/>
            </a:xfrm>
            <a:prstGeom prst="rect">
              <a:avLst/>
            </a:prstGeom>
            <a:noFill/>
            <a:ln w="38100">
              <a:noFill/>
            </a:ln>
          </p:spPr>
          <p:txBody>
            <a:bodyPr>
              <a:spAutoFit/>
            </a:bodyPr>
            <a:lstStyle/>
            <a:p>
              <a:pPr algn="ctr" eaLnBrk="0" fontAlgn="auto" hangingPunct="0">
                <a:lnSpc>
                  <a:spcPct val="120000"/>
                </a:lnSpc>
                <a:spcBef>
                  <a:spcPts val="0"/>
                </a:spcBef>
                <a:spcAft>
                  <a:spcPts val="0"/>
                </a:spcAft>
                <a:defRPr/>
              </a:pPr>
              <a:r>
                <a:rPr lang="zh-CN" altLang="en-US" sz="2800" b="1" baseline="-3000" dirty="0">
                  <a:solidFill>
                    <a:schemeClr val="bg1"/>
                  </a:solidFill>
                  <a:latin typeface="+mn-lt"/>
                  <a:ea typeface="微软雅黑" panose="020B0503020204020204" pitchFamily="34" charset="-122"/>
                  <a:cs typeface="Arial" panose="020B0604020202020204" pitchFamily="34" charset="0"/>
                </a:rPr>
                <a:t>赡养</a:t>
              </a:r>
              <a:endParaRPr lang="en-US" altLang="zh-CN" sz="2800" b="1" baseline="-3000" dirty="0">
                <a:solidFill>
                  <a:schemeClr val="bg1"/>
                </a:solidFill>
                <a:latin typeface="+mn-lt"/>
                <a:ea typeface="微软雅黑" panose="020B0503020204020204" pitchFamily="34" charset="-122"/>
                <a:cs typeface="Arial" panose="020B0604020202020204" pitchFamily="34" charset="0"/>
              </a:endParaRPr>
            </a:p>
            <a:p>
              <a:pPr algn="ctr" eaLnBrk="0" fontAlgn="auto" hangingPunct="0">
                <a:lnSpc>
                  <a:spcPct val="120000"/>
                </a:lnSpc>
                <a:spcBef>
                  <a:spcPts val="0"/>
                </a:spcBef>
                <a:spcAft>
                  <a:spcPts val="0"/>
                </a:spcAft>
                <a:defRPr/>
              </a:pPr>
              <a:r>
                <a:rPr lang="zh-CN" altLang="en-US" sz="2800" b="1" baseline="-3000" dirty="0">
                  <a:solidFill>
                    <a:schemeClr val="bg1"/>
                  </a:solidFill>
                  <a:latin typeface="+mn-lt"/>
                  <a:ea typeface="微软雅黑" panose="020B0503020204020204" pitchFamily="34" charset="-122"/>
                  <a:cs typeface="Arial" panose="020B0604020202020204" pitchFamily="34" charset="0"/>
                </a:rPr>
                <a:t>老人</a:t>
              </a:r>
              <a:endParaRPr lang="zh-CN" altLang="en-US" sz="2800" b="1" baseline="-3000" dirty="0">
                <a:solidFill>
                  <a:schemeClr val="bg1"/>
                </a:solidFill>
                <a:latin typeface="+mn-lt"/>
                <a:ea typeface="微软雅黑" panose="020B0503020204020204" pitchFamily="34" charset="-122"/>
                <a:cs typeface="Arial" panose="020B0604020202020204" pitchFamily="34" charset="0"/>
              </a:endParaRPr>
            </a:p>
          </p:txBody>
        </p:sp>
      </p:grpSp>
      <p:cxnSp>
        <p:nvCxnSpPr>
          <p:cNvPr id="10" name="直接连接符 9"/>
          <p:cNvCxnSpPr/>
          <p:nvPr/>
        </p:nvCxnSpPr>
        <p:spPr>
          <a:xfrm>
            <a:off x="4211638" y="1924050"/>
            <a:ext cx="0" cy="3024188"/>
          </a:xfrm>
          <a:prstGeom prst="line">
            <a:avLst/>
          </a:prstGeom>
        </p:spPr>
        <p:style>
          <a:lnRef idx="1">
            <a:schemeClr val="accent1"/>
          </a:lnRef>
          <a:fillRef idx="0">
            <a:schemeClr val="accent1"/>
          </a:fillRef>
          <a:effectRef idx="0">
            <a:schemeClr val="accent1"/>
          </a:effectRef>
          <a:fontRef idx="minor">
            <a:schemeClr val="tx1"/>
          </a:fontRef>
        </p:style>
      </p:cxnSp>
      <p:sp>
        <p:nvSpPr>
          <p:cNvPr id="30732" name="矩形 10"/>
          <p:cNvSpPr>
            <a:spLocks noChangeArrowheads="1"/>
          </p:cNvSpPr>
          <p:nvPr/>
        </p:nvSpPr>
        <p:spPr bwMode="auto">
          <a:xfrm>
            <a:off x="107950" y="1924050"/>
            <a:ext cx="4013200" cy="1724025"/>
          </a:xfrm>
          <a:prstGeom prst="rect">
            <a:avLst/>
          </a:prstGeom>
          <a:noFill/>
          <a:ln w="9525">
            <a:noFill/>
            <a:miter lim="800000"/>
          </a:ln>
        </p:spPr>
        <p:txBody>
          <a:bodyPr>
            <a:spAutoFit/>
          </a:bodyPr>
          <a:lstStyle/>
          <a:p>
            <a:endParaRPr lang="zh-CN" altLang="en-US" sz="1600">
              <a:latin typeface="Calibri" panose="020F0502020204030204" pitchFamily="34" charset="0"/>
            </a:endParaRPr>
          </a:p>
          <a:p>
            <a:r>
              <a:rPr lang="zh-CN" altLang="en-US" b="1">
                <a:latin typeface="Calibri" panose="020F0502020204030204" pitchFamily="34" charset="0"/>
              </a:rPr>
              <a:t>被赡养人</a:t>
            </a:r>
            <a:r>
              <a:rPr lang="zh-CN" altLang="en-US" b="1">
                <a:solidFill>
                  <a:srgbClr val="0000FF"/>
                </a:solidFill>
                <a:latin typeface="Calibri" panose="020F0502020204030204" pitchFamily="34" charset="0"/>
              </a:rPr>
              <a:t>年满</a:t>
            </a:r>
            <a:r>
              <a:rPr lang="en-US" altLang="zh-CN" b="1">
                <a:solidFill>
                  <a:srgbClr val="0000FF"/>
                </a:solidFill>
                <a:latin typeface="Calibri" panose="020F0502020204030204" pitchFamily="34" charset="0"/>
              </a:rPr>
              <a:t>60</a:t>
            </a:r>
            <a:r>
              <a:rPr lang="zh-CN" altLang="en-US" b="1">
                <a:solidFill>
                  <a:srgbClr val="0000FF"/>
                </a:solidFill>
                <a:latin typeface="Calibri" panose="020F0502020204030204" pitchFamily="34" charset="0"/>
              </a:rPr>
              <a:t>周岁（含）</a:t>
            </a:r>
            <a:endParaRPr lang="zh-CN" altLang="en-US" b="1">
              <a:solidFill>
                <a:srgbClr val="0000FF"/>
              </a:solidFill>
              <a:latin typeface="Calibri" panose="020F0502020204030204" pitchFamily="34" charset="0"/>
            </a:endParaRPr>
          </a:p>
          <a:p>
            <a:endParaRPr lang="zh-CN" altLang="en-US" b="1">
              <a:latin typeface="Calibri" panose="020F0502020204030204" pitchFamily="34" charset="0"/>
            </a:endParaRPr>
          </a:p>
          <a:p>
            <a:r>
              <a:rPr lang="zh-CN" altLang="en-US" b="1">
                <a:latin typeface="Calibri" panose="020F0502020204030204" pitchFamily="34" charset="0"/>
              </a:rPr>
              <a:t>被赡养人</a:t>
            </a:r>
            <a:r>
              <a:rPr lang="en-US" altLang="zh-CN" b="1">
                <a:latin typeface="Calibri" panose="020F0502020204030204" pitchFamily="34" charset="0"/>
              </a:rPr>
              <a:t>——</a:t>
            </a:r>
            <a:r>
              <a:rPr lang="zh-CN" altLang="en-US" b="1">
                <a:latin typeface="Calibri" panose="020F0502020204030204" pitchFamily="34" charset="0"/>
              </a:rPr>
              <a:t>父母（生父母、继父母、养父母），以及子女均已去世的祖父母、外祖父母。</a:t>
            </a:r>
            <a:endParaRPr lang="zh-CN" altLang="en-US" b="1">
              <a:latin typeface="Calibri" panose="020F0502020204030204" pitchFamily="34" charset="0"/>
            </a:endParaRPr>
          </a:p>
        </p:txBody>
      </p:sp>
      <p:sp>
        <p:nvSpPr>
          <p:cNvPr id="30733" name="矩形 11"/>
          <p:cNvSpPr>
            <a:spLocks noChangeArrowheads="1"/>
          </p:cNvSpPr>
          <p:nvPr/>
        </p:nvSpPr>
        <p:spPr bwMode="auto">
          <a:xfrm>
            <a:off x="4356100" y="1973263"/>
            <a:ext cx="4692650" cy="2552700"/>
          </a:xfrm>
          <a:prstGeom prst="rect">
            <a:avLst/>
          </a:prstGeom>
          <a:noFill/>
          <a:ln w="9525">
            <a:noFill/>
            <a:miter lim="800000"/>
          </a:ln>
        </p:spPr>
        <p:txBody>
          <a:bodyPr>
            <a:spAutoFit/>
          </a:bodyPr>
          <a:lstStyle/>
          <a:p>
            <a:endParaRPr lang="en-US" altLang="zh-CN" sz="1600">
              <a:latin typeface="Calibri" panose="020F0502020204030204" pitchFamily="34" charset="0"/>
            </a:endParaRPr>
          </a:p>
          <a:p>
            <a:r>
              <a:rPr lang="zh-CN" altLang="en-US" sz="1600" b="1">
                <a:latin typeface="Calibri" panose="020F0502020204030204" pitchFamily="34" charset="0"/>
              </a:rPr>
              <a:t>纳税人为</a:t>
            </a:r>
            <a:r>
              <a:rPr lang="zh-CN" altLang="en-US" sz="1600" b="1">
                <a:solidFill>
                  <a:srgbClr val="0000FF"/>
                </a:solidFill>
                <a:latin typeface="Calibri" panose="020F0502020204030204" pitchFamily="34" charset="0"/>
              </a:rPr>
              <a:t>独生子女</a:t>
            </a:r>
            <a:r>
              <a:rPr lang="zh-CN" altLang="en-US" sz="1600" b="1">
                <a:latin typeface="Calibri" panose="020F0502020204030204" pitchFamily="34" charset="0"/>
              </a:rPr>
              <a:t>：</a:t>
            </a:r>
            <a:r>
              <a:rPr lang="zh-CN" altLang="en-US" sz="1600" b="1">
                <a:solidFill>
                  <a:srgbClr val="0000FF"/>
                </a:solidFill>
                <a:latin typeface="Calibri" panose="020F0502020204030204" pitchFamily="34" charset="0"/>
              </a:rPr>
              <a:t>每月</a:t>
            </a:r>
            <a:r>
              <a:rPr lang="en-US" altLang="zh-CN" sz="1600" b="1">
                <a:solidFill>
                  <a:srgbClr val="0000FF"/>
                </a:solidFill>
                <a:latin typeface="Calibri" panose="020F0502020204030204" pitchFamily="34" charset="0"/>
              </a:rPr>
              <a:t>2000</a:t>
            </a:r>
            <a:r>
              <a:rPr lang="zh-CN" altLang="en-US" sz="1600" b="1">
                <a:solidFill>
                  <a:srgbClr val="0000FF"/>
                </a:solidFill>
                <a:latin typeface="Calibri" panose="020F0502020204030204" pitchFamily="34" charset="0"/>
              </a:rPr>
              <a:t>元</a:t>
            </a:r>
            <a:endParaRPr lang="en-US" altLang="zh-CN" sz="1600" b="1">
              <a:solidFill>
                <a:srgbClr val="0000FF"/>
              </a:solidFill>
              <a:latin typeface="Calibri" panose="020F0502020204030204" pitchFamily="34" charset="0"/>
            </a:endParaRPr>
          </a:p>
          <a:p>
            <a:endParaRPr lang="zh-CN" altLang="en-US" sz="1600" b="1">
              <a:latin typeface="Calibri" panose="020F0502020204030204" pitchFamily="34" charset="0"/>
            </a:endParaRPr>
          </a:p>
          <a:p>
            <a:r>
              <a:rPr lang="zh-CN" altLang="en-US" sz="1600" b="1">
                <a:latin typeface="Calibri" panose="020F0502020204030204" pitchFamily="34" charset="0"/>
              </a:rPr>
              <a:t>纳税人为</a:t>
            </a:r>
            <a:r>
              <a:rPr lang="zh-CN" altLang="en-US" sz="1600" b="1">
                <a:solidFill>
                  <a:srgbClr val="0000FF"/>
                </a:solidFill>
                <a:latin typeface="Calibri" panose="020F0502020204030204" pitchFamily="34" charset="0"/>
              </a:rPr>
              <a:t>非独生子女</a:t>
            </a:r>
            <a:r>
              <a:rPr lang="zh-CN" altLang="en-US" sz="1600" b="1">
                <a:latin typeface="Calibri" panose="020F0502020204030204" pitchFamily="34" charset="0"/>
              </a:rPr>
              <a:t>，可以兄弟姐妹分摊每月</a:t>
            </a:r>
            <a:r>
              <a:rPr lang="en-US" altLang="zh-CN" sz="1600" b="1">
                <a:latin typeface="Calibri" panose="020F0502020204030204" pitchFamily="34" charset="0"/>
              </a:rPr>
              <a:t>2000</a:t>
            </a:r>
            <a:r>
              <a:rPr lang="zh-CN" altLang="en-US" sz="1600" b="1">
                <a:latin typeface="Calibri" panose="020F0502020204030204" pitchFamily="34" charset="0"/>
              </a:rPr>
              <a:t>元的扣除额度，但</a:t>
            </a:r>
            <a:r>
              <a:rPr lang="zh-CN" altLang="en-US" sz="1600" b="1">
                <a:solidFill>
                  <a:srgbClr val="0000FF"/>
                </a:solidFill>
                <a:latin typeface="Calibri" panose="020F0502020204030204" pitchFamily="34" charset="0"/>
              </a:rPr>
              <a:t>每人分摊的额度</a:t>
            </a:r>
            <a:r>
              <a:rPr lang="zh-CN" altLang="en-US" sz="1600" b="1">
                <a:latin typeface="Calibri" panose="020F0502020204030204" pitchFamily="34" charset="0"/>
              </a:rPr>
              <a:t>不能超过</a:t>
            </a:r>
            <a:r>
              <a:rPr lang="zh-CN" altLang="en-US" sz="1600" b="1">
                <a:solidFill>
                  <a:srgbClr val="0000FF"/>
                </a:solidFill>
                <a:latin typeface="Calibri" panose="020F0502020204030204" pitchFamily="34" charset="0"/>
              </a:rPr>
              <a:t>每月</a:t>
            </a:r>
            <a:r>
              <a:rPr lang="en-US" altLang="zh-CN" sz="1600" b="1">
                <a:solidFill>
                  <a:srgbClr val="0000FF"/>
                </a:solidFill>
                <a:latin typeface="Calibri" panose="020F0502020204030204" pitchFamily="34" charset="0"/>
              </a:rPr>
              <a:t>1000</a:t>
            </a:r>
            <a:r>
              <a:rPr lang="zh-CN" altLang="en-US" sz="1600" b="1">
                <a:solidFill>
                  <a:srgbClr val="0000FF"/>
                </a:solidFill>
                <a:latin typeface="Calibri" panose="020F0502020204030204" pitchFamily="34" charset="0"/>
              </a:rPr>
              <a:t>元</a:t>
            </a:r>
            <a:r>
              <a:rPr lang="zh-CN" altLang="en-US" sz="1600" b="1">
                <a:latin typeface="Calibri" panose="020F0502020204030204" pitchFamily="34" charset="0"/>
              </a:rPr>
              <a:t>。</a:t>
            </a:r>
            <a:endParaRPr lang="zh-CN" altLang="en-US" sz="1600" b="1">
              <a:latin typeface="Calibri" panose="020F0502020204030204" pitchFamily="34" charset="0"/>
            </a:endParaRPr>
          </a:p>
          <a:p>
            <a:r>
              <a:rPr lang="zh-CN" altLang="en-US" sz="1600" b="1">
                <a:latin typeface="Calibri" panose="020F0502020204030204" pitchFamily="34" charset="0"/>
              </a:rPr>
              <a:t>具体分摊的方式：均摊、约定、指定分摊</a:t>
            </a:r>
            <a:endParaRPr lang="zh-CN" altLang="en-US" sz="1600" b="1">
              <a:latin typeface="Calibri" panose="020F0502020204030204" pitchFamily="34" charset="0"/>
            </a:endParaRPr>
          </a:p>
          <a:p>
            <a:endParaRPr lang="zh-CN" altLang="en-US" sz="1600" b="1">
              <a:latin typeface="Calibri" panose="020F0502020204030204" pitchFamily="34" charset="0"/>
            </a:endParaRPr>
          </a:p>
          <a:p>
            <a:r>
              <a:rPr lang="zh-CN" altLang="en-US" sz="1600" b="1">
                <a:latin typeface="Calibri" panose="020F0502020204030204" pitchFamily="34" charset="0"/>
              </a:rPr>
              <a:t>约定或指定分摊的，需签订书面分摊协议</a:t>
            </a:r>
            <a:endParaRPr lang="zh-CN" altLang="en-US" sz="1600" b="1">
              <a:latin typeface="Calibri" panose="020F0502020204030204" pitchFamily="34" charset="0"/>
            </a:endParaRPr>
          </a:p>
          <a:p>
            <a:r>
              <a:rPr lang="zh-CN" altLang="en-US" sz="1600" b="1">
                <a:latin typeface="Calibri" panose="020F0502020204030204" pitchFamily="34" charset="0"/>
              </a:rPr>
              <a:t>具体分摊方式和额度确定后，一个纳税年度不变</a:t>
            </a:r>
            <a:endParaRPr lang="zh-CN" altLang="en-US" sz="1600" b="1">
              <a:latin typeface="Calibri" panose="020F0502020204030204" pitchFamily="34" charset="0"/>
            </a:endParaRPr>
          </a:p>
        </p:txBody>
      </p:sp>
      <p:grpSp>
        <p:nvGrpSpPr>
          <p:cNvPr id="30734" name="组合 57"/>
          <p:cNvGrpSpPr/>
          <p:nvPr/>
        </p:nvGrpSpPr>
        <p:grpSpPr bwMode="auto">
          <a:xfrm>
            <a:off x="5840413" y="354013"/>
            <a:ext cx="325437" cy="325437"/>
            <a:chOff x="0" y="0"/>
            <a:chExt cx="432833" cy="432834"/>
          </a:xfrm>
        </p:grpSpPr>
        <p:sp>
          <p:nvSpPr>
            <p:cNvPr id="30747"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0748"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0735" name="组合 60"/>
          <p:cNvGrpSpPr/>
          <p:nvPr/>
        </p:nvGrpSpPr>
        <p:grpSpPr bwMode="auto">
          <a:xfrm>
            <a:off x="6326188" y="354013"/>
            <a:ext cx="325437" cy="325437"/>
            <a:chOff x="0" y="0"/>
            <a:chExt cx="432833" cy="432834"/>
          </a:xfrm>
        </p:grpSpPr>
        <p:sp>
          <p:nvSpPr>
            <p:cNvPr id="30745"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0746"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30736" name="组合 51"/>
          <p:cNvGrpSpPr/>
          <p:nvPr/>
        </p:nvGrpSpPr>
        <p:grpSpPr bwMode="auto">
          <a:xfrm>
            <a:off x="6811963" y="354013"/>
            <a:ext cx="323850" cy="323850"/>
            <a:chOff x="0" y="0"/>
            <a:chExt cx="432048" cy="432048"/>
          </a:xfrm>
        </p:grpSpPr>
        <p:sp>
          <p:nvSpPr>
            <p:cNvPr id="30743"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0744"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30737" name="组合 54"/>
          <p:cNvGrpSpPr/>
          <p:nvPr/>
        </p:nvGrpSpPr>
        <p:grpSpPr bwMode="auto">
          <a:xfrm>
            <a:off x="7297738" y="354013"/>
            <a:ext cx="325437" cy="325437"/>
            <a:chOff x="0" y="0"/>
            <a:chExt cx="432833" cy="432834"/>
          </a:xfrm>
        </p:grpSpPr>
        <p:sp>
          <p:nvSpPr>
            <p:cNvPr id="30741"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0742"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30738" name="组合 48"/>
          <p:cNvGrpSpPr/>
          <p:nvPr/>
        </p:nvGrpSpPr>
        <p:grpSpPr bwMode="auto">
          <a:xfrm>
            <a:off x="7785100" y="354013"/>
            <a:ext cx="323850" cy="325437"/>
            <a:chOff x="0" y="0"/>
            <a:chExt cx="432048" cy="432834"/>
          </a:xfrm>
        </p:grpSpPr>
        <p:sp>
          <p:nvSpPr>
            <p:cNvPr id="30739"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0740"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advTm="0">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专项</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附加扣除政策的条件和标准</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55650" y="712788"/>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31751" name="组合 13"/>
          <p:cNvGrpSpPr/>
          <p:nvPr/>
        </p:nvGrpSpPr>
        <p:grpSpPr bwMode="auto">
          <a:xfrm>
            <a:off x="3059113" y="700088"/>
            <a:ext cx="1136650" cy="1136650"/>
            <a:chOff x="4535488" y="2578100"/>
            <a:chExt cx="1514475" cy="1516063"/>
          </a:xfrm>
        </p:grpSpPr>
        <p:sp>
          <p:nvSpPr>
            <p:cNvPr id="31776" name="任意多边形 15"/>
            <p:cNvSpPr>
              <a:spLocks noChangeArrowheads="1"/>
            </p:cNvSpPr>
            <p:nvPr/>
          </p:nvSpPr>
          <p:spPr bwMode="auto">
            <a:xfrm rot="16200000" flipH="1">
              <a:off x="4534694" y="2578894"/>
              <a:ext cx="1514475" cy="1512887"/>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0 h 1845129"/>
                <a:gd name="T12" fmla="*/ 60738 w 1845129"/>
                <a:gd name="T13" fmla="*/ 253410 h 1845129"/>
                <a:gd name="T14" fmla="*/ 0 w 1845129"/>
                <a:gd name="T15" fmla="*/ 193306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noFill/>
              <a:round/>
            </a:ln>
          </p:spPr>
          <p:txBody>
            <a:bodyPr anchor="ctr"/>
            <a:lstStyle/>
            <a:p>
              <a:endParaRPr lang="zh-CN" altLang="en-US"/>
            </a:p>
          </p:txBody>
        </p:sp>
        <p:sp>
          <p:nvSpPr>
            <p:cNvPr id="31777" name="矩形 16"/>
            <p:cNvSpPr>
              <a:spLocks noChangeArrowheads="1"/>
            </p:cNvSpPr>
            <p:nvPr/>
          </p:nvSpPr>
          <p:spPr bwMode="auto">
            <a:xfrm rot="16200000" flipH="1">
              <a:off x="4895850" y="2940050"/>
              <a:ext cx="1154113" cy="1154113"/>
            </a:xfrm>
            <a:prstGeom prst="rect">
              <a:avLst/>
            </a:prstGeom>
            <a:solidFill>
              <a:srgbClr val="FFFFFF"/>
            </a:solidFill>
            <a:ln w="12700">
              <a:solidFill>
                <a:schemeClr val="tx2"/>
              </a:solidFill>
              <a:bevel/>
            </a:ln>
          </p:spPr>
          <p:txBody>
            <a:bodyPr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778" name="文本框 13"/>
            <p:cNvSpPr txBox="1">
              <a:spLocks noChangeArrowheads="1"/>
            </p:cNvSpPr>
            <p:nvPr/>
          </p:nvSpPr>
          <p:spPr bwMode="auto">
            <a:xfrm>
              <a:off x="5025552" y="3057797"/>
              <a:ext cx="930170" cy="943848"/>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起止</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时间</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grpSp>
        <p:nvGrpSpPr>
          <p:cNvPr id="31752" name="组合 19"/>
          <p:cNvGrpSpPr/>
          <p:nvPr/>
        </p:nvGrpSpPr>
        <p:grpSpPr bwMode="auto">
          <a:xfrm>
            <a:off x="4262438" y="715963"/>
            <a:ext cx="1144587" cy="1135062"/>
            <a:chOff x="6138251" y="2599440"/>
            <a:chExt cx="1527787" cy="1514475"/>
          </a:xfrm>
        </p:grpSpPr>
        <p:sp>
          <p:nvSpPr>
            <p:cNvPr id="31774" name="任意多边形 7"/>
            <p:cNvSpPr>
              <a:spLocks noChangeArrowheads="1"/>
            </p:cNvSpPr>
            <p:nvPr/>
          </p:nvSpPr>
          <p:spPr bwMode="auto">
            <a:xfrm rot="5400000">
              <a:off x="6152356" y="2600234"/>
              <a:ext cx="1514475" cy="1512888"/>
            </a:xfrm>
            <a:custGeom>
              <a:avLst/>
              <a:gdLst>
                <a:gd name="T0" fmla="*/ 0 w 1845129"/>
                <a:gd name="T1" fmla="*/ 0 h 1845129"/>
                <a:gd name="T2" fmla="*/ 195345 w 1845129"/>
                <a:gd name="T3" fmla="*/ 0 h 1845129"/>
                <a:gd name="T4" fmla="*/ 256083 w 1845129"/>
                <a:gd name="T5" fmla="*/ 60105 h 1845129"/>
                <a:gd name="T6" fmla="*/ 256083 w 1845129"/>
                <a:gd name="T7" fmla="*/ 60417 h 1845129"/>
                <a:gd name="T8" fmla="*/ 61054 w 1845129"/>
                <a:gd name="T9" fmla="*/ 60417 h 1845129"/>
                <a:gd name="T10" fmla="*/ 61054 w 1845129"/>
                <a:gd name="T11" fmla="*/ 253412 h 1845129"/>
                <a:gd name="T12" fmla="*/ 60738 w 1845129"/>
                <a:gd name="T13" fmla="*/ 253412 h 1845129"/>
                <a:gd name="T14" fmla="*/ 0 w 1845129"/>
                <a:gd name="T15" fmla="*/ 193308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chemeClr val="tx2"/>
            </a:solidFill>
            <a:ln w="9525">
              <a:solidFill>
                <a:schemeClr val="tx2"/>
              </a:solidFill>
              <a:round/>
            </a:ln>
          </p:spPr>
          <p:txBody>
            <a:bodyPr anchor="ctr"/>
            <a:lstStyle/>
            <a:p>
              <a:endParaRPr lang="zh-CN" altLang="en-US"/>
            </a:p>
          </p:txBody>
        </p:sp>
        <p:sp>
          <p:nvSpPr>
            <p:cNvPr id="31775" name="矩形 8"/>
            <p:cNvSpPr>
              <a:spLocks noChangeArrowheads="1"/>
            </p:cNvSpPr>
            <p:nvPr/>
          </p:nvSpPr>
          <p:spPr bwMode="auto">
            <a:xfrm rot="5400000">
              <a:off x="6139045" y="2947052"/>
              <a:ext cx="1154114" cy="1155701"/>
            </a:xfrm>
            <a:prstGeom prst="rect">
              <a:avLst/>
            </a:prstGeom>
            <a:solidFill>
              <a:srgbClr val="FFFFFF"/>
            </a:solidFill>
            <a:ln w="12700">
              <a:solidFill>
                <a:schemeClr val="tx2"/>
              </a:solidFill>
              <a:bevel/>
            </a:ln>
          </p:spPr>
          <p:txBody>
            <a:bodyPr rot="10800000"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31753" name="文本框 13"/>
          <p:cNvSpPr txBox="1">
            <a:spLocks noChangeArrowheads="1"/>
          </p:cNvSpPr>
          <p:nvPr/>
        </p:nvSpPr>
        <p:spPr bwMode="auto">
          <a:xfrm>
            <a:off x="4327525" y="1058863"/>
            <a:ext cx="698500" cy="708025"/>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备查</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资料</a:t>
            </a:r>
            <a:endParaRPr lang="en-US" altLang="zh-CN" sz="2000" b="1">
              <a:solidFill>
                <a:schemeClr val="tx2"/>
              </a:solidFill>
              <a:latin typeface="微软雅黑" panose="020B0503020204020204" pitchFamily="34" charset="-122"/>
              <a:ea typeface="微软雅黑" panose="020B0503020204020204" pitchFamily="34" charset="-122"/>
            </a:endParaRPr>
          </a:p>
        </p:txBody>
      </p:sp>
      <p:sp>
        <p:nvSpPr>
          <p:cNvPr id="40" name="六边形 39"/>
          <p:cNvSpPr/>
          <p:nvPr/>
        </p:nvSpPr>
        <p:spPr>
          <a:xfrm>
            <a:off x="225425" y="700088"/>
            <a:ext cx="1090613" cy="952500"/>
          </a:xfrm>
          <a:prstGeom prst="hexagon">
            <a:avLst/>
          </a:prstGeom>
          <a:solidFill>
            <a:schemeClr val="tx2"/>
          </a:solidFill>
          <a:ln w="3810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0" name="直接连接符 9"/>
          <p:cNvCxnSpPr/>
          <p:nvPr/>
        </p:nvCxnSpPr>
        <p:spPr>
          <a:xfrm>
            <a:off x="4211638" y="1924050"/>
            <a:ext cx="0" cy="3024188"/>
          </a:xfrm>
          <a:prstGeom prst="line">
            <a:avLst/>
          </a:prstGeom>
        </p:spPr>
        <p:style>
          <a:lnRef idx="1">
            <a:schemeClr val="accent1"/>
          </a:lnRef>
          <a:fillRef idx="0">
            <a:schemeClr val="accent1"/>
          </a:fillRef>
          <a:effectRef idx="0">
            <a:schemeClr val="accent1"/>
          </a:effectRef>
          <a:fontRef idx="minor">
            <a:schemeClr val="tx1"/>
          </a:fontRef>
        </p:style>
      </p:cxnSp>
      <p:sp>
        <p:nvSpPr>
          <p:cNvPr id="31756" name="矩形 10"/>
          <p:cNvSpPr>
            <a:spLocks noChangeArrowheads="1"/>
          </p:cNvSpPr>
          <p:nvPr/>
        </p:nvSpPr>
        <p:spPr bwMode="auto">
          <a:xfrm>
            <a:off x="369888" y="2433638"/>
            <a:ext cx="4013200" cy="646112"/>
          </a:xfrm>
          <a:prstGeom prst="rect">
            <a:avLst/>
          </a:prstGeom>
          <a:noFill/>
          <a:ln w="9525">
            <a:noFill/>
            <a:miter lim="800000"/>
          </a:ln>
        </p:spPr>
        <p:txBody>
          <a:bodyPr>
            <a:spAutoFit/>
          </a:bodyPr>
          <a:lstStyle/>
          <a:p>
            <a:r>
              <a:rPr lang="zh-CN" altLang="en-US" b="1">
                <a:latin typeface="Calibri" panose="020F0502020204030204" pitchFamily="34" charset="0"/>
              </a:rPr>
              <a:t>被赡养人年满</a:t>
            </a:r>
            <a:r>
              <a:rPr lang="en-US" altLang="zh-CN" b="1">
                <a:latin typeface="Calibri" panose="020F0502020204030204" pitchFamily="34" charset="0"/>
              </a:rPr>
              <a:t>60</a:t>
            </a:r>
            <a:r>
              <a:rPr lang="zh-CN" altLang="en-US" b="1">
                <a:latin typeface="Calibri" panose="020F0502020204030204" pitchFamily="34" charset="0"/>
              </a:rPr>
              <a:t>周岁的当月至赡养义务</a:t>
            </a:r>
            <a:r>
              <a:rPr lang="zh-CN" altLang="en-US" b="1">
                <a:solidFill>
                  <a:srgbClr val="0000FF"/>
                </a:solidFill>
                <a:latin typeface="Calibri" panose="020F0502020204030204" pitchFamily="34" charset="0"/>
              </a:rPr>
              <a:t>终止的年末</a:t>
            </a:r>
            <a:r>
              <a:rPr lang="zh-CN" altLang="en-US" b="1">
                <a:latin typeface="Calibri" panose="020F0502020204030204" pitchFamily="34" charset="0"/>
              </a:rPr>
              <a:t>。</a:t>
            </a:r>
            <a:endParaRPr lang="zh-CN" altLang="zh-CN" b="1">
              <a:latin typeface="Calibri" panose="020F0502020204030204" pitchFamily="34" charset="0"/>
            </a:endParaRPr>
          </a:p>
        </p:txBody>
      </p:sp>
      <p:sp>
        <p:nvSpPr>
          <p:cNvPr id="31757" name="矩形 11"/>
          <p:cNvSpPr>
            <a:spLocks noChangeArrowheads="1"/>
          </p:cNvSpPr>
          <p:nvPr/>
        </p:nvSpPr>
        <p:spPr bwMode="auto">
          <a:xfrm>
            <a:off x="4570413" y="2555875"/>
            <a:ext cx="4032250" cy="646113"/>
          </a:xfrm>
          <a:prstGeom prst="rect">
            <a:avLst/>
          </a:prstGeom>
          <a:noFill/>
          <a:ln w="9525">
            <a:noFill/>
            <a:miter lim="800000"/>
          </a:ln>
        </p:spPr>
        <p:txBody>
          <a:bodyPr>
            <a:spAutoFit/>
          </a:bodyPr>
          <a:lstStyle/>
          <a:p>
            <a:r>
              <a:rPr lang="zh-CN" altLang="en-US" b="1">
                <a:latin typeface="Calibri" panose="020F0502020204030204" pitchFamily="34" charset="0"/>
              </a:rPr>
              <a:t>采取约定或指定分摊的，需留存</a:t>
            </a:r>
            <a:r>
              <a:rPr lang="zh-CN" altLang="en-US" b="1">
                <a:solidFill>
                  <a:srgbClr val="0000FF"/>
                </a:solidFill>
                <a:latin typeface="Calibri" panose="020F0502020204030204" pitchFamily="34" charset="0"/>
              </a:rPr>
              <a:t>分摊协议</a:t>
            </a:r>
            <a:endParaRPr lang="zh-CN" altLang="zh-CN" b="1">
              <a:solidFill>
                <a:srgbClr val="0000FF"/>
              </a:solidFill>
              <a:latin typeface="Calibri" panose="020F0502020204030204" pitchFamily="34" charset="0"/>
            </a:endParaRPr>
          </a:p>
        </p:txBody>
      </p:sp>
      <p:sp>
        <p:nvSpPr>
          <p:cNvPr id="31758" name="文本框 67"/>
          <p:cNvSpPr txBox="1">
            <a:spLocks noChangeArrowheads="1"/>
          </p:cNvSpPr>
          <p:nvPr/>
        </p:nvSpPr>
        <p:spPr bwMode="auto">
          <a:xfrm>
            <a:off x="295275" y="771525"/>
            <a:ext cx="963613" cy="757238"/>
          </a:xfrm>
          <a:prstGeom prst="rect">
            <a:avLst/>
          </a:prstGeom>
          <a:noFill/>
          <a:ln w="38100">
            <a:noFill/>
            <a:miter lim="800000"/>
          </a:ln>
        </p:spPr>
        <p:txBody>
          <a:bodyPr>
            <a:spAutoFit/>
          </a:bodyPr>
          <a:lstStyle/>
          <a:p>
            <a:pPr algn="ctr" eaLnBrk="0" hangingPunct="0">
              <a:lnSpc>
                <a:spcPct val="120000"/>
              </a:lnSpc>
            </a:pPr>
            <a:r>
              <a:rPr lang="zh-CN" altLang="en-US" sz="2800" b="1" baseline="-3000">
                <a:solidFill>
                  <a:schemeClr val="bg1"/>
                </a:solidFill>
                <a:latin typeface="Calibri" panose="020F0502020204030204" pitchFamily="34" charset="0"/>
                <a:ea typeface="微软雅黑" panose="020B0503020204020204" pitchFamily="34" charset="-122"/>
                <a:cs typeface="Arial" panose="020B0604020202020204" pitchFamily="34" charset="0"/>
              </a:rPr>
              <a:t>赡养</a:t>
            </a:r>
            <a:endParaRPr lang="en-US" altLang="zh-CN" sz="2800" b="1" baseline="-3000">
              <a:solidFill>
                <a:schemeClr val="bg1"/>
              </a:solidFill>
              <a:latin typeface="Calibri" panose="020F0502020204030204" pitchFamily="34" charset="0"/>
              <a:ea typeface="微软雅黑" panose="020B0503020204020204" pitchFamily="34" charset="-122"/>
              <a:cs typeface="Arial" panose="020B0604020202020204" pitchFamily="34" charset="0"/>
            </a:endParaRPr>
          </a:p>
          <a:p>
            <a:pPr algn="ctr" eaLnBrk="0" hangingPunct="0">
              <a:lnSpc>
                <a:spcPct val="120000"/>
              </a:lnSpc>
            </a:pPr>
            <a:r>
              <a:rPr lang="zh-CN" altLang="en-US" sz="2800" b="1" baseline="-3000">
                <a:solidFill>
                  <a:schemeClr val="bg1"/>
                </a:solidFill>
                <a:latin typeface="Calibri" panose="020F0502020204030204" pitchFamily="34" charset="0"/>
                <a:ea typeface="微软雅黑" panose="020B0503020204020204" pitchFamily="34" charset="-122"/>
                <a:cs typeface="Arial" panose="020B0604020202020204" pitchFamily="34" charset="0"/>
              </a:rPr>
              <a:t>老人</a:t>
            </a:r>
            <a:endParaRPr lang="zh-CN" altLang="en-US" sz="2800" b="1" baseline="-300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nvGrpSpPr>
          <p:cNvPr id="31759" name="组合 57"/>
          <p:cNvGrpSpPr/>
          <p:nvPr/>
        </p:nvGrpSpPr>
        <p:grpSpPr bwMode="auto">
          <a:xfrm>
            <a:off x="5840413" y="354013"/>
            <a:ext cx="325437" cy="325437"/>
            <a:chOff x="0" y="0"/>
            <a:chExt cx="432833" cy="432834"/>
          </a:xfrm>
        </p:grpSpPr>
        <p:sp>
          <p:nvSpPr>
            <p:cNvPr id="31772"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1773"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1760" name="组合 60"/>
          <p:cNvGrpSpPr/>
          <p:nvPr/>
        </p:nvGrpSpPr>
        <p:grpSpPr bwMode="auto">
          <a:xfrm>
            <a:off x="6326188" y="354013"/>
            <a:ext cx="325437" cy="325437"/>
            <a:chOff x="0" y="0"/>
            <a:chExt cx="432833" cy="432834"/>
          </a:xfrm>
        </p:grpSpPr>
        <p:sp>
          <p:nvSpPr>
            <p:cNvPr id="31770"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1771"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31761" name="组合 51"/>
          <p:cNvGrpSpPr/>
          <p:nvPr/>
        </p:nvGrpSpPr>
        <p:grpSpPr bwMode="auto">
          <a:xfrm>
            <a:off x="6811963" y="354013"/>
            <a:ext cx="323850" cy="323850"/>
            <a:chOff x="0" y="0"/>
            <a:chExt cx="432048" cy="432048"/>
          </a:xfrm>
        </p:grpSpPr>
        <p:sp>
          <p:nvSpPr>
            <p:cNvPr id="31768"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1769"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31762" name="组合 54"/>
          <p:cNvGrpSpPr/>
          <p:nvPr/>
        </p:nvGrpSpPr>
        <p:grpSpPr bwMode="auto">
          <a:xfrm>
            <a:off x="7297738" y="354013"/>
            <a:ext cx="325437" cy="325437"/>
            <a:chOff x="0" y="0"/>
            <a:chExt cx="432833" cy="432834"/>
          </a:xfrm>
        </p:grpSpPr>
        <p:sp>
          <p:nvSpPr>
            <p:cNvPr id="31766"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1767"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31763" name="组合 48"/>
          <p:cNvGrpSpPr/>
          <p:nvPr/>
        </p:nvGrpSpPr>
        <p:grpSpPr bwMode="auto">
          <a:xfrm>
            <a:off x="7785100" y="354013"/>
            <a:ext cx="323850" cy="325437"/>
            <a:chOff x="0" y="0"/>
            <a:chExt cx="432048" cy="432834"/>
          </a:xfrm>
        </p:grpSpPr>
        <p:sp>
          <p:nvSpPr>
            <p:cNvPr id="31764"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1765"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advTm="0">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专项</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附加扣除政策的条件和标准</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3" name="组合 13"/>
          <p:cNvGrpSpPr/>
          <p:nvPr/>
        </p:nvGrpSpPr>
        <p:grpSpPr bwMode="auto">
          <a:xfrm>
            <a:off x="3059113" y="700088"/>
            <a:ext cx="1136650" cy="1136650"/>
            <a:chOff x="4535488" y="2578100"/>
            <a:chExt cx="1514475" cy="1516063"/>
          </a:xfrm>
        </p:grpSpPr>
        <p:sp>
          <p:nvSpPr>
            <p:cNvPr id="40975" name="任意多边形 15"/>
            <p:cNvSpPr>
              <a:spLocks noChangeArrowheads="1"/>
            </p:cNvSpPr>
            <p:nvPr/>
          </p:nvSpPr>
          <p:spPr bwMode="auto">
            <a:xfrm rot="16200000" flipH="1">
              <a:off x="4534694" y="2578894"/>
              <a:ext cx="1514475" cy="1512887"/>
            </a:xfrm>
            <a:custGeom>
              <a:avLst/>
              <a:gdLst>
                <a:gd name="T0" fmla="*/ 0 w 1845129"/>
                <a:gd name="T1" fmla="*/ 0 h 1845129"/>
                <a:gd name="T2" fmla="*/ 1155271 w 1845129"/>
                <a:gd name="T3" fmla="*/ 0 h 1845129"/>
                <a:gd name="T4" fmla="*/ 1514475 w 1845129"/>
                <a:gd name="T5" fmla="*/ 358828 h 1845129"/>
                <a:gd name="T6" fmla="*/ 1514475 w 1845129"/>
                <a:gd name="T7" fmla="*/ 360699 h 1845129"/>
                <a:gd name="T8" fmla="*/ 361076 w 1845129"/>
                <a:gd name="T9" fmla="*/ 360699 h 1845129"/>
                <a:gd name="T10" fmla="*/ 361076 w 1845129"/>
                <a:gd name="T11" fmla="*/ 1512887 h 1845129"/>
                <a:gd name="T12" fmla="*/ 359204 w 1845129"/>
                <a:gd name="T13" fmla="*/ 1512887 h 1845129"/>
                <a:gd name="T14" fmla="*/ 0 w 1845129"/>
                <a:gd name="T15" fmla="*/ 1154059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tx2"/>
            </a:solidFill>
            <a:ln w="9525">
              <a:noFill/>
              <a:round/>
            </a:ln>
          </p:spPr>
          <p:txBody>
            <a:bodyPr anchor="ctr"/>
            <a:lstStyle/>
            <a:p>
              <a:endParaRPr lang="zh-CN" altLang="en-US"/>
            </a:p>
          </p:txBody>
        </p:sp>
        <p:sp>
          <p:nvSpPr>
            <p:cNvPr id="40976" name="矩形 16"/>
            <p:cNvSpPr>
              <a:spLocks noChangeArrowheads="1"/>
            </p:cNvSpPr>
            <p:nvPr/>
          </p:nvSpPr>
          <p:spPr bwMode="auto">
            <a:xfrm rot="16200000" flipH="1">
              <a:off x="4895850" y="2940050"/>
              <a:ext cx="1154113" cy="1154113"/>
            </a:xfrm>
            <a:prstGeom prst="rect">
              <a:avLst/>
            </a:prstGeom>
            <a:solidFill>
              <a:srgbClr val="FFFFFF"/>
            </a:solidFill>
            <a:ln w="12700">
              <a:solidFill>
                <a:schemeClr val="tx2"/>
              </a:solidFill>
              <a:bevel/>
            </a:ln>
          </p:spPr>
          <p:txBody>
            <a:bodyPr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0977" name="文本框 13"/>
            <p:cNvSpPr txBox="1">
              <a:spLocks noChangeArrowheads="1"/>
            </p:cNvSpPr>
            <p:nvPr/>
          </p:nvSpPr>
          <p:spPr bwMode="auto">
            <a:xfrm>
              <a:off x="5025552" y="3057797"/>
              <a:ext cx="934444" cy="943848"/>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享受</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条件</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grpSp>
        <p:nvGrpSpPr>
          <p:cNvPr id="7" name="组合 19"/>
          <p:cNvGrpSpPr/>
          <p:nvPr/>
        </p:nvGrpSpPr>
        <p:grpSpPr bwMode="auto">
          <a:xfrm>
            <a:off x="4262438" y="715963"/>
            <a:ext cx="1144587" cy="1135062"/>
            <a:chOff x="6138251" y="2599440"/>
            <a:chExt cx="1527787" cy="1514475"/>
          </a:xfrm>
        </p:grpSpPr>
        <p:sp>
          <p:nvSpPr>
            <p:cNvPr id="40973" name="任意多边形 7"/>
            <p:cNvSpPr>
              <a:spLocks noChangeArrowheads="1"/>
            </p:cNvSpPr>
            <p:nvPr/>
          </p:nvSpPr>
          <p:spPr bwMode="auto">
            <a:xfrm rot="5400000">
              <a:off x="6152356" y="2600234"/>
              <a:ext cx="1514475" cy="1512888"/>
            </a:xfrm>
            <a:custGeom>
              <a:avLst/>
              <a:gdLst>
                <a:gd name="T0" fmla="*/ 0 w 1845129"/>
                <a:gd name="T1" fmla="*/ 0 h 1845129"/>
                <a:gd name="T2" fmla="*/ 1155271 w 1845129"/>
                <a:gd name="T3" fmla="*/ 0 h 1845129"/>
                <a:gd name="T4" fmla="*/ 1514475 w 1845129"/>
                <a:gd name="T5" fmla="*/ 358828 h 1845129"/>
                <a:gd name="T6" fmla="*/ 1514475 w 1845129"/>
                <a:gd name="T7" fmla="*/ 360699 h 1845129"/>
                <a:gd name="T8" fmla="*/ 361076 w 1845129"/>
                <a:gd name="T9" fmla="*/ 360699 h 1845129"/>
                <a:gd name="T10" fmla="*/ 361076 w 1845129"/>
                <a:gd name="T11" fmla="*/ 1512888 h 1845129"/>
                <a:gd name="T12" fmla="*/ 359204 w 1845129"/>
                <a:gd name="T13" fmla="*/ 1512888 h 1845129"/>
                <a:gd name="T14" fmla="*/ 0 w 1845129"/>
                <a:gd name="T15" fmla="*/ 1154060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tx2"/>
            </a:solidFill>
            <a:ln w="9525">
              <a:solidFill>
                <a:schemeClr val="tx2"/>
              </a:solidFill>
              <a:round/>
            </a:ln>
          </p:spPr>
          <p:txBody>
            <a:bodyPr anchor="ctr"/>
            <a:lstStyle/>
            <a:p>
              <a:endParaRPr lang="zh-CN" altLang="en-US"/>
            </a:p>
          </p:txBody>
        </p:sp>
        <p:sp>
          <p:nvSpPr>
            <p:cNvPr id="40974" name="矩形 8"/>
            <p:cNvSpPr>
              <a:spLocks noChangeArrowheads="1"/>
            </p:cNvSpPr>
            <p:nvPr/>
          </p:nvSpPr>
          <p:spPr bwMode="auto">
            <a:xfrm rot="5400000">
              <a:off x="6139045" y="2947052"/>
              <a:ext cx="1154114" cy="1155701"/>
            </a:xfrm>
            <a:prstGeom prst="rect">
              <a:avLst/>
            </a:prstGeom>
            <a:solidFill>
              <a:srgbClr val="FFFFFF"/>
            </a:solidFill>
            <a:ln w="12700">
              <a:solidFill>
                <a:schemeClr val="tx2"/>
              </a:solidFill>
              <a:bevel/>
            </a:ln>
          </p:spPr>
          <p:txBody>
            <a:bodyPr rot="10800000"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40968" name="文本框 13"/>
          <p:cNvSpPr txBox="1">
            <a:spLocks noChangeArrowheads="1"/>
          </p:cNvSpPr>
          <p:nvPr/>
        </p:nvSpPr>
        <p:spPr bwMode="auto">
          <a:xfrm>
            <a:off x="4327525" y="1058863"/>
            <a:ext cx="698500" cy="708025"/>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标准</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方式</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nvGrpSpPr>
          <p:cNvPr id="8" name="组合 38"/>
          <p:cNvGrpSpPr/>
          <p:nvPr/>
        </p:nvGrpSpPr>
        <p:grpSpPr>
          <a:xfrm>
            <a:off x="225182" y="699543"/>
            <a:ext cx="1090253" cy="953222"/>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40" name="六边形 39"/>
            <p:cNvSpPr/>
            <p:nvPr/>
          </p:nvSpPr>
          <p:spPr>
            <a:xfrm>
              <a:off x="6842760" y="4008870"/>
              <a:ext cx="1203960" cy="1051560"/>
            </a:xfrm>
            <a:prstGeom prst="hexagon">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文本框 67"/>
            <p:cNvSpPr txBox="1"/>
            <p:nvPr/>
          </p:nvSpPr>
          <p:spPr>
            <a:xfrm>
              <a:off x="6920012" y="4088306"/>
              <a:ext cx="1065085" cy="835593"/>
            </a:xfrm>
            <a:prstGeom prst="rect">
              <a:avLst/>
            </a:prstGeom>
            <a:noFill/>
            <a:ln w="38100">
              <a:noFill/>
            </a:ln>
          </p:spPr>
          <p:txBody>
            <a:bodyPr>
              <a:spAutoFit/>
            </a:bodyPr>
            <a:lstStyle/>
            <a:p>
              <a:pPr algn="ctr" eaLnBrk="0" fontAlgn="auto" hangingPunct="0">
                <a:lnSpc>
                  <a:spcPct val="120000"/>
                </a:lnSpc>
                <a:spcBef>
                  <a:spcPts val="0"/>
                </a:spcBef>
                <a:spcAft>
                  <a:spcPts val="0"/>
                </a:spcAft>
                <a:defRPr/>
              </a:pPr>
              <a:r>
                <a:rPr lang="zh-CN" altLang="en-US" sz="2800" b="1" baseline="-3000" dirty="0">
                  <a:solidFill>
                    <a:schemeClr val="bg1"/>
                  </a:solidFill>
                  <a:latin typeface="+mn-lt"/>
                  <a:ea typeface="微软雅黑" panose="020B0503020204020204" pitchFamily="34" charset="-122"/>
                  <a:cs typeface="Arial" panose="020B0604020202020204" pitchFamily="34" charset="0"/>
                </a:rPr>
                <a:t>大病</a:t>
              </a:r>
              <a:endParaRPr lang="en-US" altLang="zh-CN" sz="2800" b="1" baseline="-3000" dirty="0">
                <a:solidFill>
                  <a:schemeClr val="bg1"/>
                </a:solidFill>
                <a:latin typeface="+mn-lt"/>
                <a:ea typeface="微软雅黑" panose="020B0503020204020204" pitchFamily="34" charset="-122"/>
                <a:cs typeface="Arial" panose="020B0604020202020204" pitchFamily="34" charset="0"/>
              </a:endParaRPr>
            </a:p>
            <a:p>
              <a:pPr algn="ctr" eaLnBrk="0" fontAlgn="auto" hangingPunct="0">
                <a:lnSpc>
                  <a:spcPct val="120000"/>
                </a:lnSpc>
                <a:spcBef>
                  <a:spcPts val="0"/>
                </a:spcBef>
                <a:spcAft>
                  <a:spcPts val="0"/>
                </a:spcAft>
                <a:defRPr/>
              </a:pPr>
              <a:r>
                <a:rPr lang="zh-CN" altLang="en-US" sz="2800" b="1" baseline="-3000" dirty="0">
                  <a:solidFill>
                    <a:schemeClr val="bg1"/>
                  </a:solidFill>
                  <a:latin typeface="+mn-lt"/>
                  <a:ea typeface="微软雅黑" panose="020B0503020204020204" pitchFamily="34" charset="-122"/>
                  <a:cs typeface="Arial" panose="020B0604020202020204" pitchFamily="34" charset="0"/>
                </a:rPr>
                <a:t>医疗</a:t>
              </a:r>
              <a:endParaRPr lang="zh-CN" altLang="en-US" sz="2800" b="1" baseline="-3000" dirty="0">
                <a:solidFill>
                  <a:schemeClr val="bg1"/>
                </a:solidFill>
                <a:latin typeface="+mn-lt"/>
                <a:ea typeface="微软雅黑" panose="020B0503020204020204" pitchFamily="34" charset="-122"/>
                <a:cs typeface="Arial" panose="020B0604020202020204" pitchFamily="34" charset="0"/>
              </a:endParaRPr>
            </a:p>
          </p:txBody>
        </p:sp>
      </p:grpSp>
      <p:cxnSp>
        <p:nvCxnSpPr>
          <p:cNvPr id="10" name="直接连接符 9"/>
          <p:cNvCxnSpPr/>
          <p:nvPr/>
        </p:nvCxnSpPr>
        <p:spPr>
          <a:xfrm>
            <a:off x="4211638" y="1924050"/>
            <a:ext cx="0" cy="3024188"/>
          </a:xfrm>
          <a:prstGeom prst="line">
            <a:avLst/>
          </a:prstGeom>
        </p:spPr>
        <p:style>
          <a:lnRef idx="1">
            <a:schemeClr val="accent1"/>
          </a:lnRef>
          <a:fillRef idx="0">
            <a:schemeClr val="accent1"/>
          </a:fillRef>
          <a:effectRef idx="0">
            <a:schemeClr val="accent1"/>
          </a:effectRef>
          <a:fontRef idx="minor">
            <a:schemeClr val="tx1"/>
          </a:fontRef>
        </p:style>
      </p:cxnSp>
      <p:sp>
        <p:nvSpPr>
          <p:cNvPr id="40971" name="矩形 10"/>
          <p:cNvSpPr>
            <a:spLocks noChangeArrowheads="1"/>
          </p:cNvSpPr>
          <p:nvPr/>
        </p:nvSpPr>
        <p:spPr bwMode="auto">
          <a:xfrm>
            <a:off x="179512" y="1851670"/>
            <a:ext cx="3833688" cy="3699474"/>
          </a:xfrm>
          <a:prstGeom prst="rect">
            <a:avLst/>
          </a:prstGeom>
          <a:noFill/>
          <a:ln w="9525">
            <a:noFill/>
            <a:miter lim="800000"/>
          </a:ln>
        </p:spPr>
        <p:txBody>
          <a:bodyPr wrap="square">
            <a:spAutoFit/>
          </a:bodyPr>
          <a:lstStyle/>
          <a:p>
            <a:pPr>
              <a:lnSpc>
                <a:spcPct val="120000"/>
              </a:lnSpc>
              <a:buFont typeface="Wingdings" panose="05000000000000000000" pitchFamily="2" charset="2"/>
              <a:buChar char="p"/>
            </a:pPr>
            <a:r>
              <a:rPr lang="zh-CN" altLang="en-US" b="1" dirty="0" smtClean="0">
                <a:solidFill>
                  <a:srgbClr val="FF0000"/>
                </a:solidFill>
                <a:latin typeface="微软雅黑" panose="020B0503020204020204" pitchFamily="34" charset="-122"/>
                <a:ea typeface="微软雅黑" panose="020B0503020204020204" pitchFamily="34" charset="-122"/>
              </a:rPr>
              <a:t>医</a:t>
            </a:r>
            <a:r>
              <a:rPr lang="zh-CN" altLang="en-US" b="1" dirty="0">
                <a:solidFill>
                  <a:srgbClr val="FF0000"/>
                </a:solidFill>
                <a:latin typeface="微软雅黑" panose="020B0503020204020204" pitchFamily="34" charset="-122"/>
                <a:ea typeface="微软雅黑" panose="020B0503020204020204" pitchFamily="34" charset="-122"/>
              </a:rPr>
              <a:t>保目录范围内</a:t>
            </a:r>
            <a:r>
              <a:rPr lang="zh-CN" altLang="en-US" b="1" dirty="0">
                <a:latin typeface="微软雅黑" panose="020B0503020204020204" pitchFamily="34" charset="-122"/>
                <a:ea typeface="微软雅黑" panose="020B0503020204020204" pitchFamily="34" charset="-122"/>
              </a:rPr>
              <a:t>的医药费用支出，医保报销后的</a:t>
            </a:r>
            <a:r>
              <a:rPr lang="zh-CN" altLang="en-US" b="1" dirty="0">
                <a:solidFill>
                  <a:srgbClr val="FF0000"/>
                </a:solidFill>
                <a:latin typeface="微软雅黑" panose="020B0503020204020204" pitchFamily="34" charset="-122"/>
                <a:ea typeface="微软雅黑" panose="020B0503020204020204" pitchFamily="34" charset="-122"/>
              </a:rPr>
              <a:t>个人自付</a:t>
            </a:r>
            <a:r>
              <a:rPr lang="zh-CN" altLang="en-US" b="1" dirty="0">
                <a:latin typeface="微软雅黑" panose="020B0503020204020204" pitchFamily="34" charset="-122"/>
                <a:ea typeface="微软雅黑" panose="020B0503020204020204" pitchFamily="34" charset="-122"/>
              </a:rPr>
              <a:t>部分</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Char char="p"/>
            </a:pPr>
            <a:r>
              <a:rPr lang="zh-CN" altLang="en-US" dirty="0" smtClean="0">
                <a:latin typeface="微软雅黑" panose="020B0503020204020204" pitchFamily="34" charset="-122"/>
                <a:ea typeface="微软雅黑" panose="020B0503020204020204" pitchFamily="34" charset="-122"/>
              </a:rPr>
              <a:t>纳税人发生的医药费用支出可以选择由</a:t>
            </a:r>
            <a:r>
              <a:rPr lang="zh-CN" altLang="en-US" b="1" dirty="0" smtClean="0">
                <a:solidFill>
                  <a:srgbClr val="FF0000"/>
                </a:solidFill>
                <a:latin typeface="微软雅黑" panose="020B0503020204020204" pitchFamily="34" charset="-122"/>
                <a:ea typeface="微软雅黑" panose="020B0503020204020204" pitchFamily="34" charset="-122"/>
              </a:rPr>
              <a:t>本人或者其配偶</a:t>
            </a:r>
            <a:r>
              <a:rPr lang="zh-CN" altLang="en-US" dirty="0" smtClean="0">
                <a:latin typeface="微软雅黑" panose="020B0503020204020204" pitchFamily="34" charset="-122"/>
                <a:ea typeface="微软雅黑" panose="020B0503020204020204" pitchFamily="34" charset="-122"/>
              </a:rPr>
              <a:t>扣除；</a:t>
            </a:r>
            <a:r>
              <a:rPr lang="zh-CN" altLang="en-US" b="1" dirty="0" smtClean="0">
                <a:solidFill>
                  <a:srgbClr val="FF0000"/>
                </a:solidFill>
                <a:latin typeface="微软雅黑" panose="020B0503020204020204" pitchFamily="34" charset="-122"/>
                <a:ea typeface="微软雅黑" panose="020B0503020204020204" pitchFamily="34" charset="-122"/>
              </a:rPr>
              <a:t>未成年子女</a:t>
            </a:r>
            <a:r>
              <a:rPr lang="zh-CN" altLang="en-US" dirty="0" smtClean="0">
                <a:latin typeface="微软雅黑" panose="020B0503020204020204" pitchFamily="34" charset="-122"/>
                <a:ea typeface="微软雅黑" panose="020B0503020204020204" pitchFamily="34" charset="-122"/>
              </a:rPr>
              <a:t>发生的医药费用支出可以选择由其父母一方扣除。</a:t>
            </a:r>
            <a:endParaRPr lang="zh-CN" altLang="en-US" dirty="0" smtClean="0">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Char char="p"/>
            </a:pPr>
            <a:r>
              <a:rPr lang="zh-CN" altLang="en-US" dirty="0" smtClean="0">
                <a:latin typeface="微软雅黑" panose="020B0503020204020204" pitchFamily="34" charset="-122"/>
                <a:ea typeface="微软雅黑" panose="020B0503020204020204" pitchFamily="34" charset="-122"/>
              </a:rPr>
              <a:t>纳税人及其配偶、未成年子女发生的医药费用支出，按规定</a:t>
            </a:r>
            <a:r>
              <a:rPr lang="zh-CN" altLang="en-US" b="1" dirty="0" smtClean="0">
                <a:solidFill>
                  <a:srgbClr val="FF0000"/>
                </a:solidFill>
                <a:latin typeface="微软雅黑" panose="020B0503020204020204" pitchFamily="34" charset="-122"/>
                <a:ea typeface="微软雅黑" panose="020B0503020204020204" pitchFamily="34" charset="-122"/>
              </a:rPr>
              <a:t>分别</a:t>
            </a:r>
            <a:r>
              <a:rPr lang="zh-CN" altLang="en-US" dirty="0" smtClean="0">
                <a:latin typeface="微软雅黑" panose="020B0503020204020204" pitchFamily="34" charset="-122"/>
                <a:ea typeface="微软雅黑" panose="020B0503020204020204" pitchFamily="34" charset="-122"/>
              </a:rPr>
              <a:t>计算扣除额。</a:t>
            </a:r>
            <a:endParaRPr lang="zh-CN" altLang="en-US" dirty="0" smtClean="0">
              <a:latin typeface="微软雅黑" panose="020B0503020204020204" pitchFamily="34" charset="-122"/>
              <a:ea typeface="微软雅黑" panose="020B0503020204020204" pitchFamily="34" charset="-122"/>
            </a:endParaRPr>
          </a:p>
          <a:p>
            <a:endParaRPr lang="en-US" altLang="zh-CN" sz="2000" b="1" dirty="0" smtClean="0">
              <a:latin typeface="Calibri" panose="020F0502020204030204" pitchFamily="34" charset="0"/>
            </a:endParaRPr>
          </a:p>
          <a:p>
            <a:endParaRPr lang="zh-CN" altLang="en-US" sz="2000" b="1" dirty="0">
              <a:latin typeface="Calibri" panose="020F0502020204030204" pitchFamily="34" charset="0"/>
            </a:endParaRPr>
          </a:p>
        </p:txBody>
      </p:sp>
      <p:sp>
        <p:nvSpPr>
          <p:cNvPr id="40972" name="矩形 11"/>
          <p:cNvSpPr>
            <a:spLocks noChangeArrowheads="1"/>
          </p:cNvSpPr>
          <p:nvPr/>
        </p:nvSpPr>
        <p:spPr bwMode="auto">
          <a:xfrm>
            <a:off x="4357686" y="2214560"/>
            <a:ext cx="4608512" cy="1631216"/>
          </a:xfrm>
          <a:prstGeom prst="rect">
            <a:avLst/>
          </a:prstGeom>
          <a:noFill/>
          <a:ln w="9525">
            <a:noFill/>
            <a:miter lim="800000"/>
          </a:ln>
        </p:spPr>
        <p:txBody>
          <a:bodyPr>
            <a:spAutoFit/>
          </a:bodyPr>
          <a:lstStyle/>
          <a:p>
            <a:r>
              <a:rPr lang="zh-CN" altLang="en-US" sz="2000" dirty="0" smtClean="0">
                <a:latin typeface="微软雅黑" panose="020B0503020204020204" pitchFamily="34" charset="-122"/>
                <a:ea typeface="微软雅黑" panose="020B0503020204020204" pitchFamily="34" charset="-122"/>
              </a:rPr>
              <a:t>在一个纳税年度内，与基本医保相关的医药费用，扣除医保报销后个人负担（是指</a:t>
            </a:r>
            <a:r>
              <a:rPr lang="zh-CN" altLang="en-US" sz="2000" b="1" dirty="0" smtClean="0">
                <a:solidFill>
                  <a:srgbClr val="FF0000"/>
                </a:solidFill>
                <a:latin typeface="微软雅黑" panose="020B0503020204020204" pitchFamily="34" charset="-122"/>
                <a:ea typeface="微软雅黑" panose="020B0503020204020204" pitchFamily="34" charset="-122"/>
              </a:rPr>
              <a:t>医保目录范围内的自付部分</a:t>
            </a:r>
            <a:r>
              <a:rPr lang="zh-CN" altLang="en-US" sz="2000" dirty="0" smtClean="0">
                <a:solidFill>
                  <a:schemeClr val="bg1"/>
                </a:solidFill>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累计超过</a:t>
            </a:r>
            <a:r>
              <a:rPr lang="en-US" altLang="zh-CN" sz="2000" dirty="0" smtClean="0">
                <a:latin typeface="微软雅黑" panose="020B0503020204020204" pitchFamily="34" charset="-122"/>
                <a:ea typeface="微软雅黑" panose="020B0503020204020204" pitchFamily="34" charset="-122"/>
              </a:rPr>
              <a:t>15000</a:t>
            </a:r>
            <a:r>
              <a:rPr lang="zh-CN" altLang="en-US" sz="2000" dirty="0" smtClean="0">
                <a:latin typeface="微软雅黑" panose="020B0503020204020204" pitchFamily="34" charset="-122"/>
                <a:ea typeface="微软雅黑" panose="020B0503020204020204" pitchFamily="34" charset="-122"/>
              </a:rPr>
              <a:t>元的部分，在</a:t>
            </a:r>
            <a:r>
              <a:rPr lang="en-US" altLang="zh-CN" sz="2000" b="1" dirty="0" smtClean="0">
                <a:solidFill>
                  <a:srgbClr val="FF0000"/>
                </a:solidFill>
                <a:latin typeface="微软雅黑" panose="020B0503020204020204" pitchFamily="34" charset="-122"/>
                <a:ea typeface="微软雅黑" panose="020B0503020204020204" pitchFamily="34" charset="-122"/>
              </a:rPr>
              <a:t>80000</a:t>
            </a:r>
            <a:r>
              <a:rPr lang="zh-CN" altLang="en-US" sz="2000" b="1" dirty="0" smtClean="0">
                <a:solidFill>
                  <a:srgbClr val="FF0000"/>
                </a:solidFill>
                <a:latin typeface="微软雅黑" panose="020B0503020204020204" pitchFamily="34" charset="-122"/>
                <a:ea typeface="微软雅黑" panose="020B0503020204020204" pitchFamily="34" charset="-122"/>
              </a:rPr>
              <a:t>元</a:t>
            </a:r>
            <a:r>
              <a:rPr lang="zh-CN" altLang="en-US" sz="2000" dirty="0" smtClean="0">
                <a:latin typeface="微软雅黑" panose="020B0503020204020204" pitchFamily="34" charset="-122"/>
                <a:ea typeface="微软雅黑" panose="020B0503020204020204" pitchFamily="34" charset="-122"/>
              </a:rPr>
              <a:t>限额内据实扣除。</a:t>
            </a:r>
            <a:endParaRPr lang="en-US" altLang="zh-CN" sz="2000" b="1" dirty="0" smtClean="0">
              <a:solidFill>
                <a:schemeClr val="tx2"/>
              </a:solidFill>
              <a:latin typeface="Calibri" panose="020F0502020204030204" pitchFamily="34" charset="0"/>
            </a:endParaRPr>
          </a:p>
        </p:txBody>
      </p:sp>
      <p:grpSp>
        <p:nvGrpSpPr>
          <p:cNvPr id="9" name="组合 57"/>
          <p:cNvGrpSpPr/>
          <p:nvPr/>
        </p:nvGrpSpPr>
        <p:grpSpPr bwMode="auto">
          <a:xfrm>
            <a:off x="5840413" y="354013"/>
            <a:ext cx="325437" cy="325437"/>
            <a:chOff x="0" y="0"/>
            <a:chExt cx="432833" cy="432834"/>
          </a:xfrm>
        </p:grpSpPr>
        <p:sp>
          <p:nvSpPr>
            <p:cNvPr id="22"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3"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11" name="组合 60"/>
          <p:cNvGrpSpPr/>
          <p:nvPr/>
        </p:nvGrpSpPr>
        <p:grpSpPr bwMode="auto">
          <a:xfrm>
            <a:off x="6326188" y="354013"/>
            <a:ext cx="325437" cy="325437"/>
            <a:chOff x="0" y="0"/>
            <a:chExt cx="432833" cy="432834"/>
          </a:xfrm>
        </p:grpSpPr>
        <p:sp>
          <p:nvSpPr>
            <p:cNvPr id="25"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6"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12" name="组合 51"/>
          <p:cNvGrpSpPr/>
          <p:nvPr/>
        </p:nvGrpSpPr>
        <p:grpSpPr bwMode="auto">
          <a:xfrm>
            <a:off x="6811963" y="354013"/>
            <a:ext cx="323850" cy="323850"/>
            <a:chOff x="0" y="0"/>
            <a:chExt cx="432048" cy="432048"/>
          </a:xfrm>
        </p:grpSpPr>
        <p:sp>
          <p:nvSpPr>
            <p:cNvPr id="28"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9"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14" name="组合 54"/>
          <p:cNvGrpSpPr/>
          <p:nvPr/>
        </p:nvGrpSpPr>
        <p:grpSpPr bwMode="auto">
          <a:xfrm>
            <a:off x="7297738" y="354013"/>
            <a:ext cx="325437" cy="325437"/>
            <a:chOff x="0" y="0"/>
            <a:chExt cx="432833" cy="432834"/>
          </a:xfrm>
        </p:grpSpPr>
        <p:sp>
          <p:nvSpPr>
            <p:cNvPr id="31"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2"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15" name="组合 48"/>
          <p:cNvGrpSpPr/>
          <p:nvPr/>
        </p:nvGrpSpPr>
        <p:grpSpPr bwMode="auto">
          <a:xfrm>
            <a:off x="7785100" y="354013"/>
            <a:ext cx="323850" cy="325437"/>
            <a:chOff x="0" y="0"/>
            <a:chExt cx="432048" cy="432834"/>
          </a:xfrm>
        </p:grpSpPr>
        <p:sp>
          <p:nvSpPr>
            <p:cNvPr id="34"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5"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专项</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附加扣除政策的条件和标准</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3" name="组合 13"/>
          <p:cNvGrpSpPr/>
          <p:nvPr/>
        </p:nvGrpSpPr>
        <p:grpSpPr bwMode="auto">
          <a:xfrm>
            <a:off x="3059113" y="700088"/>
            <a:ext cx="1136650" cy="1136650"/>
            <a:chOff x="4535488" y="2578100"/>
            <a:chExt cx="1514475" cy="1516063"/>
          </a:xfrm>
        </p:grpSpPr>
        <p:sp>
          <p:nvSpPr>
            <p:cNvPr id="42000" name="任意多边形 15"/>
            <p:cNvSpPr>
              <a:spLocks noChangeArrowheads="1"/>
            </p:cNvSpPr>
            <p:nvPr/>
          </p:nvSpPr>
          <p:spPr bwMode="auto">
            <a:xfrm rot="16200000" flipH="1">
              <a:off x="4534694" y="2578894"/>
              <a:ext cx="1514475" cy="1512887"/>
            </a:xfrm>
            <a:custGeom>
              <a:avLst/>
              <a:gdLst>
                <a:gd name="T0" fmla="*/ 0 w 1845129"/>
                <a:gd name="T1" fmla="*/ 0 h 1845129"/>
                <a:gd name="T2" fmla="*/ 1155271 w 1845129"/>
                <a:gd name="T3" fmla="*/ 0 h 1845129"/>
                <a:gd name="T4" fmla="*/ 1514475 w 1845129"/>
                <a:gd name="T5" fmla="*/ 358828 h 1845129"/>
                <a:gd name="T6" fmla="*/ 1514475 w 1845129"/>
                <a:gd name="T7" fmla="*/ 360699 h 1845129"/>
                <a:gd name="T8" fmla="*/ 361076 w 1845129"/>
                <a:gd name="T9" fmla="*/ 360699 h 1845129"/>
                <a:gd name="T10" fmla="*/ 361076 w 1845129"/>
                <a:gd name="T11" fmla="*/ 1512887 h 1845129"/>
                <a:gd name="T12" fmla="*/ 359204 w 1845129"/>
                <a:gd name="T13" fmla="*/ 1512887 h 1845129"/>
                <a:gd name="T14" fmla="*/ 0 w 1845129"/>
                <a:gd name="T15" fmla="*/ 1154059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tx2"/>
            </a:solidFill>
            <a:ln w="9525">
              <a:noFill/>
              <a:round/>
            </a:ln>
          </p:spPr>
          <p:txBody>
            <a:bodyPr anchor="ctr"/>
            <a:lstStyle/>
            <a:p>
              <a:endParaRPr lang="zh-CN" altLang="en-US"/>
            </a:p>
          </p:txBody>
        </p:sp>
        <p:sp>
          <p:nvSpPr>
            <p:cNvPr id="42001" name="矩形 16"/>
            <p:cNvSpPr>
              <a:spLocks noChangeArrowheads="1"/>
            </p:cNvSpPr>
            <p:nvPr/>
          </p:nvSpPr>
          <p:spPr bwMode="auto">
            <a:xfrm rot="16200000" flipH="1">
              <a:off x="4895850" y="2940050"/>
              <a:ext cx="1154113" cy="1154113"/>
            </a:xfrm>
            <a:prstGeom prst="rect">
              <a:avLst/>
            </a:prstGeom>
            <a:solidFill>
              <a:srgbClr val="FFFFFF"/>
            </a:solidFill>
            <a:ln w="12700">
              <a:solidFill>
                <a:schemeClr val="tx2"/>
              </a:solidFill>
              <a:bevel/>
            </a:ln>
          </p:spPr>
          <p:txBody>
            <a:bodyPr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2002" name="文本框 13"/>
            <p:cNvSpPr txBox="1">
              <a:spLocks noChangeArrowheads="1"/>
            </p:cNvSpPr>
            <p:nvPr/>
          </p:nvSpPr>
          <p:spPr bwMode="auto">
            <a:xfrm>
              <a:off x="5025552" y="3057797"/>
              <a:ext cx="930170" cy="943848"/>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起止</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时间</a:t>
              </a:r>
              <a:endParaRPr lang="zh-CN" altLang="en-US" sz="2000" b="1">
                <a:solidFill>
                  <a:schemeClr val="tx2"/>
                </a:solidFill>
                <a:latin typeface="微软雅黑" panose="020B0503020204020204" pitchFamily="34" charset="-122"/>
                <a:ea typeface="微软雅黑" panose="020B0503020204020204" pitchFamily="34" charset="-122"/>
              </a:endParaRPr>
            </a:p>
          </p:txBody>
        </p:sp>
      </p:grpSp>
      <p:grpSp>
        <p:nvGrpSpPr>
          <p:cNvPr id="7" name="组合 19"/>
          <p:cNvGrpSpPr/>
          <p:nvPr/>
        </p:nvGrpSpPr>
        <p:grpSpPr bwMode="auto">
          <a:xfrm>
            <a:off x="4262438" y="715963"/>
            <a:ext cx="1144587" cy="1135062"/>
            <a:chOff x="6138251" y="2599440"/>
            <a:chExt cx="1527787" cy="1514475"/>
          </a:xfrm>
        </p:grpSpPr>
        <p:sp>
          <p:nvSpPr>
            <p:cNvPr id="41998" name="任意多边形 7"/>
            <p:cNvSpPr>
              <a:spLocks noChangeArrowheads="1"/>
            </p:cNvSpPr>
            <p:nvPr/>
          </p:nvSpPr>
          <p:spPr bwMode="auto">
            <a:xfrm rot="5400000">
              <a:off x="6152356" y="2600234"/>
              <a:ext cx="1514475" cy="1512888"/>
            </a:xfrm>
            <a:custGeom>
              <a:avLst/>
              <a:gdLst>
                <a:gd name="T0" fmla="*/ 0 w 1845129"/>
                <a:gd name="T1" fmla="*/ 0 h 1845129"/>
                <a:gd name="T2" fmla="*/ 1155271 w 1845129"/>
                <a:gd name="T3" fmla="*/ 0 h 1845129"/>
                <a:gd name="T4" fmla="*/ 1514475 w 1845129"/>
                <a:gd name="T5" fmla="*/ 358828 h 1845129"/>
                <a:gd name="T6" fmla="*/ 1514475 w 1845129"/>
                <a:gd name="T7" fmla="*/ 360699 h 1845129"/>
                <a:gd name="T8" fmla="*/ 361076 w 1845129"/>
                <a:gd name="T9" fmla="*/ 360699 h 1845129"/>
                <a:gd name="T10" fmla="*/ 361076 w 1845129"/>
                <a:gd name="T11" fmla="*/ 1512888 h 1845129"/>
                <a:gd name="T12" fmla="*/ 359204 w 1845129"/>
                <a:gd name="T13" fmla="*/ 1512888 h 1845129"/>
                <a:gd name="T14" fmla="*/ 0 w 1845129"/>
                <a:gd name="T15" fmla="*/ 1154060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tx2"/>
            </a:solidFill>
            <a:ln w="9525">
              <a:solidFill>
                <a:schemeClr val="tx2"/>
              </a:solidFill>
              <a:round/>
            </a:ln>
          </p:spPr>
          <p:txBody>
            <a:bodyPr anchor="ctr"/>
            <a:lstStyle/>
            <a:p>
              <a:endParaRPr lang="zh-CN" altLang="en-US"/>
            </a:p>
          </p:txBody>
        </p:sp>
        <p:sp>
          <p:nvSpPr>
            <p:cNvPr id="41999" name="矩形 8"/>
            <p:cNvSpPr>
              <a:spLocks noChangeArrowheads="1"/>
            </p:cNvSpPr>
            <p:nvPr/>
          </p:nvSpPr>
          <p:spPr bwMode="auto">
            <a:xfrm rot="5400000">
              <a:off x="6139045" y="2947052"/>
              <a:ext cx="1154114" cy="1155701"/>
            </a:xfrm>
            <a:prstGeom prst="rect">
              <a:avLst/>
            </a:prstGeom>
            <a:solidFill>
              <a:srgbClr val="FFFFFF"/>
            </a:solidFill>
            <a:ln w="12700">
              <a:solidFill>
                <a:schemeClr val="tx2"/>
              </a:solidFill>
              <a:bevel/>
            </a:ln>
          </p:spPr>
          <p:txBody>
            <a:bodyPr rot="10800000" vert="eaVert"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41992" name="文本框 13"/>
          <p:cNvSpPr txBox="1">
            <a:spLocks noChangeArrowheads="1"/>
          </p:cNvSpPr>
          <p:nvPr/>
        </p:nvSpPr>
        <p:spPr bwMode="auto">
          <a:xfrm>
            <a:off x="4327525" y="1058863"/>
            <a:ext cx="698500" cy="708025"/>
          </a:xfrm>
          <a:prstGeom prst="rect">
            <a:avLst/>
          </a:prstGeom>
          <a:noFill/>
          <a:ln w="9525">
            <a:noFill/>
            <a:miter lim="800000"/>
          </a:ln>
        </p:spPr>
        <p:txBody>
          <a:bodyPr wrap="none">
            <a:spAutoFit/>
          </a:bodyPr>
          <a:lstStyle/>
          <a:p>
            <a:r>
              <a:rPr lang="zh-CN" altLang="en-US" sz="2000" b="1">
                <a:solidFill>
                  <a:schemeClr val="tx2"/>
                </a:solidFill>
                <a:latin typeface="微软雅黑" panose="020B0503020204020204" pitchFamily="34" charset="-122"/>
                <a:ea typeface="微软雅黑" panose="020B0503020204020204" pitchFamily="34" charset="-122"/>
              </a:rPr>
              <a:t>备查</a:t>
            </a:r>
            <a:endParaRPr lang="en-US" altLang="zh-CN" sz="2000" b="1">
              <a:solidFill>
                <a:schemeClr val="tx2"/>
              </a:solidFill>
              <a:latin typeface="微软雅黑" panose="020B0503020204020204" pitchFamily="34" charset="-122"/>
              <a:ea typeface="微软雅黑" panose="020B0503020204020204" pitchFamily="34" charset="-122"/>
            </a:endParaRPr>
          </a:p>
          <a:p>
            <a:r>
              <a:rPr lang="zh-CN" altLang="en-US" sz="2000" b="1">
                <a:solidFill>
                  <a:schemeClr val="tx2"/>
                </a:solidFill>
                <a:latin typeface="微软雅黑" panose="020B0503020204020204" pitchFamily="34" charset="-122"/>
                <a:ea typeface="微软雅黑" panose="020B0503020204020204" pitchFamily="34" charset="-122"/>
              </a:rPr>
              <a:t>资料</a:t>
            </a:r>
            <a:endParaRPr lang="en-US" altLang="zh-CN" sz="2000" b="1">
              <a:solidFill>
                <a:schemeClr val="tx2"/>
              </a:solidFill>
              <a:latin typeface="微软雅黑" panose="020B0503020204020204" pitchFamily="34" charset="-122"/>
              <a:ea typeface="微软雅黑" panose="020B0503020204020204" pitchFamily="34" charset="-122"/>
            </a:endParaRPr>
          </a:p>
        </p:txBody>
      </p:sp>
      <p:sp>
        <p:nvSpPr>
          <p:cNvPr id="40" name="六边形 39"/>
          <p:cNvSpPr/>
          <p:nvPr/>
        </p:nvSpPr>
        <p:spPr>
          <a:xfrm>
            <a:off x="225425" y="700088"/>
            <a:ext cx="1090613" cy="952500"/>
          </a:xfrm>
          <a:prstGeom prst="hexagon">
            <a:avLst/>
          </a:prstGeom>
          <a:solidFill>
            <a:schemeClr val="tx2"/>
          </a:solidFill>
          <a:ln w="3810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0" name="直接连接符 9"/>
          <p:cNvCxnSpPr/>
          <p:nvPr/>
        </p:nvCxnSpPr>
        <p:spPr>
          <a:xfrm>
            <a:off x="4211638" y="1924050"/>
            <a:ext cx="0" cy="3024188"/>
          </a:xfrm>
          <a:prstGeom prst="line">
            <a:avLst/>
          </a:prstGeom>
        </p:spPr>
        <p:style>
          <a:lnRef idx="1">
            <a:schemeClr val="accent1"/>
          </a:lnRef>
          <a:fillRef idx="0">
            <a:schemeClr val="accent1"/>
          </a:fillRef>
          <a:effectRef idx="0">
            <a:schemeClr val="accent1"/>
          </a:effectRef>
          <a:fontRef idx="minor">
            <a:schemeClr val="tx1"/>
          </a:fontRef>
        </p:style>
      </p:cxnSp>
      <p:sp>
        <p:nvSpPr>
          <p:cNvPr id="41995" name="矩形 10"/>
          <p:cNvSpPr>
            <a:spLocks noChangeArrowheads="1"/>
          </p:cNvSpPr>
          <p:nvPr/>
        </p:nvSpPr>
        <p:spPr bwMode="auto">
          <a:xfrm>
            <a:off x="180975" y="2168525"/>
            <a:ext cx="3890959" cy="1938992"/>
          </a:xfrm>
          <a:prstGeom prst="rect">
            <a:avLst/>
          </a:prstGeom>
          <a:noFill/>
          <a:ln w="9525">
            <a:noFill/>
            <a:miter lim="800000"/>
          </a:ln>
        </p:spPr>
        <p:txBody>
          <a:bodyPr wrap="square">
            <a:spAutoFit/>
          </a:bodyPr>
          <a:lstStyle/>
          <a:p>
            <a:r>
              <a:rPr lang="zh-CN" altLang="en-US" sz="2000" b="1" dirty="0" smtClean="0">
                <a:latin typeface="Calibri" panose="020F0502020204030204" pitchFamily="34" charset="0"/>
              </a:rPr>
              <a:t>为医疗保障信息系统记录的医药费用实际支出的当年</a:t>
            </a:r>
            <a:endParaRPr lang="en-US" altLang="zh-CN" sz="2000" b="1" dirty="0" smtClean="0">
              <a:latin typeface="Calibri" panose="020F0502020204030204" pitchFamily="34" charset="0"/>
            </a:endParaRPr>
          </a:p>
          <a:p>
            <a:r>
              <a:rPr lang="zh-CN" altLang="en-US" sz="2000" b="1" dirty="0" smtClean="0">
                <a:solidFill>
                  <a:srgbClr val="0000FF"/>
                </a:solidFill>
                <a:latin typeface="Calibri" panose="020F0502020204030204" pitchFamily="34" charset="0"/>
              </a:rPr>
              <a:t>备注：</a:t>
            </a:r>
            <a:r>
              <a:rPr lang="en-US" altLang="zh-CN" sz="2000" b="1" dirty="0" smtClean="0">
                <a:solidFill>
                  <a:srgbClr val="0000FF"/>
                </a:solidFill>
                <a:latin typeface="Calibri" panose="020F0502020204030204" pitchFamily="34" charset="0"/>
              </a:rPr>
              <a:t>新税法实施首年发生的大病医疗支出，要在2020</a:t>
            </a:r>
            <a:r>
              <a:rPr lang="zh-CN" altLang="zh-CN" sz="2000" b="1" dirty="0" smtClean="0">
                <a:solidFill>
                  <a:srgbClr val="0000FF"/>
                </a:solidFill>
                <a:latin typeface="Calibri" panose="020F0502020204030204" pitchFamily="34" charset="0"/>
              </a:rPr>
              <a:t>年才能办理。</a:t>
            </a:r>
            <a:endParaRPr lang="zh-CN" altLang="zh-CN" sz="2000" b="1" dirty="0" smtClean="0">
              <a:solidFill>
                <a:srgbClr val="0000FF"/>
              </a:solidFill>
              <a:latin typeface="Calibri" panose="020F0502020204030204" pitchFamily="34" charset="0"/>
            </a:endParaRPr>
          </a:p>
          <a:p>
            <a:endParaRPr lang="zh-CN" altLang="en-US" sz="2000" b="1" dirty="0">
              <a:solidFill>
                <a:srgbClr val="0000FF"/>
              </a:solidFill>
              <a:latin typeface="Calibri" panose="020F0502020204030204" pitchFamily="34" charset="0"/>
            </a:endParaRPr>
          </a:p>
        </p:txBody>
      </p:sp>
      <p:sp>
        <p:nvSpPr>
          <p:cNvPr id="41997" name="文本框 67"/>
          <p:cNvSpPr txBox="1">
            <a:spLocks noChangeArrowheads="1"/>
          </p:cNvSpPr>
          <p:nvPr/>
        </p:nvSpPr>
        <p:spPr bwMode="auto">
          <a:xfrm>
            <a:off x="295275" y="771525"/>
            <a:ext cx="963613" cy="757238"/>
          </a:xfrm>
          <a:prstGeom prst="rect">
            <a:avLst/>
          </a:prstGeom>
          <a:noFill/>
          <a:ln w="38100">
            <a:noFill/>
            <a:miter lim="800000"/>
          </a:ln>
        </p:spPr>
        <p:txBody>
          <a:bodyPr>
            <a:spAutoFit/>
          </a:bodyPr>
          <a:lstStyle/>
          <a:p>
            <a:pPr algn="ctr" eaLnBrk="0" hangingPunct="0">
              <a:lnSpc>
                <a:spcPct val="120000"/>
              </a:lnSpc>
            </a:pPr>
            <a:r>
              <a:rPr lang="zh-CN" altLang="en-US" sz="2800" b="1" baseline="-3000">
                <a:solidFill>
                  <a:schemeClr val="bg1"/>
                </a:solidFill>
                <a:latin typeface="Calibri" panose="020F0502020204030204" pitchFamily="34" charset="0"/>
                <a:ea typeface="微软雅黑" panose="020B0503020204020204" pitchFamily="34" charset="-122"/>
                <a:cs typeface="Arial" panose="020B0604020202020204" pitchFamily="34" charset="0"/>
              </a:rPr>
              <a:t>大病</a:t>
            </a:r>
            <a:endParaRPr lang="en-US" altLang="zh-CN" sz="2800" b="1" baseline="-3000">
              <a:solidFill>
                <a:schemeClr val="bg1"/>
              </a:solidFill>
              <a:latin typeface="Calibri" panose="020F0502020204030204" pitchFamily="34" charset="0"/>
              <a:ea typeface="微软雅黑" panose="020B0503020204020204" pitchFamily="34" charset="-122"/>
              <a:cs typeface="Arial" panose="020B0604020202020204" pitchFamily="34" charset="0"/>
            </a:endParaRPr>
          </a:p>
          <a:p>
            <a:pPr algn="ctr" eaLnBrk="0" hangingPunct="0">
              <a:lnSpc>
                <a:spcPct val="120000"/>
              </a:lnSpc>
            </a:pPr>
            <a:r>
              <a:rPr lang="zh-CN" altLang="en-US" sz="2800" b="1" baseline="-3000">
                <a:solidFill>
                  <a:schemeClr val="bg1"/>
                </a:solidFill>
                <a:latin typeface="Calibri" panose="020F0502020204030204" pitchFamily="34" charset="0"/>
                <a:ea typeface="微软雅黑" panose="020B0503020204020204" pitchFamily="34" charset="-122"/>
                <a:cs typeface="Arial" panose="020B0604020202020204" pitchFamily="34" charset="0"/>
              </a:rPr>
              <a:t>医疗</a:t>
            </a:r>
            <a:endParaRPr lang="zh-CN" altLang="en-US" sz="2800" b="1" baseline="-300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20" name="矩形 11"/>
          <p:cNvSpPr>
            <a:spLocks noChangeArrowheads="1"/>
          </p:cNvSpPr>
          <p:nvPr/>
        </p:nvSpPr>
        <p:spPr bwMode="auto">
          <a:xfrm>
            <a:off x="4471988" y="2235200"/>
            <a:ext cx="4032250" cy="1201738"/>
          </a:xfrm>
          <a:prstGeom prst="rect">
            <a:avLst/>
          </a:prstGeom>
          <a:noFill/>
          <a:ln w="9525">
            <a:noFill/>
            <a:miter lim="800000"/>
          </a:ln>
        </p:spPr>
        <p:txBody>
          <a:bodyPr>
            <a:spAutoFit/>
          </a:bodyPr>
          <a:lstStyle/>
          <a:p>
            <a:r>
              <a:rPr lang="zh-CN" altLang="zh-CN" b="1" dirty="0">
                <a:latin typeface="Calibri" panose="020F0502020204030204" pitchFamily="34" charset="0"/>
              </a:rPr>
              <a:t>患者医药服务收费及医保报销相关</a:t>
            </a:r>
            <a:r>
              <a:rPr lang="zh-CN" altLang="zh-CN" b="1" dirty="0">
                <a:solidFill>
                  <a:srgbClr val="0000FF"/>
                </a:solidFill>
                <a:latin typeface="Calibri" panose="020F0502020204030204" pitchFamily="34" charset="0"/>
              </a:rPr>
              <a:t>票据原件或复印件</a:t>
            </a:r>
            <a:endParaRPr lang="zh-CN" altLang="zh-CN" b="1" dirty="0">
              <a:solidFill>
                <a:srgbClr val="0000FF"/>
              </a:solidFill>
              <a:latin typeface="Calibri" panose="020F0502020204030204" pitchFamily="34" charset="0"/>
            </a:endParaRPr>
          </a:p>
          <a:p>
            <a:r>
              <a:rPr lang="zh-CN" altLang="zh-CN" b="1" dirty="0">
                <a:latin typeface="Calibri" panose="020F0502020204030204" pitchFamily="34" charset="0"/>
              </a:rPr>
              <a:t>或者医疗保障部门出具的医药费用清单等</a:t>
            </a:r>
            <a:endParaRPr lang="zh-CN" altLang="zh-CN" b="1" dirty="0">
              <a:latin typeface="Calibri" panose="020F0502020204030204" pitchFamily="34" charset="0"/>
            </a:endParaRPr>
          </a:p>
        </p:txBody>
      </p:sp>
      <p:grpSp>
        <p:nvGrpSpPr>
          <p:cNvPr id="8" name="组合 57"/>
          <p:cNvGrpSpPr/>
          <p:nvPr/>
        </p:nvGrpSpPr>
        <p:grpSpPr bwMode="auto">
          <a:xfrm>
            <a:off x="5840413" y="354013"/>
            <a:ext cx="325437" cy="325437"/>
            <a:chOff x="0" y="0"/>
            <a:chExt cx="432833" cy="432834"/>
          </a:xfrm>
        </p:grpSpPr>
        <p:sp>
          <p:nvSpPr>
            <p:cNvPr id="22"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3"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9" name="组合 60"/>
          <p:cNvGrpSpPr/>
          <p:nvPr/>
        </p:nvGrpSpPr>
        <p:grpSpPr bwMode="auto">
          <a:xfrm>
            <a:off x="6326188" y="354013"/>
            <a:ext cx="325437" cy="325437"/>
            <a:chOff x="0" y="0"/>
            <a:chExt cx="432833" cy="432834"/>
          </a:xfrm>
        </p:grpSpPr>
        <p:sp>
          <p:nvSpPr>
            <p:cNvPr id="25"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6"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11" name="组合 51"/>
          <p:cNvGrpSpPr/>
          <p:nvPr/>
        </p:nvGrpSpPr>
        <p:grpSpPr bwMode="auto">
          <a:xfrm>
            <a:off x="6811963" y="354013"/>
            <a:ext cx="323850" cy="323850"/>
            <a:chOff x="0" y="0"/>
            <a:chExt cx="432048" cy="432048"/>
          </a:xfrm>
        </p:grpSpPr>
        <p:sp>
          <p:nvSpPr>
            <p:cNvPr id="28"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9"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12" name="组合 54"/>
          <p:cNvGrpSpPr/>
          <p:nvPr/>
        </p:nvGrpSpPr>
        <p:grpSpPr bwMode="auto">
          <a:xfrm>
            <a:off x="7297738" y="354013"/>
            <a:ext cx="325437" cy="325437"/>
            <a:chOff x="0" y="0"/>
            <a:chExt cx="432833" cy="432834"/>
          </a:xfrm>
        </p:grpSpPr>
        <p:sp>
          <p:nvSpPr>
            <p:cNvPr id="31"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2"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14" name="组合 48"/>
          <p:cNvGrpSpPr/>
          <p:nvPr/>
        </p:nvGrpSpPr>
        <p:grpSpPr bwMode="auto">
          <a:xfrm>
            <a:off x="7785100" y="354013"/>
            <a:ext cx="323850" cy="325437"/>
            <a:chOff x="0" y="0"/>
            <a:chExt cx="432048" cy="432834"/>
          </a:xfrm>
        </p:grpSpPr>
        <p:sp>
          <p:nvSpPr>
            <p:cNvPr id="34"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5"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bwMode="auto">
          <a:xfrm>
            <a:off x="315913" y="395288"/>
            <a:ext cx="390525" cy="206375"/>
            <a:chOff x="0" y="0"/>
            <a:chExt cx="1041399" cy="549275"/>
          </a:xfrm>
        </p:grpSpPr>
        <p:sp>
          <p:nvSpPr>
            <p:cNvPr id="50181"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50182"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50183"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
        <p:nvSpPr>
          <p:cNvPr id="8" name="直接连接符 6"/>
          <p:cNvSpPr>
            <a:spLocks noChangeShapeType="1"/>
          </p:cNvSpPr>
          <p:nvPr/>
        </p:nvSpPr>
        <p:spPr bwMode="auto">
          <a:xfrm>
            <a:off x="755650" y="625475"/>
            <a:ext cx="7848600" cy="0"/>
          </a:xfrm>
          <a:prstGeom prst="line">
            <a:avLst/>
          </a:prstGeom>
          <a:noFill/>
          <a:ln w="9525">
            <a:solidFill>
              <a:srgbClr val="7F7F7F"/>
            </a:solidFill>
            <a:bevel/>
          </a:ln>
        </p:spPr>
        <p:txBody>
          <a:bodyPr/>
          <a:lstStyle/>
          <a:p>
            <a:endParaRPr lang="zh-CN" altLang="en-US"/>
          </a:p>
        </p:txBody>
      </p:sp>
      <p:grpSp>
        <p:nvGrpSpPr>
          <p:cNvPr id="3" name="组合 57"/>
          <p:cNvGrpSpPr/>
          <p:nvPr/>
        </p:nvGrpSpPr>
        <p:grpSpPr bwMode="auto">
          <a:xfrm>
            <a:off x="5840413" y="354013"/>
            <a:ext cx="325437" cy="325437"/>
            <a:chOff x="0" y="0"/>
            <a:chExt cx="432833" cy="432834"/>
          </a:xfrm>
        </p:grpSpPr>
        <p:sp>
          <p:nvSpPr>
            <p:cNvPr id="1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1" name="Freeform 75"/>
            <p:cNvSpPr>
              <a:spLocks noChangeArrowheads="1"/>
            </p:cNvSpPr>
            <p:nvPr/>
          </p:nvSpPr>
          <p:spPr bwMode="auto">
            <a:xfrm>
              <a:off x="91984" y="111059"/>
              <a:ext cx="248863" cy="210716"/>
            </a:xfrm>
            <a:custGeom>
              <a:avLst/>
              <a:gdLst>
                <a:gd name="T0" fmla="*/ 572 w 602"/>
                <a:gd name="T1" fmla="*/ 509 h 510"/>
                <a:gd name="T2" fmla="*/ 572 w 602"/>
                <a:gd name="T3" fmla="*/ 509 h 510"/>
                <a:gd name="T4" fmla="*/ 28 w 602"/>
                <a:gd name="T5" fmla="*/ 509 h 510"/>
                <a:gd name="T6" fmla="*/ 0 w 602"/>
                <a:gd name="T7" fmla="*/ 481 h 510"/>
                <a:gd name="T8" fmla="*/ 0 w 602"/>
                <a:gd name="T9" fmla="*/ 28 h 510"/>
                <a:gd name="T10" fmla="*/ 28 w 602"/>
                <a:gd name="T11" fmla="*/ 0 h 510"/>
                <a:gd name="T12" fmla="*/ 56 w 602"/>
                <a:gd name="T13" fmla="*/ 28 h 510"/>
                <a:gd name="T14" fmla="*/ 56 w 602"/>
                <a:gd name="T15" fmla="*/ 389 h 510"/>
                <a:gd name="T16" fmla="*/ 56 w 602"/>
                <a:gd name="T17" fmla="*/ 452 h 510"/>
                <a:gd name="T18" fmla="*/ 572 w 602"/>
                <a:gd name="T19" fmla="*/ 452 h 510"/>
                <a:gd name="T20" fmla="*/ 601 w 602"/>
                <a:gd name="T21" fmla="*/ 481 h 510"/>
                <a:gd name="T22" fmla="*/ 572 w 602"/>
                <a:gd name="T23" fmla="*/ 509 h 510"/>
                <a:gd name="T24" fmla="*/ 509 w 602"/>
                <a:gd name="T25" fmla="*/ 424 h 510"/>
                <a:gd name="T26" fmla="*/ 509 w 602"/>
                <a:gd name="T27" fmla="*/ 424 h 510"/>
                <a:gd name="T28" fmla="*/ 452 w 602"/>
                <a:gd name="T29" fmla="*/ 424 h 510"/>
                <a:gd name="T30" fmla="*/ 424 w 602"/>
                <a:gd name="T31" fmla="*/ 396 h 510"/>
                <a:gd name="T32" fmla="*/ 424 w 602"/>
                <a:gd name="T33" fmla="*/ 198 h 510"/>
                <a:gd name="T34" fmla="*/ 452 w 602"/>
                <a:gd name="T35" fmla="*/ 170 h 510"/>
                <a:gd name="T36" fmla="*/ 509 w 602"/>
                <a:gd name="T37" fmla="*/ 170 h 510"/>
                <a:gd name="T38" fmla="*/ 537 w 602"/>
                <a:gd name="T39" fmla="*/ 198 h 510"/>
                <a:gd name="T40" fmla="*/ 537 w 602"/>
                <a:gd name="T41" fmla="*/ 396 h 510"/>
                <a:gd name="T42" fmla="*/ 509 w 602"/>
                <a:gd name="T43" fmla="*/ 424 h 510"/>
                <a:gd name="T44" fmla="*/ 346 w 602"/>
                <a:gd name="T45" fmla="*/ 424 h 510"/>
                <a:gd name="T46" fmla="*/ 346 w 602"/>
                <a:gd name="T47" fmla="*/ 424 h 510"/>
                <a:gd name="T48" fmla="*/ 290 w 602"/>
                <a:gd name="T49" fmla="*/ 424 h 510"/>
                <a:gd name="T50" fmla="*/ 261 w 602"/>
                <a:gd name="T51" fmla="*/ 396 h 510"/>
                <a:gd name="T52" fmla="*/ 261 w 602"/>
                <a:gd name="T53" fmla="*/ 85 h 510"/>
                <a:gd name="T54" fmla="*/ 290 w 602"/>
                <a:gd name="T55" fmla="*/ 57 h 510"/>
                <a:gd name="T56" fmla="*/ 346 w 602"/>
                <a:gd name="T57" fmla="*/ 57 h 510"/>
                <a:gd name="T58" fmla="*/ 374 w 602"/>
                <a:gd name="T59" fmla="*/ 85 h 510"/>
                <a:gd name="T60" fmla="*/ 374 w 602"/>
                <a:gd name="T61" fmla="*/ 396 h 510"/>
                <a:gd name="T62" fmla="*/ 346 w 602"/>
                <a:gd name="T63" fmla="*/ 424 h 510"/>
                <a:gd name="T64" fmla="*/ 191 w 602"/>
                <a:gd name="T65" fmla="*/ 424 h 510"/>
                <a:gd name="T66" fmla="*/ 191 w 602"/>
                <a:gd name="T67" fmla="*/ 424 h 510"/>
                <a:gd name="T68" fmla="*/ 134 w 602"/>
                <a:gd name="T69" fmla="*/ 424 h 510"/>
                <a:gd name="T70" fmla="*/ 106 w 602"/>
                <a:gd name="T71" fmla="*/ 396 h 510"/>
                <a:gd name="T72" fmla="*/ 106 w 602"/>
                <a:gd name="T73" fmla="*/ 339 h 510"/>
                <a:gd name="T74" fmla="*/ 134 w 602"/>
                <a:gd name="T75" fmla="*/ 311 h 510"/>
                <a:gd name="T76" fmla="*/ 191 w 602"/>
                <a:gd name="T77" fmla="*/ 311 h 510"/>
                <a:gd name="T78" fmla="*/ 219 w 602"/>
                <a:gd name="T79" fmla="*/ 339 h 510"/>
                <a:gd name="T80" fmla="*/ 219 w 602"/>
                <a:gd name="T81" fmla="*/ 396 h 510"/>
                <a:gd name="T82" fmla="*/ 191 w 602"/>
                <a:gd name="T83" fmla="*/ 424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4" name="组合 60"/>
          <p:cNvGrpSpPr/>
          <p:nvPr/>
        </p:nvGrpSpPr>
        <p:grpSpPr bwMode="auto">
          <a:xfrm>
            <a:off x="6326188" y="354013"/>
            <a:ext cx="325437" cy="325437"/>
            <a:chOff x="0" y="0"/>
            <a:chExt cx="432833" cy="432834"/>
          </a:xfrm>
        </p:grpSpPr>
        <p:sp>
          <p:nvSpPr>
            <p:cNvPr id="13"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4" name="Freeform 84"/>
            <p:cNvSpPr>
              <a:spLocks noChangeArrowheads="1"/>
            </p:cNvSpPr>
            <p:nvPr/>
          </p:nvSpPr>
          <p:spPr bwMode="auto">
            <a:xfrm>
              <a:off x="101594" y="91986"/>
              <a:ext cx="248863" cy="248863"/>
            </a:xfrm>
            <a:custGeom>
              <a:avLst/>
              <a:gdLst>
                <a:gd name="T0" fmla="*/ 332 w 602"/>
                <a:gd name="T1" fmla="*/ 268 h 602"/>
                <a:gd name="T2" fmla="*/ 332 w 602"/>
                <a:gd name="T3" fmla="*/ 268 h 602"/>
                <a:gd name="T4" fmla="*/ 332 w 602"/>
                <a:gd name="T5" fmla="*/ 0 h 602"/>
                <a:gd name="T6" fmla="*/ 601 w 602"/>
                <a:gd name="T7" fmla="*/ 268 h 602"/>
                <a:gd name="T8" fmla="*/ 332 w 602"/>
                <a:gd name="T9" fmla="*/ 268 h 602"/>
                <a:gd name="T10" fmla="*/ 276 w 602"/>
                <a:gd name="T11" fmla="*/ 601 h 602"/>
                <a:gd name="T12" fmla="*/ 276 w 602"/>
                <a:gd name="T13" fmla="*/ 601 h 602"/>
                <a:gd name="T14" fmla="*/ 0 w 602"/>
                <a:gd name="T15" fmla="*/ 325 h 602"/>
                <a:gd name="T16" fmla="*/ 276 w 602"/>
                <a:gd name="T17" fmla="*/ 56 h 602"/>
                <a:gd name="T18" fmla="*/ 276 w 602"/>
                <a:gd name="T19" fmla="*/ 325 h 602"/>
                <a:gd name="T20" fmla="*/ 544 w 602"/>
                <a:gd name="T21" fmla="*/ 325 h 602"/>
                <a:gd name="T22" fmla="*/ 276 w 602"/>
                <a:gd name="T23" fmla="*/ 601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5" name="组合 51"/>
          <p:cNvGrpSpPr/>
          <p:nvPr/>
        </p:nvGrpSpPr>
        <p:grpSpPr bwMode="auto">
          <a:xfrm>
            <a:off x="6811963" y="354013"/>
            <a:ext cx="323850" cy="323850"/>
            <a:chOff x="0" y="0"/>
            <a:chExt cx="432048" cy="432048"/>
          </a:xfrm>
        </p:grpSpPr>
        <p:sp>
          <p:nvSpPr>
            <p:cNvPr id="16"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7" name="Freeform 110"/>
            <p:cNvSpPr>
              <a:spLocks noChangeArrowheads="1"/>
            </p:cNvSpPr>
            <p:nvPr/>
          </p:nvSpPr>
          <p:spPr bwMode="auto">
            <a:xfrm>
              <a:off x="103078" y="91593"/>
              <a:ext cx="250679" cy="248862"/>
            </a:xfrm>
            <a:custGeom>
              <a:avLst/>
              <a:gdLst>
                <a:gd name="T0" fmla="*/ 608 w 609"/>
                <a:gd name="T1" fmla="*/ 544 h 602"/>
                <a:gd name="T2" fmla="*/ 608 w 609"/>
                <a:gd name="T3" fmla="*/ 544 h 602"/>
                <a:gd name="T4" fmla="*/ 551 w 609"/>
                <a:gd name="T5" fmla="*/ 601 h 602"/>
                <a:gd name="T6" fmla="*/ 509 w 609"/>
                <a:gd name="T7" fmla="*/ 587 h 602"/>
                <a:gd name="T8" fmla="*/ 346 w 609"/>
                <a:gd name="T9" fmla="*/ 417 h 602"/>
                <a:gd name="T10" fmla="*/ 226 w 609"/>
                <a:gd name="T11" fmla="*/ 453 h 602"/>
                <a:gd name="T12" fmla="*/ 0 w 609"/>
                <a:gd name="T13" fmla="*/ 226 h 602"/>
                <a:gd name="T14" fmla="*/ 226 w 609"/>
                <a:gd name="T15" fmla="*/ 0 h 602"/>
                <a:gd name="T16" fmla="*/ 452 w 609"/>
                <a:gd name="T17" fmla="*/ 226 h 602"/>
                <a:gd name="T18" fmla="*/ 424 w 609"/>
                <a:gd name="T19" fmla="*/ 340 h 602"/>
                <a:gd name="T20" fmla="*/ 587 w 609"/>
                <a:gd name="T21" fmla="*/ 502 h 602"/>
                <a:gd name="T22" fmla="*/ 608 w 609"/>
                <a:gd name="T23" fmla="*/ 544 h 602"/>
                <a:gd name="T24" fmla="*/ 226 w 609"/>
                <a:gd name="T25" fmla="*/ 57 h 602"/>
                <a:gd name="T26" fmla="*/ 226 w 609"/>
                <a:gd name="T27" fmla="*/ 57 h 602"/>
                <a:gd name="T28" fmla="*/ 56 w 609"/>
                <a:gd name="T29" fmla="*/ 226 h 602"/>
                <a:gd name="T30" fmla="*/ 226 w 609"/>
                <a:gd name="T31" fmla="*/ 396 h 602"/>
                <a:gd name="T32" fmla="*/ 396 w 609"/>
                <a:gd name="T33" fmla="*/ 226 h 602"/>
                <a:gd name="T34" fmla="*/ 226 w 609"/>
                <a:gd name="T35" fmla="*/ 57 h 602"/>
                <a:gd name="T36" fmla="*/ 325 w 609"/>
                <a:gd name="T37" fmla="*/ 255 h 602"/>
                <a:gd name="T38" fmla="*/ 325 w 609"/>
                <a:gd name="T39" fmla="*/ 255 h 602"/>
                <a:gd name="T40" fmla="*/ 254 w 609"/>
                <a:gd name="T41" fmla="*/ 255 h 602"/>
                <a:gd name="T42" fmla="*/ 254 w 609"/>
                <a:gd name="T43" fmla="*/ 318 h 602"/>
                <a:gd name="T44" fmla="*/ 226 w 609"/>
                <a:gd name="T45" fmla="*/ 347 h 602"/>
                <a:gd name="T46" fmla="*/ 198 w 609"/>
                <a:gd name="T47" fmla="*/ 318 h 602"/>
                <a:gd name="T48" fmla="*/ 198 w 609"/>
                <a:gd name="T49" fmla="*/ 255 h 602"/>
                <a:gd name="T50" fmla="*/ 134 w 609"/>
                <a:gd name="T51" fmla="*/ 255 h 602"/>
                <a:gd name="T52" fmla="*/ 106 w 609"/>
                <a:gd name="T53" fmla="*/ 226 h 602"/>
                <a:gd name="T54" fmla="*/ 134 w 609"/>
                <a:gd name="T55" fmla="*/ 198 h 602"/>
                <a:gd name="T56" fmla="*/ 198 w 609"/>
                <a:gd name="T57" fmla="*/ 198 h 602"/>
                <a:gd name="T58" fmla="*/ 198 w 609"/>
                <a:gd name="T59" fmla="*/ 127 h 602"/>
                <a:gd name="T60" fmla="*/ 226 w 609"/>
                <a:gd name="T61" fmla="*/ 99 h 602"/>
                <a:gd name="T62" fmla="*/ 254 w 609"/>
                <a:gd name="T63" fmla="*/ 127 h 602"/>
                <a:gd name="T64" fmla="*/ 254 w 609"/>
                <a:gd name="T65" fmla="*/ 198 h 602"/>
                <a:gd name="T66" fmla="*/ 325 w 609"/>
                <a:gd name="T67" fmla="*/ 198 h 602"/>
                <a:gd name="T68" fmla="*/ 353 w 609"/>
                <a:gd name="T69" fmla="*/ 226 h 602"/>
                <a:gd name="T70" fmla="*/ 325 w 609"/>
                <a:gd name="T71" fmla="*/ 25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6" name="组合 54"/>
          <p:cNvGrpSpPr/>
          <p:nvPr/>
        </p:nvGrpSpPr>
        <p:grpSpPr bwMode="auto">
          <a:xfrm>
            <a:off x="7297738" y="354013"/>
            <a:ext cx="325437" cy="325437"/>
            <a:chOff x="0" y="0"/>
            <a:chExt cx="432833" cy="432834"/>
          </a:xfrm>
        </p:grpSpPr>
        <p:sp>
          <p:nvSpPr>
            <p:cNvPr id="19"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0" name="Freeform 16"/>
            <p:cNvSpPr>
              <a:spLocks noChangeArrowheads="1"/>
            </p:cNvSpPr>
            <p:nvPr/>
          </p:nvSpPr>
          <p:spPr bwMode="auto">
            <a:xfrm>
              <a:off x="118324" y="102885"/>
              <a:ext cx="196183" cy="227065"/>
            </a:xfrm>
            <a:custGeom>
              <a:avLst/>
              <a:gdLst>
                <a:gd name="T0" fmla="*/ 446 w 475"/>
                <a:gd name="T1" fmla="*/ 551 h 552"/>
                <a:gd name="T2" fmla="*/ 446 w 475"/>
                <a:gd name="T3" fmla="*/ 551 h 552"/>
                <a:gd name="T4" fmla="*/ 417 w 475"/>
                <a:gd name="T5" fmla="*/ 551 h 552"/>
                <a:gd name="T6" fmla="*/ 417 w 475"/>
                <a:gd name="T7" fmla="*/ 0 h 552"/>
                <a:gd name="T8" fmla="*/ 446 w 475"/>
                <a:gd name="T9" fmla="*/ 0 h 552"/>
                <a:gd name="T10" fmla="*/ 474 w 475"/>
                <a:gd name="T11" fmla="*/ 28 h 552"/>
                <a:gd name="T12" fmla="*/ 474 w 475"/>
                <a:gd name="T13" fmla="*/ 523 h 552"/>
                <a:gd name="T14" fmla="*/ 446 w 475"/>
                <a:gd name="T15" fmla="*/ 551 h 552"/>
                <a:gd name="T16" fmla="*/ 57 w 475"/>
                <a:gd name="T17" fmla="*/ 523 h 552"/>
                <a:gd name="T18" fmla="*/ 57 w 475"/>
                <a:gd name="T19" fmla="*/ 523 h 552"/>
                <a:gd name="T20" fmla="*/ 57 w 475"/>
                <a:gd name="T21" fmla="*/ 495 h 552"/>
                <a:gd name="T22" fmla="*/ 106 w 475"/>
                <a:gd name="T23" fmla="*/ 495 h 552"/>
                <a:gd name="T24" fmla="*/ 163 w 475"/>
                <a:gd name="T25" fmla="*/ 438 h 552"/>
                <a:gd name="T26" fmla="*/ 106 w 475"/>
                <a:gd name="T27" fmla="*/ 381 h 552"/>
                <a:gd name="T28" fmla="*/ 57 w 475"/>
                <a:gd name="T29" fmla="*/ 381 h 552"/>
                <a:gd name="T30" fmla="*/ 57 w 475"/>
                <a:gd name="T31" fmla="*/ 332 h 552"/>
                <a:gd name="T32" fmla="*/ 106 w 475"/>
                <a:gd name="T33" fmla="*/ 332 h 552"/>
                <a:gd name="T34" fmla="*/ 163 w 475"/>
                <a:gd name="T35" fmla="*/ 275 h 552"/>
                <a:gd name="T36" fmla="*/ 106 w 475"/>
                <a:gd name="T37" fmla="*/ 219 h 552"/>
                <a:gd name="T38" fmla="*/ 57 w 475"/>
                <a:gd name="T39" fmla="*/ 219 h 552"/>
                <a:gd name="T40" fmla="*/ 57 w 475"/>
                <a:gd name="T41" fmla="*/ 169 h 552"/>
                <a:gd name="T42" fmla="*/ 106 w 475"/>
                <a:gd name="T43" fmla="*/ 169 h 552"/>
                <a:gd name="T44" fmla="*/ 163 w 475"/>
                <a:gd name="T45" fmla="*/ 113 h 552"/>
                <a:gd name="T46" fmla="*/ 106 w 475"/>
                <a:gd name="T47" fmla="*/ 56 h 552"/>
                <a:gd name="T48" fmla="*/ 57 w 475"/>
                <a:gd name="T49" fmla="*/ 56 h 552"/>
                <a:gd name="T50" fmla="*/ 57 w 475"/>
                <a:gd name="T51" fmla="*/ 28 h 552"/>
                <a:gd name="T52" fmla="*/ 85 w 475"/>
                <a:gd name="T53" fmla="*/ 0 h 552"/>
                <a:gd name="T54" fmla="*/ 389 w 475"/>
                <a:gd name="T55" fmla="*/ 0 h 552"/>
                <a:gd name="T56" fmla="*/ 389 w 475"/>
                <a:gd name="T57" fmla="*/ 551 h 552"/>
                <a:gd name="T58" fmla="*/ 85 w 475"/>
                <a:gd name="T59" fmla="*/ 551 h 552"/>
                <a:gd name="T60" fmla="*/ 57 w 475"/>
                <a:gd name="T61" fmla="*/ 523 h 552"/>
                <a:gd name="T62" fmla="*/ 135 w 475"/>
                <a:gd name="T63" fmla="*/ 113 h 552"/>
                <a:gd name="T64" fmla="*/ 135 w 475"/>
                <a:gd name="T65" fmla="*/ 113 h 552"/>
                <a:gd name="T66" fmla="*/ 106 w 475"/>
                <a:gd name="T67" fmla="*/ 141 h 552"/>
                <a:gd name="T68" fmla="*/ 29 w 475"/>
                <a:gd name="T69" fmla="*/ 141 h 552"/>
                <a:gd name="T70" fmla="*/ 0 w 475"/>
                <a:gd name="T71" fmla="*/ 113 h 552"/>
                <a:gd name="T72" fmla="*/ 29 w 475"/>
                <a:gd name="T73" fmla="*/ 85 h 552"/>
                <a:gd name="T74" fmla="*/ 106 w 475"/>
                <a:gd name="T75" fmla="*/ 85 h 552"/>
                <a:gd name="T76" fmla="*/ 135 w 475"/>
                <a:gd name="T77" fmla="*/ 113 h 552"/>
                <a:gd name="T78" fmla="*/ 29 w 475"/>
                <a:gd name="T79" fmla="*/ 247 h 552"/>
                <a:gd name="T80" fmla="*/ 29 w 475"/>
                <a:gd name="T81" fmla="*/ 247 h 552"/>
                <a:gd name="T82" fmla="*/ 106 w 475"/>
                <a:gd name="T83" fmla="*/ 247 h 552"/>
                <a:gd name="T84" fmla="*/ 135 w 475"/>
                <a:gd name="T85" fmla="*/ 275 h 552"/>
                <a:gd name="T86" fmla="*/ 106 w 475"/>
                <a:gd name="T87" fmla="*/ 304 h 552"/>
                <a:gd name="T88" fmla="*/ 29 w 475"/>
                <a:gd name="T89" fmla="*/ 304 h 552"/>
                <a:gd name="T90" fmla="*/ 0 w 475"/>
                <a:gd name="T91" fmla="*/ 275 h 552"/>
                <a:gd name="T92" fmla="*/ 29 w 475"/>
                <a:gd name="T93" fmla="*/ 247 h 552"/>
                <a:gd name="T94" fmla="*/ 29 w 475"/>
                <a:gd name="T95" fmla="*/ 410 h 552"/>
                <a:gd name="T96" fmla="*/ 29 w 475"/>
                <a:gd name="T97" fmla="*/ 410 h 552"/>
                <a:gd name="T98" fmla="*/ 106 w 475"/>
                <a:gd name="T99" fmla="*/ 410 h 552"/>
                <a:gd name="T100" fmla="*/ 135 w 475"/>
                <a:gd name="T101" fmla="*/ 438 h 552"/>
                <a:gd name="T102" fmla="*/ 106 w 475"/>
                <a:gd name="T103" fmla="*/ 466 h 552"/>
                <a:gd name="T104" fmla="*/ 29 w 475"/>
                <a:gd name="T105" fmla="*/ 466 h 552"/>
                <a:gd name="T106" fmla="*/ 0 w 475"/>
                <a:gd name="T107" fmla="*/ 438 h 552"/>
                <a:gd name="T108" fmla="*/ 29 w 475"/>
                <a:gd name="T109" fmla="*/ 410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7" name="组合 48"/>
          <p:cNvGrpSpPr/>
          <p:nvPr/>
        </p:nvGrpSpPr>
        <p:grpSpPr bwMode="auto">
          <a:xfrm>
            <a:off x="7785100" y="354013"/>
            <a:ext cx="323850" cy="325437"/>
            <a:chOff x="0" y="0"/>
            <a:chExt cx="432048" cy="432834"/>
          </a:xfrm>
        </p:grpSpPr>
        <p:sp>
          <p:nvSpPr>
            <p:cNvPr id="22"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3" name="Freeform 59"/>
            <p:cNvSpPr>
              <a:spLocks noChangeArrowheads="1"/>
            </p:cNvSpPr>
            <p:nvPr/>
          </p:nvSpPr>
          <p:spPr bwMode="auto">
            <a:xfrm>
              <a:off x="96134" y="91078"/>
              <a:ext cx="239780" cy="250679"/>
            </a:xfrm>
            <a:custGeom>
              <a:avLst/>
              <a:gdLst>
                <a:gd name="T0" fmla="*/ 566 w 581"/>
                <a:gd name="T1" fmla="*/ 523 h 609"/>
                <a:gd name="T2" fmla="*/ 474 w 581"/>
                <a:gd name="T3" fmla="*/ 608 h 609"/>
                <a:gd name="T4" fmla="*/ 417 w 581"/>
                <a:gd name="T5" fmla="*/ 558 h 609"/>
                <a:gd name="T6" fmla="*/ 439 w 581"/>
                <a:gd name="T7" fmla="*/ 509 h 609"/>
                <a:gd name="T8" fmla="*/ 474 w 581"/>
                <a:gd name="T9" fmla="*/ 537 h 609"/>
                <a:gd name="T10" fmla="*/ 552 w 581"/>
                <a:gd name="T11" fmla="*/ 474 h 609"/>
                <a:gd name="T12" fmla="*/ 566 w 581"/>
                <a:gd name="T13" fmla="*/ 523 h 609"/>
                <a:gd name="T14" fmla="*/ 474 w 581"/>
                <a:gd name="T15" fmla="*/ 495 h 609"/>
                <a:gd name="T16" fmla="*/ 382 w 581"/>
                <a:gd name="T17" fmla="*/ 537 h 609"/>
                <a:gd name="T18" fmla="*/ 424 w 581"/>
                <a:gd name="T19" fmla="*/ 608 h 609"/>
                <a:gd name="T20" fmla="*/ 0 w 581"/>
                <a:gd name="T21" fmla="*/ 580 h 609"/>
                <a:gd name="T22" fmla="*/ 29 w 581"/>
                <a:gd name="T23" fmla="*/ 56 h 609"/>
                <a:gd name="T24" fmla="*/ 78 w 581"/>
                <a:gd name="T25" fmla="*/ 85 h 609"/>
                <a:gd name="T26" fmla="*/ 191 w 581"/>
                <a:gd name="T27" fmla="*/ 85 h 609"/>
                <a:gd name="T28" fmla="*/ 219 w 581"/>
                <a:gd name="T29" fmla="*/ 56 h 609"/>
                <a:gd name="T30" fmla="*/ 276 w 581"/>
                <a:gd name="T31" fmla="*/ 141 h 609"/>
                <a:gd name="T32" fmla="*/ 333 w 581"/>
                <a:gd name="T33" fmla="*/ 56 h 609"/>
                <a:gd name="T34" fmla="*/ 361 w 581"/>
                <a:gd name="T35" fmla="*/ 85 h 609"/>
                <a:gd name="T36" fmla="*/ 474 w 581"/>
                <a:gd name="T37" fmla="*/ 85 h 609"/>
                <a:gd name="T38" fmla="*/ 523 w 581"/>
                <a:gd name="T39" fmla="*/ 56 h 609"/>
                <a:gd name="T40" fmla="*/ 552 w 581"/>
                <a:gd name="T41" fmla="*/ 445 h 609"/>
                <a:gd name="T42" fmla="*/ 474 w 581"/>
                <a:gd name="T43" fmla="*/ 495 h 609"/>
                <a:gd name="T44" fmla="*/ 78 w 581"/>
                <a:gd name="T45" fmla="*/ 488 h 609"/>
                <a:gd name="T46" fmla="*/ 283 w 581"/>
                <a:gd name="T47" fmla="*/ 509 h 609"/>
                <a:gd name="T48" fmla="*/ 283 w 581"/>
                <a:gd name="T49" fmla="*/ 467 h 609"/>
                <a:gd name="T50" fmla="*/ 78 w 581"/>
                <a:gd name="T51" fmla="*/ 488 h 609"/>
                <a:gd name="T52" fmla="*/ 446 w 581"/>
                <a:gd name="T53" fmla="*/ 219 h 609"/>
                <a:gd name="T54" fmla="*/ 78 w 581"/>
                <a:gd name="T55" fmla="*/ 247 h 609"/>
                <a:gd name="T56" fmla="*/ 446 w 581"/>
                <a:gd name="T57" fmla="*/ 276 h 609"/>
                <a:gd name="T58" fmla="*/ 446 w 581"/>
                <a:gd name="T59" fmla="*/ 219 h 609"/>
                <a:gd name="T60" fmla="*/ 446 w 581"/>
                <a:gd name="T61" fmla="*/ 339 h 609"/>
                <a:gd name="T62" fmla="*/ 226 w 581"/>
                <a:gd name="T63" fmla="*/ 339 h 609"/>
                <a:gd name="T64" fmla="*/ 78 w 581"/>
                <a:gd name="T65" fmla="*/ 367 h 609"/>
                <a:gd name="T66" fmla="*/ 226 w 581"/>
                <a:gd name="T67" fmla="*/ 396 h 609"/>
                <a:gd name="T68" fmla="*/ 446 w 581"/>
                <a:gd name="T69" fmla="*/ 396 h 609"/>
                <a:gd name="T70" fmla="*/ 446 w 581"/>
                <a:gd name="T71" fmla="*/ 339 h 609"/>
                <a:gd name="T72" fmla="*/ 417 w 581"/>
                <a:gd name="T73" fmla="*/ 113 h 609"/>
                <a:gd name="T74" fmla="*/ 389 w 581"/>
                <a:gd name="T75" fmla="*/ 28 h 609"/>
                <a:gd name="T76" fmla="*/ 446 w 581"/>
                <a:gd name="T77" fmla="*/ 28 h 609"/>
                <a:gd name="T78" fmla="*/ 417 w 581"/>
                <a:gd name="T79" fmla="*/ 113 h 609"/>
                <a:gd name="T80" fmla="*/ 276 w 581"/>
                <a:gd name="T81" fmla="*/ 113 h 609"/>
                <a:gd name="T82" fmla="*/ 248 w 581"/>
                <a:gd name="T83" fmla="*/ 28 h 609"/>
                <a:gd name="T84" fmla="*/ 304 w 581"/>
                <a:gd name="T85" fmla="*/ 28 h 609"/>
                <a:gd name="T86" fmla="*/ 276 w 581"/>
                <a:gd name="T87" fmla="*/ 113 h 609"/>
                <a:gd name="T88" fmla="*/ 135 w 581"/>
                <a:gd name="T89" fmla="*/ 113 h 609"/>
                <a:gd name="T90" fmla="*/ 106 w 581"/>
                <a:gd name="T91" fmla="*/ 28 h 609"/>
                <a:gd name="T92" fmla="*/ 163 w 581"/>
                <a:gd name="T93" fmla="*/ 28 h 609"/>
                <a:gd name="T94" fmla="*/ 135 w 581"/>
                <a:gd name="T95" fmla="*/ 113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sp>
        <p:nvSpPr>
          <p:cNvPr id="24" name="TextBox 24"/>
          <p:cNvSpPr txBox="1">
            <a:spLocks noChangeArrowheads="1"/>
          </p:cNvSpPr>
          <p:nvPr/>
        </p:nvSpPr>
        <p:spPr bwMode="auto">
          <a:xfrm>
            <a:off x="785786" y="142858"/>
            <a:ext cx="4286250" cy="461665"/>
          </a:xfrm>
          <a:prstGeom prst="rect">
            <a:avLst/>
          </a:prstGeom>
          <a:noFill/>
          <a:ln w="9525">
            <a:noFill/>
            <a:miter lim="800000"/>
          </a:ln>
        </p:spPr>
        <p:txBody>
          <a:bodyPr>
            <a:spAutoFit/>
          </a:bodyPr>
          <a:lstStyle/>
          <a:p>
            <a:r>
              <a:rPr lang="zh-CN" altLang="en-US" sz="2400" b="1" dirty="0" smtClean="0">
                <a:latin typeface="黑体" panose="02010609060101010101" pitchFamily="49" charset="-122"/>
                <a:ea typeface="黑体" panose="02010609060101010101" pitchFamily="49" charset="-122"/>
              </a:rPr>
              <a:t>专项附加扣除的起止时间</a:t>
            </a:r>
            <a:endParaRPr lang="zh-CN" altLang="en-US" sz="2400" b="1" dirty="0">
              <a:latin typeface="黑体" panose="02010609060101010101" pitchFamily="49" charset="-122"/>
              <a:ea typeface="黑体" panose="02010609060101010101" pitchFamily="49" charset="-122"/>
            </a:endParaRPr>
          </a:p>
        </p:txBody>
      </p:sp>
      <p:sp>
        <p:nvSpPr>
          <p:cNvPr id="26" name="灯片编号占位符 5"/>
          <p:cNvSpPr>
            <a:spLocks noGrp="1"/>
          </p:cNvSpPr>
          <p:nvPr>
            <p:ph type="sldNum" sz="quarter" idx="12"/>
          </p:nvPr>
        </p:nvSpPr>
        <p:spPr>
          <a:xfrm>
            <a:off x="6553200" y="4767264"/>
            <a:ext cx="2133600" cy="274637"/>
          </a:xfrm>
        </p:spPr>
        <p:txBody>
          <a:bodyPr/>
          <a:lstStyle/>
          <a:p>
            <a:pPr>
              <a:defRPr/>
            </a:pPr>
            <a:fld id="{34608FA4-42F2-4632-98AE-12CAE29767E4}" type="slidenum">
              <a:rPr lang="zh-CN" altLang="en-US"/>
            </a:fld>
            <a:endParaRPr lang="zh-CN" altLang="en-US" sz="1800" dirty="0">
              <a:solidFill>
                <a:schemeClr val="tx1"/>
              </a:solidFill>
              <a:latin typeface="Arial" panose="020B0604020202020204" pitchFamily="34" charset="0"/>
              <a:ea typeface="宋体" panose="02010600030101010101" pitchFamily="2" charset="-122"/>
            </a:endParaRPr>
          </a:p>
        </p:txBody>
      </p:sp>
      <p:sp>
        <p:nvSpPr>
          <p:cNvPr id="27" name="AutoShape 9"/>
          <p:cNvSpPr>
            <a:spLocks noChangeArrowheads="1"/>
          </p:cNvSpPr>
          <p:nvPr/>
        </p:nvSpPr>
        <p:spPr bwMode="auto">
          <a:xfrm>
            <a:off x="285720" y="1071552"/>
            <a:ext cx="714380" cy="3500462"/>
          </a:xfrm>
          <a:prstGeom prst="roundRect">
            <a:avLst>
              <a:gd name="adj" fmla="val 16667"/>
            </a:avLst>
          </a:prstGeom>
          <a:solidFill>
            <a:srgbClr val="00B0F0"/>
          </a:solidFill>
          <a:ln w="25400">
            <a:solidFill>
              <a:srgbClr val="FFFFFF"/>
            </a:solidFill>
            <a:round/>
          </a:ln>
        </p:spPr>
        <p:txBody>
          <a:bodyPr vert="eaVert"/>
          <a:lstStyle/>
          <a:p>
            <a:pPr lvl="0" algn="ctr"/>
            <a:r>
              <a:rPr lang="zh-CN" altLang="en-US" sz="2800" b="1" dirty="0" smtClean="0">
                <a:solidFill>
                  <a:schemeClr val="bg1"/>
                </a:solidFill>
                <a:latin typeface="微软雅黑" panose="020B0503020204020204" pitchFamily="34" charset="-122"/>
                <a:ea typeface="微软雅黑" panose="020B0503020204020204" pitchFamily="34" charset="-122"/>
              </a:rPr>
              <a:t>专项附加扣除</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9" name="TextBox 38"/>
          <p:cNvSpPr>
            <a:spLocks noChangeArrowheads="1"/>
          </p:cNvSpPr>
          <p:nvPr/>
        </p:nvSpPr>
        <p:spPr bwMode="auto">
          <a:xfrm>
            <a:off x="1142976" y="1142990"/>
            <a:ext cx="1143040" cy="307777"/>
          </a:xfrm>
          <a:prstGeom prst="rect">
            <a:avLst/>
          </a:prstGeom>
          <a:noFill/>
          <a:ln w="9525">
            <a:noFill/>
            <a:miter lim="800000"/>
          </a:ln>
        </p:spPr>
        <p:txBody>
          <a:bodyPr wrap="square" lIns="0" tIns="0" rIns="0" bIns="0">
            <a:spAutoFit/>
          </a:bodyPr>
          <a:lstStyle/>
          <a:p>
            <a:pPr algn="just"/>
            <a:r>
              <a:rPr lang="zh-CN" altLang="en-US" sz="2000" b="1" u="sng" dirty="0" smtClean="0">
                <a:latin typeface="微软雅黑" panose="020B0503020204020204" pitchFamily="34" charset="-122"/>
                <a:ea typeface="微软雅黑" panose="020B0503020204020204" pitchFamily="34" charset="-122"/>
              </a:rPr>
              <a:t>子女教育</a:t>
            </a:r>
            <a:endParaRPr lang="zh-CN" altLang="en-US" sz="2000" b="1" u="sng" dirty="0" smtClean="0">
              <a:latin typeface="微软雅黑" panose="020B0503020204020204" pitchFamily="34" charset="-122"/>
              <a:ea typeface="微软雅黑" panose="020B0503020204020204" pitchFamily="34" charset="-122"/>
            </a:endParaRPr>
          </a:p>
        </p:txBody>
      </p:sp>
      <p:sp>
        <p:nvSpPr>
          <p:cNvPr id="30" name="TextBox 38"/>
          <p:cNvSpPr>
            <a:spLocks noChangeArrowheads="1"/>
          </p:cNvSpPr>
          <p:nvPr/>
        </p:nvSpPr>
        <p:spPr bwMode="auto">
          <a:xfrm>
            <a:off x="1142976" y="2143122"/>
            <a:ext cx="1214446" cy="307777"/>
          </a:xfrm>
          <a:prstGeom prst="rect">
            <a:avLst/>
          </a:prstGeom>
          <a:noFill/>
          <a:ln w="9525">
            <a:noFill/>
            <a:miter lim="800000"/>
          </a:ln>
        </p:spPr>
        <p:txBody>
          <a:bodyPr wrap="square" lIns="0" tIns="0" rIns="0" bIns="0">
            <a:spAutoFit/>
          </a:bodyPr>
          <a:lstStyle/>
          <a:p>
            <a:pPr algn="just"/>
            <a:r>
              <a:rPr lang="zh-CN" altLang="en-US" sz="2000" b="1" u="sng" dirty="0" smtClean="0">
                <a:latin typeface="微软雅黑" panose="020B0503020204020204" pitchFamily="34" charset="-122"/>
                <a:ea typeface="微软雅黑" panose="020B0503020204020204" pitchFamily="34" charset="-122"/>
              </a:rPr>
              <a:t>继续教育</a:t>
            </a:r>
            <a:endParaRPr lang="zh-CN" altLang="en-US" sz="2000" b="1" u="sng" dirty="0" smtClean="0">
              <a:latin typeface="微软雅黑" panose="020B0503020204020204" pitchFamily="34" charset="-122"/>
              <a:ea typeface="微软雅黑" panose="020B0503020204020204" pitchFamily="34" charset="-122"/>
            </a:endParaRPr>
          </a:p>
        </p:txBody>
      </p:sp>
      <p:sp>
        <p:nvSpPr>
          <p:cNvPr id="31" name="TextBox 38"/>
          <p:cNvSpPr>
            <a:spLocks noChangeArrowheads="1"/>
          </p:cNvSpPr>
          <p:nvPr/>
        </p:nvSpPr>
        <p:spPr bwMode="auto">
          <a:xfrm>
            <a:off x="1071538" y="2928940"/>
            <a:ext cx="1285884" cy="307777"/>
          </a:xfrm>
          <a:prstGeom prst="rect">
            <a:avLst/>
          </a:prstGeom>
          <a:noFill/>
          <a:ln w="9525">
            <a:noFill/>
            <a:miter lim="800000"/>
          </a:ln>
        </p:spPr>
        <p:txBody>
          <a:bodyPr wrap="square" lIns="0" tIns="0" rIns="0" bIns="0">
            <a:spAutoFit/>
          </a:bodyPr>
          <a:lstStyle/>
          <a:p>
            <a:pPr algn="just"/>
            <a:r>
              <a:rPr lang="zh-CN" altLang="en-US" sz="2000" b="1" u="sng" dirty="0" smtClean="0">
                <a:latin typeface="微软雅黑" panose="020B0503020204020204" pitchFamily="34" charset="-122"/>
                <a:ea typeface="微软雅黑" panose="020B0503020204020204" pitchFamily="34" charset="-122"/>
              </a:rPr>
              <a:t>大病医疗</a:t>
            </a:r>
            <a:endParaRPr lang="zh-CN" altLang="en-US" sz="2000" b="1" u="sng" dirty="0" smtClean="0">
              <a:latin typeface="微软雅黑" panose="020B0503020204020204" pitchFamily="34" charset="-122"/>
              <a:ea typeface="微软雅黑" panose="020B0503020204020204" pitchFamily="34" charset="-122"/>
            </a:endParaRPr>
          </a:p>
        </p:txBody>
      </p:sp>
      <p:sp>
        <p:nvSpPr>
          <p:cNvPr id="32" name="TextBox 38"/>
          <p:cNvSpPr>
            <a:spLocks noChangeArrowheads="1"/>
          </p:cNvSpPr>
          <p:nvPr/>
        </p:nvSpPr>
        <p:spPr bwMode="auto">
          <a:xfrm>
            <a:off x="971600" y="3429006"/>
            <a:ext cx="1714512" cy="307777"/>
          </a:xfrm>
          <a:prstGeom prst="rect">
            <a:avLst/>
          </a:prstGeom>
          <a:noFill/>
          <a:ln w="9525">
            <a:noFill/>
            <a:miter lim="800000"/>
          </a:ln>
        </p:spPr>
        <p:txBody>
          <a:bodyPr wrap="square" lIns="0" tIns="0" rIns="0" bIns="0">
            <a:spAutoFit/>
          </a:bodyPr>
          <a:lstStyle/>
          <a:p>
            <a:pPr algn="just"/>
            <a:r>
              <a:rPr lang="zh-CN" altLang="en-US" sz="2000" b="1" u="sng" dirty="0" smtClean="0">
                <a:latin typeface="微软雅黑" panose="020B0503020204020204" pitchFamily="34" charset="-122"/>
                <a:ea typeface="微软雅黑" panose="020B0503020204020204" pitchFamily="34" charset="-122"/>
              </a:rPr>
              <a:t>住房贷款利息</a:t>
            </a:r>
            <a:endParaRPr lang="zh-CN" altLang="en-US" sz="2000" b="1" u="sng" dirty="0" smtClean="0">
              <a:latin typeface="微软雅黑" panose="020B0503020204020204" pitchFamily="34" charset="-122"/>
              <a:ea typeface="微软雅黑" panose="020B0503020204020204" pitchFamily="34" charset="-122"/>
            </a:endParaRPr>
          </a:p>
        </p:txBody>
      </p:sp>
      <p:sp>
        <p:nvSpPr>
          <p:cNvPr id="33" name="TextBox 38"/>
          <p:cNvSpPr>
            <a:spLocks noChangeArrowheads="1"/>
          </p:cNvSpPr>
          <p:nvPr/>
        </p:nvSpPr>
        <p:spPr bwMode="auto">
          <a:xfrm>
            <a:off x="1071538" y="3929072"/>
            <a:ext cx="1285884" cy="307777"/>
          </a:xfrm>
          <a:prstGeom prst="rect">
            <a:avLst/>
          </a:prstGeom>
          <a:noFill/>
          <a:ln w="9525">
            <a:noFill/>
            <a:miter lim="800000"/>
          </a:ln>
        </p:spPr>
        <p:txBody>
          <a:bodyPr wrap="square" lIns="0" tIns="0" rIns="0" bIns="0">
            <a:spAutoFit/>
          </a:bodyPr>
          <a:lstStyle/>
          <a:p>
            <a:pPr algn="just"/>
            <a:r>
              <a:rPr lang="zh-CN" altLang="en-US" sz="2000" b="1" u="sng" dirty="0" smtClean="0">
                <a:latin typeface="微软雅黑" panose="020B0503020204020204" pitchFamily="34" charset="-122"/>
                <a:ea typeface="微软雅黑" panose="020B0503020204020204" pitchFamily="34" charset="-122"/>
              </a:rPr>
              <a:t>住房租金</a:t>
            </a:r>
            <a:endParaRPr lang="zh-CN" altLang="en-US" sz="2000" b="1" u="sng" dirty="0" smtClean="0">
              <a:latin typeface="微软雅黑" panose="020B0503020204020204" pitchFamily="34" charset="-122"/>
              <a:ea typeface="微软雅黑" panose="020B0503020204020204" pitchFamily="34" charset="-122"/>
            </a:endParaRPr>
          </a:p>
        </p:txBody>
      </p:sp>
      <p:sp>
        <p:nvSpPr>
          <p:cNvPr id="34" name="TextBox 38"/>
          <p:cNvSpPr>
            <a:spLocks noChangeArrowheads="1"/>
          </p:cNvSpPr>
          <p:nvPr/>
        </p:nvSpPr>
        <p:spPr bwMode="auto">
          <a:xfrm>
            <a:off x="1071538" y="4429138"/>
            <a:ext cx="1214446" cy="307777"/>
          </a:xfrm>
          <a:prstGeom prst="rect">
            <a:avLst/>
          </a:prstGeom>
          <a:noFill/>
          <a:ln w="9525">
            <a:noFill/>
            <a:miter lim="800000"/>
          </a:ln>
        </p:spPr>
        <p:txBody>
          <a:bodyPr wrap="square" lIns="0" tIns="0" rIns="0" bIns="0">
            <a:spAutoFit/>
          </a:bodyPr>
          <a:lstStyle/>
          <a:p>
            <a:pPr algn="just"/>
            <a:r>
              <a:rPr lang="zh-CN" altLang="en-US" sz="2000" b="1" u="sng" dirty="0" smtClean="0">
                <a:latin typeface="微软雅黑" panose="020B0503020204020204" pitchFamily="34" charset="-122"/>
                <a:ea typeface="微软雅黑" panose="020B0503020204020204" pitchFamily="34" charset="-122"/>
              </a:rPr>
              <a:t>赡养老人</a:t>
            </a:r>
            <a:endParaRPr lang="zh-CN" altLang="en-US" sz="2000" b="1" u="sng" dirty="0" smtClean="0">
              <a:latin typeface="微软雅黑" panose="020B0503020204020204" pitchFamily="34" charset="-122"/>
              <a:ea typeface="微软雅黑" panose="020B0503020204020204" pitchFamily="34" charset="-122"/>
            </a:endParaRPr>
          </a:p>
        </p:txBody>
      </p:sp>
      <p:sp>
        <p:nvSpPr>
          <p:cNvPr id="37" name="圆角矩形 36"/>
          <p:cNvSpPr/>
          <p:nvPr/>
        </p:nvSpPr>
        <p:spPr>
          <a:xfrm>
            <a:off x="2500298" y="857238"/>
            <a:ext cx="3786214"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学前：年满</a:t>
            </a:r>
            <a:r>
              <a:rPr lang="en-US" dirty="0" smtClean="0"/>
              <a:t>3</a:t>
            </a:r>
            <a:r>
              <a:rPr lang="zh-CN" altLang="en-US" dirty="0" smtClean="0"/>
              <a:t>周岁当月至小学入学前</a:t>
            </a:r>
            <a:endParaRPr lang="zh-CN" altLang="en-US" dirty="0"/>
          </a:p>
        </p:txBody>
      </p:sp>
      <p:sp>
        <p:nvSpPr>
          <p:cNvPr id="39" name="圆角矩形 38"/>
          <p:cNvSpPr/>
          <p:nvPr/>
        </p:nvSpPr>
        <p:spPr>
          <a:xfrm>
            <a:off x="2500298" y="1357304"/>
            <a:ext cx="4786346"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学历：全日制学历教育入学当月至结束当月</a:t>
            </a:r>
            <a:endParaRPr lang="zh-CN" altLang="en-US" dirty="0"/>
          </a:p>
        </p:txBody>
      </p:sp>
      <p:sp>
        <p:nvSpPr>
          <p:cNvPr id="40" name="圆角矩形 39"/>
          <p:cNvSpPr/>
          <p:nvPr/>
        </p:nvSpPr>
        <p:spPr>
          <a:xfrm>
            <a:off x="2500298" y="1857370"/>
            <a:ext cx="6286544"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学历（学位）继续教育：入学当月至结束当月，不超</a:t>
            </a:r>
            <a:r>
              <a:rPr lang="en-US" dirty="0" smtClean="0"/>
              <a:t>48</a:t>
            </a:r>
            <a:r>
              <a:rPr lang="zh-CN" altLang="en-US" dirty="0" smtClean="0"/>
              <a:t>个月</a:t>
            </a:r>
            <a:endParaRPr lang="zh-CN" altLang="en-US" dirty="0"/>
          </a:p>
        </p:txBody>
      </p:sp>
      <p:sp>
        <p:nvSpPr>
          <p:cNvPr id="41" name="圆角矩形 40"/>
          <p:cNvSpPr/>
          <p:nvPr/>
        </p:nvSpPr>
        <p:spPr>
          <a:xfrm>
            <a:off x="2500298" y="2357436"/>
            <a:ext cx="6286544"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技能人员、专业技术人员职业资格继续教育：取得证书当年</a:t>
            </a:r>
            <a:endParaRPr lang="zh-CN" altLang="en-US" dirty="0"/>
          </a:p>
        </p:txBody>
      </p:sp>
      <p:sp>
        <p:nvSpPr>
          <p:cNvPr id="42" name="圆角矩形 41"/>
          <p:cNvSpPr/>
          <p:nvPr/>
        </p:nvSpPr>
        <p:spPr>
          <a:xfrm>
            <a:off x="2500298" y="3929072"/>
            <a:ext cx="6215106" cy="500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租赁合同（协议）约定的房屋租赁期开始当月至结束当月，提前终止的，以实际租赁期限为准</a:t>
            </a:r>
            <a:endParaRPr lang="zh-CN" altLang="en-US" dirty="0"/>
          </a:p>
        </p:txBody>
      </p:sp>
      <p:sp>
        <p:nvSpPr>
          <p:cNvPr id="43" name="圆角矩形 42"/>
          <p:cNvSpPr/>
          <p:nvPr/>
        </p:nvSpPr>
        <p:spPr>
          <a:xfrm>
            <a:off x="2571736" y="3357568"/>
            <a:ext cx="6143668"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合同约定开始还款当月至归还或终止的当月，不超</a:t>
            </a:r>
            <a:r>
              <a:rPr lang="en-US" dirty="0" smtClean="0"/>
              <a:t>240</a:t>
            </a:r>
            <a:r>
              <a:rPr lang="zh-CN" altLang="en-US" dirty="0" smtClean="0"/>
              <a:t>个月</a:t>
            </a:r>
            <a:endParaRPr lang="zh-CN" altLang="en-US" dirty="0"/>
          </a:p>
        </p:txBody>
      </p:sp>
      <p:sp>
        <p:nvSpPr>
          <p:cNvPr id="44" name="圆角矩形 43"/>
          <p:cNvSpPr/>
          <p:nvPr/>
        </p:nvSpPr>
        <p:spPr>
          <a:xfrm>
            <a:off x="2571736" y="2857502"/>
            <a:ext cx="6143668"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医疗保障信息系统记录的医药费用实际支出的当年</a:t>
            </a:r>
            <a:endParaRPr lang="zh-CN" altLang="en-US" dirty="0"/>
          </a:p>
        </p:txBody>
      </p:sp>
      <p:sp>
        <p:nvSpPr>
          <p:cNvPr id="45" name="圆角矩形 44"/>
          <p:cNvSpPr/>
          <p:nvPr/>
        </p:nvSpPr>
        <p:spPr>
          <a:xfrm>
            <a:off x="2500298" y="4572014"/>
            <a:ext cx="5715040"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被赡养人年满</a:t>
            </a:r>
            <a:r>
              <a:rPr lang="en-US" dirty="0" smtClean="0"/>
              <a:t>60</a:t>
            </a:r>
            <a:r>
              <a:rPr lang="zh-CN" altLang="en-US" dirty="0" smtClean="0"/>
              <a:t>周岁的当月至赡养义务终止的年末</a:t>
            </a:r>
            <a:endParaRPr lang="zh-CN" altLang="en-US" dirty="0"/>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圆角矩形 33"/>
          <p:cNvSpPr/>
          <p:nvPr/>
        </p:nvSpPr>
        <p:spPr>
          <a:xfrm>
            <a:off x="574675" y="2751138"/>
            <a:ext cx="8024813" cy="1892300"/>
          </a:xfrm>
          <a:prstGeom prst="roundRect">
            <a:avLst/>
          </a:prstGeom>
          <a:blipFill>
            <a:blip r:embed="rId1"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专项</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附加</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扣除办理的补扣措施</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3255" name="Text Placeholder 3"/>
          <p:cNvSpPr txBox="1">
            <a:spLocks noChangeArrowheads="1"/>
          </p:cNvSpPr>
          <p:nvPr/>
        </p:nvSpPr>
        <p:spPr bwMode="auto">
          <a:xfrm>
            <a:off x="993775" y="1041400"/>
            <a:ext cx="2714625"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cs typeface="Open Sans"/>
              </a:rPr>
              <a:t>有关补扣措施</a:t>
            </a:r>
            <a:endParaRPr lang="zh-CN" altLang="en-US" sz="1400" b="1">
              <a:solidFill>
                <a:schemeClr val="bg1"/>
              </a:solidFill>
              <a:latin typeface="微软雅黑" panose="020B0503020204020204" pitchFamily="34" charset="-122"/>
              <a:ea typeface="微软雅黑" panose="020B0503020204020204" pitchFamily="34" charset="-122"/>
              <a:cs typeface="Open Sans"/>
            </a:endParaRPr>
          </a:p>
        </p:txBody>
      </p:sp>
      <p:sp>
        <p:nvSpPr>
          <p:cNvPr id="21" name="圆角矩形 20"/>
          <p:cNvSpPr/>
          <p:nvPr/>
        </p:nvSpPr>
        <p:spPr>
          <a:xfrm>
            <a:off x="792163" y="842963"/>
            <a:ext cx="7739062" cy="1728787"/>
          </a:xfrm>
          <a:prstGeom prst="roundRect">
            <a:avLst>
              <a:gd name="adj" fmla="val 0"/>
            </a:avLst>
          </a:prstGeom>
          <a:solidFill>
            <a:schemeClr val="bg2"/>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TextBox 21"/>
          <p:cNvSpPr txBox="1"/>
          <p:nvPr/>
        </p:nvSpPr>
        <p:spPr>
          <a:xfrm>
            <a:off x="1066800" y="1039813"/>
            <a:ext cx="7226300" cy="1403350"/>
          </a:xfrm>
          <a:prstGeom prst="rect">
            <a:avLst/>
          </a:prstGeom>
          <a:noFill/>
        </p:spPr>
        <p:txBody>
          <a:bodyPr lIns="0" tIns="0" rIns="0" bIns="0">
            <a:spAutoFit/>
          </a:bodyPr>
          <a:lstStyle/>
          <a:p>
            <a:pPr indent="457200" algn="just" fontAlgn="auto">
              <a:lnSpc>
                <a:spcPts val="2800"/>
              </a:lnSpc>
              <a:spcBef>
                <a:spcPts val="0"/>
              </a:spcBef>
              <a:spcAft>
                <a:spcPts val="0"/>
              </a:spcAft>
              <a:defRPr/>
            </a:pPr>
            <a:r>
              <a:rPr lang="zh-CN" altLang="en-US" b="1" dirty="0">
                <a:latin typeface="+mn-lt"/>
                <a:ea typeface="+mn-ea"/>
              </a:rPr>
              <a:t>一个纳税年度内，如果没有及时将扣除信息报送任职受雇单位，以致在单位预扣预缴工资、薪金所得税未享受扣除或未足额享受扣除的，大家可以</a:t>
            </a:r>
            <a:r>
              <a:rPr lang="zh-CN" altLang="en-US" b="1" dirty="0">
                <a:solidFill>
                  <a:srgbClr val="0000FF"/>
                </a:solidFill>
                <a:latin typeface="+mn-lt"/>
                <a:ea typeface="+mn-ea"/>
              </a:rPr>
              <a:t>在当年剩余月份内向单位申请补充扣除</a:t>
            </a:r>
            <a:r>
              <a:rPr lang="zh-CN" altLang="en-US" b="1" dirty="0">
                <a:latin typeface="+mn-lt"/>
                <a:ea typeface="+mn-ea"/>
              </a:rPr>
              <a:t>，也可以在次年</a:t>
            </a:r>
            <a:r>
              <a:rPr lang="en-US" altLang="zh-CN" b="1" dirty="0">
                <a:latin typeface="+mn-lt"/>
                <a:ea typeface="+mn-ea"/>
              </a:rPr>
              <a:t>3</a:t>
            </a:r>
            <a:r>
              <a:rPr lang="zh-CN" altLang="en-US" b="1" dirty="0">
                <a:latin typeface="+mn-lt"/>
                <a:ea typeface="+mn-ea"/>
              </a:rPr>
              <a:t>月</a:t>
            </a:r>
            <a:r>
              <a:rPr lang="en-US" altLang="zh-CN" b="1" dirty="0">
                <a:latin typeface="+mn-lt"/>
                <a:ea typeface="+mn-ea"/>
              </a:rPr>
              <a:t>1</a:t>
            </a:r>
            <a:r>
              <a:rPr lang="zh-CN" altLang="en-US" b="1" dirty="0">
                <a:latin typeface="+mn-lt"/>
                <a:ea typeface="+mn-ea"/>
              </a:rPr>
              <a:t>日至</a:t>
            </a:r>
            <a:r>
              <a:rPr lang="en-US" altLang="zh-CN" b="1" dirty="0">
                <a:latin typeface="+mn-lt"/>
                <a:ea typeface="+mn-ea"/>
              </a:rPr>
              <a:t>6</a:t>
            </a:r>
            <a:r>
              <a:rPr lang="zh-CN" altLang="en-US" b="1" dirty="0">
                <a:latin typeface="+mn-lt"/>
                <a:ea typeface="+mn-ea"/>
              </a:rPr>
              <a:t>月</a:t>
            </a:r>
            <a:r>
              <a:rPr lang="en-US" altLang="zh-CN" b="1" dirty="0">
                <a:latin typeface="+mn-lt"/>
                <a:ea typeface="+mn-ea"/>
              </a:rPr>
              <a:t>30</a:t>
            </a:r>
            <a:r>
              <a:rPr lang="zh-CN" altLang="en-US" b="1" dirty="0">
                <a:latin typeface="+mn-lt"/>
                <a:ea typeface="+mn-ea"/>
              </a:rPr>
              <a:t>日内，向汇缴地主管税务机关进行</a:t>
            </a:r>
            <a:r>
              <a:rPr lang="zh-CN" altLang="en-US" b="1" dirty="0">
                <a:solidFill>
                  <a:srgbClr val="0000FF"/>
                </a:solidFill>
                <a:latin typeface="+mn-lt"/>
                <a:ea typeface="+mn-ea"/>
              </a:rPr>
              <a:t>汇算清缴</a:t>
            </a:r>
            <a:r>
              <a:rPr lang="zh-CN" altLang="en-US" b="1" dirty="0">
                <a:latin typeface="+mn-lt"/>
                <a:ea typeface="+mn-ea"/>
              </a:rPr>
              <a:t>申报时办理扣除。</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93"/>
          <p:cNvSpPr/>
          <p:nvPr/>
        </p:nvSpPr>
        <p:spPr>
          <a:xfrm>
            <a:off x="730250" y="768350"/>
            <a:ext cx="287338"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93"/>
          <p:cNvSpPr/>
          <p:nvPr/>
        </p:nvSpPr>
        <p:spPr>
          <a:xfrm rot="10800000">
            <a:off x="8299450" y="2314575"/>
            <a:ext cx="287338"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58825" y="703263"/>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3" name="组合 57"/>
          <p:cNvGrpSpPr/>
          <p:nvPr/>
        </p:nvGrpSpPr>
        <p:grpSpPr bwMode="auto">
          <a:xfrm>
            <a:off x="5840413" y="354013"/>
            <a:ext cx="325437" cy="325437"/>
            <a:chOff x="0" y="0"/>
            <a:chExt cx="432833" cy="432834"/>
          </a:xfrm>
        </p:grpSpPr>
        <p:sp>
          <p:nvSpPr>
            <p:cNvPr id="53275"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3276"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7" name="组合 60"/>
          <p:cNvGrpSpPr/>
          <p:nvPr/>
        </p:nvGrpSpPr>
        <p:grpSpPr bwMode="auto">
          <a:xfrm>
            <a:off x="6326188" y="354013"/>
            <a:ext cx="325437" cy="325437"/>
            <a:chOff x="0" y="0"/>
            <a:chExt cx="432833" cy="432834"/>
          </a:xfrm>
        </p:grpSpPr>
        <p:sp>
          <p:nvSpPr>
            <p:cNvPr id="53273"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3274"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8" name="组合 51"/>
          <p:cNvGrpSpPr/>
          <p:nvPr/>
        </p:nvGrpSpPr>
        <p:grpSpPr bwMode="auto">
          <a:xfrm>
            <a:off x="6811963" y="354013"/>
            <a:ext cx="323850" cy="323850"/>
            <a:chOff x="0" y="0"/>
            <a:chExt cx="432048" cy="432048"/>
          </a:xfrm>
        </p:grpSpPr>
        <p:sp>
          <p:nvSpPr>
            <p:cNvPr id="53271"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3272"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9" name="组合 54"/>
          <p:cNvGrpSpPr/>
          <p:nvPr/>
        </p:nvGrpSpPr>
        <p:grpSpPr bwMode="auto">
          <a:xfrm>
            <a:off x="7297738" y="354013"/>
            <a:ext cx="325437" cy="325437"/>
            <a:chOff x="0" y="0"/>
            <a:chExt cx="432833" cy="432834"/>
          </a:xfrm>
        </p:grpSpPr>
        <p:sp>
          <p:nvSpPr>
            <p:cNvPr id="53269"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3270"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10" name="组合 48"/>
          <p:cNvGrpSpPr/>
          <p:nvPr/>
        </p:nvGrpSpPr>
        <p:grpSpPr bwMode="auto">
          <a:xfrm>
            <a:off x="7785100" y="354013"/>
            <a:ext cx="323850" cy="325437"/>
            <a:chOff x="0" y="0"/>
            <a:chExt cx="432048" cy="432834"/>
          </a:xfrm>
        </p:grpSpPr>
        <p:sp>
          <p:nvSpPr>
            <p:cNvPr id="53267"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3268"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33" name="TextBox 32"/>
          <p:cNvSpPr txBox="1"/>
          <p:nvPr/>
        </p:nvSpPr>
        <p:spPr>
          <a:xfrm>
            <a:off x="709613" y="2927350"/>
            <a:ext cx="7589837" cy="1538288"/>
          </a:xfrm>
          <a:prstGeom prst="rect">
            <a:avLst/>
          </a:prstGeom>
          <a:noFill/>
        </p:spPr>
        <p:txBody>
          <a:bodyPr lIns="0" tIns="0" rIns="0" bIns="0">
            <a:spAutoFit/>
          </a:bodyPr>
          <a:lstStyle/>
          <a:p>
            <a:pPr>
              <a:defRPr/>
            </a:pPr>
            <a:r>
              <a:rPr lang="zh-CN" altLang="en-US" sz="2000" b="1" dirty="0" smtClean="0">
                <a:solidFill>
                  <a:srgbClr val="0000FF"/>
                </a:solidFill>
              </a:rPr>
              <a:t>例</a:t>
            </a:r>
            <a:r>
              <a:rPr lang="en-US" altLang="zh-CN" sz="2000" b="1" dirty="0" smtClean="0">
                <a:solidFill>
                  <a:srgbClr val="0000FF"/>
                </a:solidFill>
              </a:rPr>
              <a:t>8</a:t>
            </a:r>
            <a:r>
              <a:rPr lang="zh-CN" altLang="en-US" sz="2000" b="1" dirty="0" smtClean="0"/>
              <a:t>：</a:t>
            </a:r>
            <a:r>
              <a:rPr lang="zh-CN" altLang="en-US" sz="2000" b="1" dirty="0"/>
              <a:t>张先生的小孩在</a:t>
            </a:r>
            <a:r>
              <a:rPr lang="en-US" altLang="zh-CN" sz="2000" b="1" dirty="0"/>
              <a:t>2018 </a:t>
            </a:r>
            <a:r>
              <a:rPr lang="zh-CN" altLang="en-US" sz="2000" b="1" dirty="0"/>
              <a:t>年</a:t>
            </a:r>
            <a:r>
              <a:rPr lang="en-US" altLang="zh-CN" sz="2000" b="1" dirty="0"/>
              <a:t>11 </a:t>
            </a:r>
            <a:r>
              <a:rPr lang="zh-CN" altLang="en-US" sz="2000" b="1" dirty="0"/>
              <a:t>月已年满三周岁，在</a:t>
            </a:r>
            <a:r>
              <a:rPr lang="en-US" altLang="zh-CN" sz="2000" b="1" dirty="0"/>
              <a:t>2019 </a:t>
            </a:r>
            <a:r>
              <a:rPr lang="zh-CN" altLang="en-US" sz="2000" b="1" dirty="0"/>
              <a:t>年</a:t>
            </a:r>
            <a:r>
              <a:rPr lang="en-US" altLang="zh-CN" sz="2000" b="1" dirty="0"/>
              <a:t>1</a:t>
            </a:r>
            <a:r>
              <a:rPr lang="zh-CN" altLang="en-US" sz="2000" b="1" dirty="0"/>
              <a:t>月未及时将子女教育扣除信息报送扣缴单位， </a:t>
            </a:r>
            <a:r>
              <a:rPr lang="en-US" altLang="zh-CN" sz="2000" b="1" dirty="0"/>
              <a:t>3 </a:t>
            </a:r>
            <a:r>
              <a:rPr lang="zh-CN" altLang="en-US" sz="2000" b="1" dirty="0"/>
              <a:t>月</a:t>
            </a:r>
            <a:r>
              <a:rPr lang="en-US" altLang="zh-CN" sz="2000" b="1" dirty="0"/>
              <a:t>1 </a:t>
            </a:r>
            <a:r>
              <a:rPr lang="zh-CN" altLang="en-US" sz="2000" b="1" dirty="0"/>
              <a:t>日才报送。</a:t>
            </a:r>
            <a:endParaRPr lang="en-US" altLang="zh-CN" sz="2000" b="1" dirty="0"/>
          </a:p>
          <a:p>
            <a:pPr>
              <a:defRPr/>
            </a:pPr>
            <a:r>
              <a:rPr lang="en-US" altLang="zh-CN" sz="2000" b="1" dirty="0"/>
              <a:t>——</a:t>
            </a:r>
            <a:r>
              <a:rPr lang="zh-CN" altLang="en-US" sz="2000" b="1" dirty="0"/>
              <a:t>子女教育每月可扣除金额为</a:t>
            </a:r>
            <a:r>
              <a:rPr lang="en-US" altLang="zh-CN" sz="2000" b="1" dirty="0"/>
              <a:t>1000 </a:t>
            </a:r>
            <a:r>
              <a:rPr lang="zh-CN" altLang="en-US" sz="2000" b="1" dirty="0"/>
              <a:t>元，扣缴单位可在</a:t>
            </a:r>
            <a:r>
              <a:rPr lang="en-US" altLang="zh-CN" sz="2000" b="1" dirty="0"/>
              <a:t>3 </a:t>
            </a:r>
            <a:r>
              <a:rPr lang="zh-CN" altLang="en-US" sz="2000" b="1" dirty="0"/>
              <a:t>月</a:t>
            </a:r>
            <a:r>
              <a:rPr lang="en-US" altLang="zh-CN" sz="2000" b="1" dirty="0"/>
              <a:t>8 </a:t>
            </a:r>
            <a:r>
              <a:rPr lang="zh-CN" altLang="en-US" sz="2000" b="1" dirty="0"/>
              <a:t>日工资发放时，计算张先生的子女教育的累计可扣除金额为</a:t>
            </a:r>
            <a:r>
              <a:rPr lang="en-US" altLang="zh-CN" sz="2000" b="1" dirty="0"/>
              <a:t>3000</a:t>
            </a:r>
            <a:r>
              <a:rPr lang="zh-CN" altLang="en-US" sz="2000" b="1" dirty="0"/>
              <a:t>元，在当前月份个人所得税税前扣除。</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Tm="0">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28" name="圆角矩形 27"/>
          <p:cNvSpPr/>
          <p:nvPr/>
        </p:nvSpPr>
        <p:spPr>
          <a:xfrm>
            <a:off x="714348" y="1142990"/>
            <a:ext cx="7739063" cy="3119438"/>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93"/>
          <p:cNvSpPr/>
          <p:nvPr/>
        </p:nvSpPr>
        <p:spPr>
          <a:xfrm>
            <a:off x="642910" y="1071552"/>
            <a:ext cx="287337"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矩形 93"/>
          <p:cNvSpPr/>
          <p:nvPr/>
        </p:nvSpPr>
        <p:spPr>
          <a:xfrm rot="10800000">
            <a:off x="8215338" y="4000510"/>
            <a:ext cx="287337"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7356" name="TextBox 32"/>
          <p:cNvSpPr txBox="1">
            <a:spLocks noChangeArrowheads="1"/>
          </p:cNvSpPr>
          <p:nvPr/>
        </p:nvSpPr>
        <p:spPr bwMode="auto">
          <a:xfrm>
            <a:off x="1000100" y="1214428"/>
            <a:ext cx="7226300" cy="3244850"/>
          </a:xfrm>
          <a:prstGeom prst="rect">
            <a:avLst/>
          </a:prstGeom>
          <a:noFill/>
          <a:ln w="9525">
            <a:noFill/>
            <a:miter lim="800000"/>
          </a:ln>
        </p:spPr>
        <p:txBody>
          <a:bodyPr lIns="0" tIns="0" rIns="0" bIns="0">
            <a:spAutoFit/>
          </a:bodyPr>
          <a:lstStyle/>
          <a:p>
            <a:pPr indent="457200" algn="just">
              <a:lnSpc>
                <a:spcPct val="120000"/>
              </a:lnSpc>
            </a:pPr>
            <a:r>
              <a:rPr lang="zh-CN" altLang="zh-CN" sz="1600" b="1" dirty="0" smtClean="0">
                <a:solidFill>
                  <a:srgbClr val="0000FF"/>
                </a:solidFill>
                <a:latin typeface="Calibri" panose="020F0502020204030204" pitchFamily="34" charset="0"/>
              </a:rPr>
              <a:t>例</a:t>
            </a:r>
            <a:r>
              <a:rPr lang="en-US" altLang="zh-CN" sz="1600" b="1" dirty="0" smtClean="0">
                <a:solidFill>
                  <a:srgbClr val="0000FF"/>
                </a:solidFill>
                <a:latin typeface="Calibri" panose="020F0502020204030204" pitchFamily="34" charset="0"/>
              </a:rPr>
              <a:t>9</a:t>
            </a:r>
            <a:r>
              <a:rPr lang="zh-CN" altLang="zh-CN" sz="1600" b="1" dirty="0" smtClean="0">
                <a:latin typeface="Calibri" panose="020F0502020204030204" pitchFamily="34" charset="0"/>
              </a:rPr>
              <a:t>：</a:t>
            </a:r>
            <a:r>
              <a:rPr lang="zh-CN" altLang="zh-CN" sz="1600" b="1" dirty="0">
                <a:latin typeface="Calibri" panose="020F0502020204030204" pitchFamily="34" charset="0"/>
              </a:rPr>
              <a:t>如老员工</a:t>
            </a:r>
            <a:r>
              <a:rPr lang="en-US" altLang="zh-CN" sz="1600" b="1" dirty="0">
                <a:latin typeface="Calibri" panose="020F0502020204030204" pitchFamily="34" charset="0"/>
              </a:rPr>
              <a:t>2019</a:t>
            </a:r>
            <a:r>
              <a:rPr lang="zh-CN" altLang="zh-CN" sz="1600" b="1" dirty="0">
                <a:latin typeface="Calibri" panose="020F0502020204030204" pitchFamily="34" charset="0"/>
              </a:rPr>
              <a:t>年</a:t>
            </a:r>
            <a:r>
              <a:rPr lang="en-US" altLang="zh-CN" sz="1600" b="1" dirty="0">
                <a:latin typeface="Calibri" panose="020F0502020204030204" pitchFamily="34" charset="0"/>
              </a:rPr>
              <a:t>3</a:t>
            </a:r>
            <a:r>
              <a:rPr lang="zh-CN" altLang="zh-CN" sz="1600" b="1" dirty="0">
                <a:latin typeface="Calibri" panose="020F0502020204030204" pitchFamily="34" charset="0"/>
              </a:rPr>
              <a:t>月份向单位首次报送其正在上幼儿园的</a:t>
            </a:r>
            <a:r>
              <a:rPr lang="en-US" altLang="zh-CN" sz="1600" b="1" dirty="0">
                <a:latin typeface="Calibri" panose="020F0502020204030204" pitchFamily="34" charset="0"/>
              </a:rPr>
              <a:t>4</a:t>
            </a:r>
            <a:r>
              <a:rPr lang="zh-CN" altLang="zh-CN" sz="1600" b="1" dirty="0">
                <a:latin typeface="Calibri" panose="020F0502020204030204" pitchFamily="34" charset="0"/>
              </a:rPr>
              <a:t>岁女儿相关信息。则当</a:t>
            </a:r>
            <a:r>
              <a:rPr lang="en-US" altLang="zh-CN" sz="1600" b="1" dirty="0">
                <a:latin typeface="Calibri" panose="020F0502020204030204" pitchFamily="34" charset="0"/>
              </a:rPr>
              <a:t>3</a:t>
            </a:r>
            <a:r>
              <a:rPr lang="zh-CN" altLang="zh-CN" sz="1600" b="1" dirty="0">
                <a:latin typeface="Calibri" panose="020F0502020204030204" pitchFamily="34" charset="0"/>
              </a:rPr>
              <a:t>月份该员工可在本单位发工资时扣除子女教育支出</a:t>
            </a:r>
            <a:r>
              <a:rPr lang="en-US" altLang="zh-CN" sz="1600" b="1" dirty="0">
                <a:latin typeface="Calibri" panose="020F0502020204030204" pitchFamily="34" charset="0"/>
              </a:rPr>
              <a:t>3000</a:t>
            </a:r>
            <a:r>
              <a:rPr lang="zh-CN" altLang="zh-CN" sz="1600" b="1" dirty="0">
                <a:latin typeface="Calibri" panose="020F0502020204030204" pitchFamily="34" charset="0"/>
              </a:rPr>
              <a:t>元（</a:t>
            </a:r>
            <a:r>
              <a:rPr lang="en-US" altLang="zh-CN" sz="1600" b="1" dirty="0">
                <a:latin typeface="Calibri" panose="020F0502020204030204" pitchFamily="34" charset="0"/>
              </a:rPr>
              <a:t>1000</a:t>
            </a:r>
            <a:r>
              <a:rPr lang="zh-CN" altLang="zh-CN" sz="1600" b="1" dirty="0">
                <a:latin typeface="Calibri" panose="020F0502020204030204" pitchFamily="34" charset="0"/>
              </a:rPr>
              <a:t>元</a:t>
            </a:r>
            <a:r>
              <a:rPr lang="en-US" altLang="zh-CN" sz="1600" b="1" dirty="0">
                <a:latin typeface="Calibri" panose="020F0502020204030204" pitchFamily="34" charset="0"/>
              </a:rPr>
              <a:t>/</a:t>
            </a:r>
            <a:r>
              <a:rPr lang="zh-CN" altLang="zh-CN" sz="1600" b="1" dirty="0">
                <a:latin typeface="Calibri" panose="020F0502020204030204" pitchFamily="34" charset="0"/>
              </a:rPr>
              <a:t>月</a:t>
            </a:r>
            <a:r>
              <a:rPr lang="en-US" altLang="zh-CN" sz="1600" b="1" dirty="0">
                <a:latin typeface="Calibri" panose="020F0502020204030204" pitchFamily="34" charset="0"/>
              </a:rPr>
              <a:t>×3</a:t>
            </a:r>
            <a:r>
              <a:rPr lang="zh-CN" altLang="zh-CN" sz="1600" b="1" dirty="0">
                <a:latin typeface="Calibri" panose="020F0502020204030204" pitchFamily="34" charset="0"/>
              </a:rPr>
              <a:t>个月）。</a:t>
            </a:r>
            <a:endParaRPr lang="zh-CN" altLang="zh-CN" sz="1600" b="1" dirty="0">
              <a:latin typeface="Calibri" panose="020F0502020204030204" pitchFamily="34" charset="0"/>
            </a:endParaRPr>
          </a:p>
          <a:p>
            <a:pPr indent="457200" algn="just">
              <a:lnSpc>
                <a:spcPct val="120000"/>
              </a:lnSpc>
            </a:pPr>
            <a:endParaRPr lang="zh-CN" altLang="zh-CN" sz="1600" b="1" dirty="0">
              <a:latin typeface="Calibri" panose="020F0502020204030204" pitchFamily="34" charset="0"/>
            </a:endParaRPr>
          </a:p>
          <a:p>
            <a:pPr indent="457200" algn="just">
              <a:lnSpc>
                <a:spcPct val="120000"/>
              </a:lnSpc>
            </a:pPr>
            <a:r>
              <a:rPr lang="zh-CN" altLang="zh-CN" sz="1600" b="1" dirty="0" smtClean="0">
                <a:solidFill>
                  <a:srgbClr val="0000FF"/>
                </a:solidFill>
                <a:latin typeface="Calibri" panose="020F0502020204030204" pitchFamily="34" charset="0"/>
              </a:rPr>
              <a:t>例</a:t>
            </a:r>
            <a:r>
              <a:rPr lang="en-US" altLang="zh-CN" sz="1600" b="1" dirty="0" smtClean="0">
                <a:solidFill>
                  <a:srgbClr val="0000FF"/>
                </a:solidFill>
                <a:latin typeface="Calibri" panose="020F0502020204030204" pitchFamily="34" charset="0"/>
              </a:rPr>
              <a:t>10</a:t>
            </a:r>
            <a:r>
              <a:rPr lang="zh-CN" altLang="en-US" sz="1600" b="1" dirty="0" smtClean="0">
                <a:latin typeface="Calibri" panose="020F0502020204030204" pitchFamily="34" charset="0"/>
              </a:rPr>
              <a:t>：</a:t>
            </a:r>
            <a:r>
              <a:rPr lang="zh-CN" altLang="zh-CN" sz="1600" b="1" dirty="0">
                <a:latin typeface="Calibri" panose="020F0502020204030204" pitchFamily="34" charset="0"/>
              </a:rPr>
              <a:t>如果该员工女儿在</a:t>
            </a:r>
            <a:r>
              <a:rPr lang="en-US" altLang="zh-CN" sz="1600" b="1" dirty="0">
                <a:latin typeface="Calibri" panose="020F0502020204030204" pitchFamily="34" charset="0"/>
              </a:rPr>
              <a:t>2019</a:t>
            </a:r>
            <a:r>
              <a:rPr lang="zh-CN" altLang="zh-CN" sz="1600" b="1" dirty="0">
                <a:latin typeface="Calibri" panose="020F0502020204030204" pitchFamily="34" charset="0"/>
              </a:rPr>
              <a:t>年</a:t>
            </a:r>
            <a:r>
              <a:rPr lang="en-US" altLang="zh-CN" sz="1600" b="1" dirty="0">
                <a:latin typeface="Calibri" panose="020F0502020204030204" pitchFamily="34" charset="0"/>
              </a:rPr>
              <a:t>3</a:t>
            </a:r>
            <a:r>
              <a:rPr lang="zh-CN" altLang="zh-CN" sz="1600" b="1" dirty="0">
                <a:latin typeface="Calibri" panose="020F0502020204030204" pitchFamily="34" charset="0"/>
              </a:rPr>
              <a:t>月份刚满</a:t>
            </a:r>
            <a:r>
              <a:rPr lang="en-US" altLang="zh-CN" sz="1600" b="1" dirty="0">
                <a:latin typeface="Calibri" panose="020F0502020204030204" pitchFamily="34" charset="0"/>
              </a:rPr>
              <a:t>3</a:t>
            </a:r>
            <a:r>
              <a:rPr lang="zh-CN" altLang="zh-CN" sz="1600" b="1" dirty="0">
                <a:latin typeface="Calibri" panose="020F0502020204030204" pitchFamily="34" charset="0"/>
              </a:rPr>
              <a:t>周岁，则可以扣除</a:t>
            </a:r>
            <a:r>
              <a:rPr lang="zh-CN" altLang="en-US" sz="1600" b="1" dirty="0">
                <a:latin typeface="Calibri" panose="020F0502020204030204" pitchFamily="34" charset="0"/>
              </a:rPr>
              <a:t>的</a:t>
            </a:r>
            <a:r>
              <a:rPr lang="zh-CN" altLang="zh-CN" sz="1600" b="1" dirty="0">
                <a:latin typeface="Calibri" panose="020F0502020204030204" pitchFamily="34" charset="0"/>
              </a:rPr>
              <a:t>子女教育支出支出仅为</a:t>
            </a:r>
            <a:r>
              <a:rPr lang="en-US" altLang="zh-CN" sz="1600" b="1" dirty="0">
                <a:latin typeface="Calibri" panose="020F0502020204030204" pitchFamily="34" charset="0"/>
              </a:rPr>
              <a:t>1000</a:t>
            </a:r>
            <a:r>
              <a:rPr lang="zh-CN" altLang="zh-CN" sz="1600" b="1" dirty="0">
                <a:latin typeface="Calibri" panose="020F0502020204030204" pitchFamily="34" charset="0"/>
              </a:rPr>
              <a:t>元（</a:t>
            </a:r>
            <a:r>
              <a:rPr lang="en-US" altLang="zh-CN" sz="1600" b="1" dirty="0">
                <a:latin typeface="Calibri" panose="020F0502020204030204" pitchFamily="34" charset="0"/>
              </a:rPr>
              <a:t>1000</a:t>
            </a:r>
            <a:r>
              <a:rPr lang="zh-CN" altLang="zh-CN" sz="1600" b="1" dirty="0">
                <a:latin typeface="Calibri" panose="020F0502020204030204" pitchFamily="34" charset="0"/>
              </a:rPr>
              <a:t>元</a:t>
            </a:r>
            <a:r>
              <a:rPr lang="en-US" altLang="zh-CN" sz="1600" b="1" dirty="0">
                <a:latin typeface="Calibri" panose="020F0502020204030204" pitchFamily="34" charset="0"/>
              </a:rPr>
              <a:t>/</a:t>
            </a:r>
            <a:r>
              <a:rPr lang="zh-CN" altLang="zh-CN" sz="1600" b="1" dirty="0">
                <a:latin typeface="Calibri" panose="020F0502020204030204" pitchFamily="34" charset="0"/>
              </a:rPr>
              <a:t>月</a:t>
            </a:r>
            <a:r>
              <a:rPr lang="en-US" altLang="zh-CN" sz="1600" b="1" dirty="0">
                <a:latin typeface="Calibri" panose="020F0502020204030204" pitchFamily="34" charset="0"/>
              </a:rPr>
              <a:t>×1</a:t>
            </a:r>
            <a:r>
              <a:rPr lang="zh-CN" altLang="zh-CN" sz="1600" b="1" dirty="0">
                <a:latin typeface="Calibri" panose="020F0502020204030204" pitchFamily="34" charset="0"/>
              </a:rPr>
              <a:t>个月）。</a:t>
            </a:r>
            <a:endParaRPr lang="en-US" altLang="zh-CN" sz="1600" b="1" dirty="0">
              <a:latin typeface="Calibri" panose="020F0502020204030204" pitchFamily="34" charset="0"/>
            </a:endParaRPr>
          </a:p>
          <a:p>
            <a:pPr indent="457200" algn="just">
              <a:lnSpc>
                <a:spcPct val="120000"/>
              </a:lnSpc>
            </a:pPr>
            <a:endParaRPr lang="en-US" altLang="zh-CN" sz="1600" b="1" dirty="0">
              <a:latin typeface="Calibri" panose="020F0502020204030204" pitchFamily="34" charset="0"/>
            </a:endParaRPr>
          </a:p>
          <a:p>
            <a:pPr indent="457200" algn="just">
              <a:lnSpc>
                <a:spcPct val="120000"/>
              </a:lnSpc>
            </a:pPr>
            <a:r>
              <a:rPr lang="zh-CN" altLang="zh-CN" sz="1600" b="1" dirty="0" smtClean="0">
                <a:solidFill>
                  <a:srgbClr val="0000FF"/>
                </a:solidFill>
                <a:latin typeface="Calibri" panose="020F0502020204030204" pitchFamily="34" charset="0"/>
              </a:rPr>
              <a:t>例</a:t>
            </a:r>
            <a:r>
              <a:rPr lang="en-US" altLang="zh-CN" sz="1600" b="1" dirty="0" smtClean="0">
                <a:solidFill>
                  <a:srgbClr val="0000FF"/>
                </a:solidFill>
                <a:latin typeface="Calibri" panose="020F0502020204030204" pitchFamily="34" charset="0"/>
              </a:rPr>
              <a:t>11</a:t>
            </a:r>
            <a:r>
              <a:rPr lang="zh-CN" altLang="zh-CN" sz="1600" b="1" dirty="0" smtClean="0">
                <a:latin typeface="Calibri" panose="020F0502020204030204" pitchFamily="34" charset="0"/>
              </a:rPr>
              <a:t>：</a:t>
            </a:r>
            <a:r>
              <a:rPr lang="zh-CN" altLang="zh-CN" sz="1600" b="1" dirty="0">
                <a:latin typeface="Calibri" panose="020F0502020204030204" pitchFamily="34" charset="0"/>
              </a:rPr>
              <a:t>如某员工</a:t>
            </a:r>
            <a:r>
              <a:rPr lang="en-US" altLang="zh-CN" sz="1600" b="1" dirty="0">
                <a:latin typeface="Calibri" panose="020F0502020204030204" pitchFamily="34" charset="0"/>
              </a:rPr>
              <a:t>2019</a:t>
            </a:r>
            <a:r>
              <a:rPr lang="zh-CN" altLang="zh-CN" sz="1600" b="1" dirty="0">
                <a:latin typeface="Calibri" panose="020F0502020204030204" pitchFamily="34" charset="0"/>
              </a:rPr>
              <a:t>年</a:t>
            </a:r>
            <a:r>
              <a:rPr lang="en-US" altLang="zh-CN" sz="1600" b="1" dirty="0">
                <a:latin typeface="Calibri" panose="020F0502020204030204" pitchFamily="34" charset="0"/>
              </a:rPr>
              <a:t>3</a:t>
            </a:r>
            <a:r>
              <a:rPr lang="zh-CN" altLang="zh-CN" sz="1600" b="1" dirty="0">
                <a:latin typeface="Calibri" panose="020F0502020204030204" pitchFamily="34" charset="0"/>
              </a:rPr>
              <a:t>月新入职本单位开始领工资，其</a:t>
            </a:r>
            <a:r>
              <a:rPr lang="en-US" altLang="zh-CN" sz="1600" b="1" dirty="0">
                <a:latin typeface="Calibri" panose="020F0502020204030204" pitchFamily="34" charset="0"/>
              </a:rPr>
              <a:t>5</a:t>
            </a:r>
            <a:r>
              <a:rPr lang="zh-CN" altLang="zh-CN" sz="1600" b="1" dirty="0">
                <a:latin typeface="Calibri" panose="020F0502020204030204" pitchFamily="34" charset="0"/>
              </a:rPr>
              <a:t>月份才首次向单位报送正在上幼儿园的</a:t>
            </a:r>
            <a:r>
              <a:rPr lang="en-US" altLang="zh-CN" sz="1600" b="1" dirty="0">
                <a:latin typeface="Calibri" panose="020F0502020204030204" pitchFamily="34" charset="0"/>
              </a:rPr>
              <a:t>4</a:t>
            </a:r>
            <a:r>
              <a:rPr lang="zh-CN" altLang="zh-CN" sz="1600" b="1" dirty="0">
                <a:latin typeface="Calibri" panose="020F0502020204030204" pitchFamily="34" charset="0"/>
              </a:rPr>
              <a:t>岁女儿相关信息。则当</a:t>
            </a:r>
            <a:r>
              <a:rPr lang="en-US" altLang="zh-CN" sz="1600" b="1" dirty="0">
                <a:latin typeface="Calibri" panose="020F0502020204030204" pitchFamily="34" charset="0"/>
              </a:rPr>
              <a:t>5</a:t>
            </a:r>
            <a:r>
              <a:rPr lang="zh-CN" altLang="zh-CN" sz="1600" b="1" dirty="0">
                <a:latin typeface="Calibri" panose="020F0502020204030204" pitchFamily="34" charset="0"/>
              </a:rPr>
              <a:t>月份该员工可在本单位发工资时扣除的子女教育支出金额为</a:t>
            </a:r>
            <a:r>
              <a:rPr lang="en-US" altLang="zh-CN" sz="1600" b="1" dirty="0">
                <a:latin typeface="Calibri" panose="020F0502020204030204" pitchFamily="34" charset="0"/>
              </a:rPr>
              <a:t>3000</a:t>
            </a:r>
            <a:r>
              <a:rPr lang="zh-CN" altLang="zh-CN" sz="1600" b="1" dirty="0">
                <a:latin typeface="Calibri" panose="020F0502020204030204" pitchFamily="34" charset="0"/>
              </a:rPr>
              <a:t>元（</a:t>
            </a:r>
            <a:r>
              <a:rPr lang="en-US" altLang="zh-CN" sz="1600" b="1" dirty="0">
                <a:latin typeface="Calibri" panose="020F0502020204030204" pitchFamily="34" charset="0"/>
              </a:rPr>
              <a:t>1000</a:t>
            </a:r>
            <a:r>
              <a:rPr lang="zh-CN" altLang="zh-CN" sz="1600" b="1" dirty="0">
                <a:latin typeface="Calibri" panose="020F0502020204030204" pitchFamily="34" charset="0"/>
              </a:rPr>
              <a:t>元</a:t>
            </a:r>
            <a:r>
              <a:rPr lang="en-US" altLang="zh-CN" sz="1600" b="1" dirty="0">
                <a:latin typeface="Calibri" panose="020F0502020204030204" pitchFamily="34" charset="0"/>
              </a:rPr>
              <a:t>/</a:t>
            </a:r>
            <a:r>
              <a:rPr lang="zh-CN" altLang="zh-CN" sz="1600" b="1" dirty="0">
                <a:latin typeface="Calibri" panose="020F0502020204030204" pitchFamily="34" charset="0"/>
              </a:rPr>
              <a:t>月</a:t>
            </a:r>
            <a:r>
              <a:rPr lang="en-US" altLang="zh-CN" sz="1600" b="1" dirty="0">
                <a:latin typeface="Calibri" panose="020F0502020204030204" pitchFamily="34" charset="0"/>
              </a:rPr>
              <a:t>×3</a:t>
            </a:r>
            <a:r>
              <a:rPr lang="zh-CN" altLang="zh-CN" sz="1600" b="1" dirty="0">
                <a:latin typeface="Calibri" panose="020F0502020204030204" pitchFamily="34" charset="0"/>
              </a:rPr>
              <a:t>个月）。</a:t>
            </a:r>
            <a:endParaRPr lang="zh-CN" altLang="zh-CN" sz="1600" b="1" dirty="0">
              <a:latin typeface="Calibri" panose="020F0502020204030204" pitchFamily="34" charset="0"/>
            </a:endParaRPr>
          </a:p>
          <a:p>
            <a:pPr indent="457200" algn="just">
              <a:lnSpc>
                <a:spcPct val="120000"/>
              </a:lnSpc>
            </a:pPr>
            <a:endParaRPr lang="zh-CN" altLang="en-US" sz="1600" dirty="0">
              <a:latin typeface="Calibri" panose="020F0502020204030204" pitchFamily="34" charset="0"/>
            </a:endParaRPr>
          </a:p>
        </p:txBody>
      </p:sp>
      <p:grpSp>
        <p:nvGrpSpPr>
          <p:cNvPr id="2" name="组合 57"/>
          <p:cNvGrpSpPr/>
          <p:nvPr/>
        </p:nvGrpSpPr>
        <p:grpSpPr bwMode="auto">
          <a:xfrm>
            <a:off x="5840413" y="354013"/>
            <a:ext cx="325437" cy="325437"/>
            <a:chOff x="0" y="0"/>
            <a:chExt cx="432833" cy="432834"/>
          </a:xfrm>
        </p:grpSpPr>
        <p:sp>
          <p:nvSpPr>
            <p:cNvPr id="5737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7371"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 name="组合 60"/>
          <p:cNvGrpSpPr/>
          <p:nvPr/>
        </p:nvGrpSpPr>
        <p:grpSpPr bwMode="auto">
          <a:xfrm>
            <a:off x="6326188" y="354013"/>
            <a:ext cx="325437" cy="325437"/>
            <a:chOff x="0" y="0"/>
            <a:chExt cx="432833" cy="432834"/>
          </a:xfrm>
        </p:grpSpPr>
        <p:sp>
          <p:nvSpPr>
            <p:cNvPr id="57368"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7369"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7" name="组合 51"/>
          <p:cNvGrpSpPr/>
          <p:nvPr/>
        </p:nvGrpSpPr>
        <p:grpSpPr bwMode="auto">
          <a:xfrm>
            <a:off x="6811963" y="354013"/>
            <a:ext cx="323850" cy="323850"/>
            <a:chOff x="0" y="0"/>
            <a:chExt cx="432048" cy="432048"/>
          </a:xfrm>
        </p:grpSpPr>
        <p:sp>
          <p:nvSpPr>
            <p:cNvPr id="57366"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7367"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8" name="组合 54"/>
          <p:cNvGrpSpPr/>
          <p:nvPr/>
        </p:nvGrpSpPr>
        <p:grpSpPr bwMode="auto">
          <a:xfrm>
            <a:off x="7297738" y="354013"/>
            <a:ext cx="325437" cy="325437"/>
            <a:chOff x="0" y="0"/>
            <a:chExt cx="432833" cy="432834"/>
          </a:xfrm>
        </p:grpSpPr>
        <p:sp>
          <p:nvSpPr>
            <p:cNvPr id="57364"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7365"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9" name="组合 48"/>
          <p:cNvGrpSpPr/>
          <p:nvPr/>
        </p:nvGrpSpPr>
        <p:grpSpPr bwMode="auto">
          <a:xfrm>
            <a:off x="7785100" y="354013"/>
            <a:ext cx="323850" cy="325437"/>
            <a:chOff x="0" y="0"/>
            <a:chExt cx="432048" cy="432834"/>
          </a:xfrm>
        </p:grpSpPr>
        <p:sp>
          <p:nvSpPr>
            <p:cNvPr id="57362"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7363"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31" name="文本框 1"/>
          <p:cNvSpPr>
            <a:spLocks noChangeArrowheads="1"/>
          </p:cNvSpPr>
          <p:nvPr/>
        </p:nvSpPr>
        <p:spPr bwMode="auto">
          <a:xfrm>
            <a:off x="839788" y="9525"/>
            <a:ext cx="8429625" cy="760413"/>
          </a:xfrm>
          <a:prstGeom prst="rect">
            <a:avLst/>
          </a:prstGeom>
          <a:noFill/>
          <a:ln w="9525">
            <a:noFill/>
            <a:miter lim="800000"/>
          </a:ln>
        </p:spPr>
        <p:txBody>
          <a:bodyPr lIns="68579" tIns="34289" rIns="68579" bIns="34289" anchor="ctr"/>
          <a:lstStyle/>
          <a:p>
            <a:r>
              <a:rPr lang="zh-CN" altLang="en-US" b="1" dirty="0" smtClean="0">
                <a:latin typeface="微软雅黑" panose="020B0503020204020204" pitchFamily="34" charset="-122"/>
                <a:ea typeface="微软雅黑" panose="020B0503020204020204" pitchFamily="34" charset="-122"/>
              </a:rPr>
              <a:t>累计专项附加扣除的计算方法</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defRPr/>
            </a:pPr>
            <a:r>
              <a:rPr lang="zh-CN" altLang="en-US" sz="2400" b="1" dirty="0">
                <a:solidFill>
                  <a:schemeClr val="tx1"/>
                </a:solidFill>
                <a:latin typeface="黑体" panose="02010609060101010101" pitchFamily="49" charset="-122"/>
                <a:ea typeface="黑体" panose="02010609060101010101" pitchFamily="49" charset="-122"/>
                <a:cs typeface="+mn-cs"/>
              </a:rPr>
              <a:t>专项附加</a:t>
            </a:r>
            <a:r>
              <a:rPr lang="zh-CN" altLang="en-US" sz="2400" b="1" dirty="0" smtClean="0">
                <a:solidFill>
                  <a:schemeClr val="tx1"/>
                </a:solidFill>
                <a:latin typeface="黑体" panose="02010609060101010101" pitchFamily="49" charset="-122"/>
                <a:ea typeface="黑体" panose="02010609060101010101" pitchFamily="49" charset="-122"/>
                <a:cs typeface="+mn-cs"/>
              </a:rPr>
              <a:t>扣除的</a:t>
            </a:r>
            <a:r>
              <a:rPr lang="zh-CN" altLang="en-US" sz="2400" b="1" dirty="0">
                <a:solidFill>
                  <a:schemeClr val="tx1"/>
                </a:solidFill>
                <a:latin typeface="黑体" panose="02010609060101010101" pitchFamily="49" charset="-122"/>
                <a:ea typeface="黑体" panose="02010609060101010101" pitchFamily="49" charset="-122"/>
                <a:cs typeface="+mn-cs"/>
              </a:rPr>
              <a:t>办理途径</a:t>
            </a:r>
            <a:endParaRPr lang="en-GB" altLang="zh-CN" sz="2400" b="1" dirty="0">
              <a:solidFill>
                <a:schemeClr val="tx1"/>
              </a:solidFill>
              <a:latin typeface="黑体" panose="02010609060101010101" pitchFamily="49" charset="-122"/>
              <a:ea typeface="黑体" panose="02010609060101010101" pitchFamily="49" charset="-122"/>
              <a:cs typeface="+mn-cs"/>
            </a:endParaRPr>
          </a:p>
        </p:txBody>
      </p:sp>
      <p:cxnSp>
        <p:nvCxnSpPr>
          <p:cNvPr id="3" name="直接连接符 2"/>
          <p:cNvCxnSpPr/>
          <p:nvPr/>
        </p:nvCxnSpPr>
        <p:spPr>
          <a:xfrm>
            <a:off x="762000" y="692150"/>
            <a:ext cx="7840663" cy="0"/>
          </a:xfrm>
          <a:prstGeom prst="line">
            <a:avLst/>
          </a:prstGeom>
        </p:spPr>
        <p:style>
          <a:lnRef idx="1">
            <a:schemeClr val="dk1"/>
          </a:lnRef>
          <a:fillRef idx="0">
            <a:schemeClr val="dk1"/>
          </a:fillRef>
          <a:effectRef idx="0">
            <a:schemeClr val="dk1"/>
          </a:effectRef>
          <a:fontRef idx="minor">
            <a:schemeClr val="tx1"/>
          </a:fontRef>
        </p:style>
      </p:cxn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矩形 31"/>
          <p:cNvSpPr/>
          <p:nvPr/>
        </p:nvSpPr>
        <p:spPr>
          <a:xfrm>
            <a:off x="2843213" y="1276350"/>
            <a:ext cx="5545137" cy="14493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等腰三角形 5"/>
          <p:cNvSpPr/>
          <p:nvPr/>
        </p:nvSpPr>
        <p:spPr>
          <a:xfrm rot="5400000">
            <a:off x="1105694" y="1070769"/>
            <a:ext cx="1449388" cy="1860550"/>
          </a:xfrm>
          <a:custGeom>
            <a:avLst/>
            <a:gdLst/>
            <a:ahLst/>
            <a:cxnLst/>
            <a:rect l="l" t="t" r="r" b="b"/>
            <a:pathLst>
              <a:path w="1450218" h="1860602">
                <a:moveTo>
                  <a:pt x="0" y="1860602"/>
                </a:moveTo>
                <a:lnTo>
                  <a:pt x="0" y="132410"/>
                </a:lnTo>
                <a:lnTo>
                  <a:pt x="582757" y="132410"/>
                </a:lnTo>
                <a:lnTo>
                  <a:pt x="725109" y="0"/>
                </a:lnTo>
                <a:lnTo>
                  <a:pt x="867461" y="132410"/>
                </a:lnTo>
                <a:lnTo>
                  <a:pt x="1450218" y="132410"/>
                </a:lnTo>
                <a:lnTo>
                  <a:pt x="1450218" y="186060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801" name="TextBox 36"/>
          <p:cNvSpPr txBox="1">
            <a:spLocks noChangeArrowheads="1"/>
          </p:cNvSpPr>
          <p:nvPr/>
        </p:nvSpPr>
        <p:spPr bwMode="auto">
          <a:xfrm>
            <a:off x="2987675" y="1760538"/>
            <a:ext cx="5616575" cy="306387"/>
          </a:xfrm>
          <a:prstGeom prst="rect">
            <a:avLst/>
          </a:prstGeom>
          <a:noFill/>
          <a:ln w="9525">
            <a:noFill/>
            <a:miter lim="800000"/>
          </a:ln>
        </p:spPr>
        <p:txBody>
          <a:bodyPr lIns="0" tIns="0" rIns="0" bIns="0">
            <a:spAutoFit/>
          </a:bodyPr>
          <a:lstStyle/>
          <a:p>
            <a:r>
              <a:rPr lang="zh-CN" altLang="en-US" sz="2000">
                <a:solidFill>
                  <a:schemeClr val="bg1"/>
                </a:solidFill>
                <a:latin typeface="微软雅黑" panose="020B0503020204020204" pitchFamily="34" charset="-122"/>
                <a:ea typeface="微软雅黑" panose="020B0503020204020204" pitchFamily="34" charset="-122"/>
              </a:rPr>
              <a:t>日常由单位发工资时按月预扣税款时办理</a:t>
            </a:r>
            <a:endParaRPr lang="en-US" altLang="zh-CN" sz="2000" b="1">
              <a:solidFill>
                <a:schemeClr val="bg1"/>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1325563" y="1643063"/>
            <a:ext cx="876300" cy="549275"/>
          </a:xfrm>
          <a:prstGeom prst="rect">
            <a:avLst/>
          </a:prstGeom>
          <a:noFill/>
        </p:spPr>
        <p:txBody>
          <a:bodyPr lIns="0" tIns="0" rIns="0" bIns="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fontAlgn="auto">
              <a:spcBef>
                <a:spcPts val="0"/>
              </a:spcBef>
              <a:spcAft>
                <a:spcPts val="0"/>
              </a:spcAft>
              <a:defRPr/>
            </a:pPr>
            <a:r>
              <a:rPr lang="en-US" altLang="zh-CN" sz="3600" b="1" spc="300" dirty="0" smtClean="0"/>
              <a:t>01</a:t>
            </a:r>
            <a:endParaRPr lang="zh-CN" altLang="en-US" sz="3600" b="1" spc="300" dirty="0"/>
          </a:p>
        </p:txBody>
      </p:sp>
      <p:sp>
        <p:nvSpPr>
          <p:cNvPr id="39" name="矩形 38"/>
          <p:cNvSpPr/>
          <p:nvPr/>
        </p:nvSpPr>
        <p:spPr>
          <a:xfrm>
            <a:off x="900113" y="3049588"/>
            <a:ext cx="5543550" cy="14509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 name="等腰三角形 30"/>
          <p:cNvSpPr/>
          <p:nvPr/>
        </p:nvSpPr>
        <p:spPr>
          <a:xfrm rot="16200000" flipH="1">
            <a:off x="6732587" y="2844801"/>
            <a:ext cx="1450975" cy="1860550"/>
          </a:xfrm>
          <a:custGeom>
            <a:avLst/>
            <a:gdLst/>
            <a:ahLst/>
            <a:cxnLst/>
            <a:rect l="l" t="t" r="r" b="b"/>
            <a:pathLst>
              <a:path w="1450218" h="1860602">
                <a:moveTo>
                  <a:pt x="0" y="132410"/>
                </a:moveTo>
                <a:lnTo>
                  <a:pt x="0" y="1860602"/>
                </a:lnTo>
                <a:lnTo>
                  <a:pt x="1450218" y="1860602"/>
                </a:lnTo>
                <a:lnTo>
                  <a:pt x="1450218" y="132410"/>
                </a:lnTo>
                <a:lnTo>
                  <a:pt x="867461" y="132410"/>
                </a:lnTo>
                <a:lnTo>
                  <a:pt x="725109" y="0"/>
                </a:lnTo>
                <a:lnTo>
                  <a:pt x="582757" y="1324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7" name="TextBox 46"/>
          <p:cNvSpPr txBox="1"/>
          <p:nvPr/>
        </p:nvSpPr>
        <p:spPr>
          <a:xfrm>
            <a:off x="7086600" y="3457575"/>
            <a:ext cx="874713" cy="549275"/>
          </a:xfrm>
          <a:prstGeom prst="rect">
            <a:avLst/>
          </a:prstGeom>
          <a:noFill/>
        </p:spPr>
        <p:txBody>
          <a:bodyPr lIns="0" tIns="0" rIns="0" bIns="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fontAlgn="auto">
              <a:spcBef>
                <a:spcPts val="0"/>
              </a:spcBef>
              <a:spcAft>
                <a:spcPts val="0"/>
              </a:spcAft>
              <a:defRPr/>
            </a:pPr>
            <a:r>
              <a:rPr lang="en-US" altLang="zh-CN" sz="3600" b="1" spc="300" dirty="0" smtClean="0">
                <a:solidFill>
                  <a:schemeClr val="tx1">
                    <a:lumMod val="75000"/>
                    <a:lumOff val="25000"/>
                  </a:schemeClr>
                </a:solidFill>
              </a:rPr>
              <a:t>02</a:t>
            </a:r>
            <a:endParaRPr lang="zh-CN" altLang="en-US" sz="3600" b="1" spc="300" dirty="0">
              <a:solidFill>
                <a:schemeClr val="tx1">
                  <a:lumMod val="75000"/>
                  <a:lumOff val="25000"/>
                </a:schemeClr>
              </a:solidFill>
            </a:endParaRPr>
          </a:p>
        </p:txBody>
      </p:sp>
      <p:sp>
        <p:nvSpPr>
          <p:cNvPr id="48" name="TextBox 47"/>
          <p:cNvSpPr txBox="1"/>
          <p:nvPr/>
        </p:nvSpPr>
        <p:spPr>
          <a:xfrm>
            <a:off x="1133475" y="3581400"/>
            <a:ext cx="5076825" cy="304800"/>
          </a:xfrm>
          <a:prstGeom prst="rect">
            <a:avLst/>
          </a:prstGeom>
          <a:noFill/>
        </p:spPr>
        <p:txBody>
          <a:bodyPr lIns="0" tIns="0" rIns="0" bIns="0">
            <a:spAutoFit/>
          </a:bodyPr>
          <a:lstStyle/>
          <a:p>
            <a:pPr fontAlgn="auto">
              <a:spcBef>
                <a:spcPts val="0"/>
              </a:spcBef>
              <a:spcAft>
                <a:spcPts val="0"/>
              </a:spcAft>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次年</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日至</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30</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日自行汇算清缴申报办理</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3807" name="组合 57"/>
          <p:cNvGrpSpPr/>
          <p:nvPr/>
        </p:nvGrpSpPr>
        <p:grpSpPr bwMode="auto">
          <a:xfrm>
            <a:off x="5840413" y="354013"/>
            <a:ext cx="325437" cy="325437"/>
            <a:chOff x="0" y="0"/>
            <a:chExt cx="432833" cy="432834"/>
          </a:xfrm>
        </p:grpSpPr>
        <p:sp>
          <p:nvSpPr>
            <p:cNvPr id="3382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3821"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3808" name="组合 60"/>
          <p:cNvGrpSpPr/>
          <p:nvPr/>
        </p:nvGrpSpPr>
        <p:grpSpPr bwMode="auto">
          <a:xfrm>
            <a:off x="6326188" y="354013"/>
            <a:ext cx="325437" cy="325437"/>
            <a:chOff x="0" y="0"/>
            <a:chExt cx="432833" cy="432834"/>
          </a:xfrm>
        </p:grpSpPr>
        <p:sp>
          <p:nvSpPr>
            <p:cNvPr id="33818"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3819"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33809" name="组合 51"/>
          <p:cNvGrpSpPr/>
          <p:nvPr/>
        </p:nvGrpSpPr>
        <p:grpSpPr bwMode="auto">
          <a:xfrm>
            <a:off x="6811963" y="354013"/>
            <a:ext cx="323850" cy="323850"/>
            <a:chOff x="0" y="0"/>
            <a:chExt cx="432048" cy="432048"/>
          </a:xfrm>
        </p:grpSpPr>
        <p:sp>
          <p:nvSpPr>
            <p:cNvPr id="33816"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3817"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33810" name="组合 54"/>
          <p:cNvGrpSpPr/>
          <p:nvPr/>
        </p:nvGrpSpPr>
        <p:grpSpPr bwMode="auto">
          <a:xfrm>
            <a:off x="7297738" y="354013"/>
            <a:ext cx="325437" cy="325437"/>
            <a:chOff x="0" y="0"/>
            <a:chExt cx="432833" cy="432834"/>
          </a:xfrm>
        </p:grpSpPr>
        <p:sp>
          <p:nvSpPr>
            <p:cNvPr id="33814"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3815"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33811" name="组合 48"/>
          <p:cNvGrpSpPr/>
          <p:nvPr/>
        </p:nvGrpSpPr>
        <p:grpSpPr bwMode="auto">
          <a:xfrm>
            <a:off x="7785100" y="354013"/>
            <a:ext cx="323850" cy="325437"/>
            <a:chOff x="0" y="0"/>
            <a:chExt cx="432048" cy="432834"/>
          </a:xfrm>
        </p:grpSpPr>
        <p:sp>
          <p:nvSpPr>
            <p:cNvPr id="33812"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3813"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advTm="0">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7"/>
          <p:cNvGrpSpPr/>
          <p:nvPr/>
        </p:nvGrpSpPr>
        <p:grpSpPr bwMode="auto">
          <a:xfrm>
            <a:off x="315913" y="395288"/>
            <a:ext cx="390525" cy="206375"/>
            <a:chOff x="0" y="0"/>
            <a:chExt cx="1041399" cy="549275"/>
          </a:xfrm>
        </p:grpSpPr>
        <p:sp>
          <p:nvSpPr>
            <p:cNvPr id="34843"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34844"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34845"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
        <p:nvSpPr>
          <p:cNvPr id="34819" name="直接连接符 6"/>
          <p:cNvSpPr>
            <a:spLocks noChangeShapeType="1"/>
          </p:cNvSpPr>
          <p:nvPr/>
        </p:nvSpPr>
        <p:spPr bwMode="auto">
          <a:xfrm>
            <a:off x="755650" y="625475"/>
            <a:ext cx="7848600" cy="0"/>
          </a:xfrm>
          <a:prstGeom prst="line">
            <a:avLst/>
          </a:prstGeom>
          <a:noFill/>
          <a:ln w="9525">
            <a:solidFill>
              <a:srgbClr val="7F7F7F"/>
            </a:solidFill>
            <a:bevel/>
          </a:ln>
        </p:spPr>
        <p:txBody>
          <a:bodyPr/>
          <a:lstStyle/>
          <a:p>
            <a:endParaRPr lang="zh-CN" altLang="en-US"/>
          </a:p>
        </p:txBody>
      </p:sp>
      <p:grpSp>
        <p:nvGrpSpPr>
          <p:cNvPr id="34820" name="组合 57"/>
          <p:cNvGrpSpPr/>
          <p:nvPr/>
        </p:nvGrpSpPr>
        <p:grpSpPr bwMode="auto">
          <a:xfrm>
            <a:off x="5840413" y="354013"/>
            <a:ext cx="325437" cy="325437"/>
            <a:chOff x="0" y="0"/>
            <a:chExt cx="432833" cy="432834"/>
          </a:xfrm>
        </p:grpSpPr>
        <p:sp>
          <p:nvSpPr>
            <p:cNvPr id="34841"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4842"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4821" name="组合 60"/>
          <p:cNvGrpSpPr/>
          <p:nvPr/>
        </p:nvGrpSpPr>
        <p:grpSpPr bwMode="auto">
          <a:xfrm>
            <a:off x="6326188" y="354013"/>
            <a:ext cx="325437" cy="325437"/>
            <a:chOff x="0" y="0"/>
            <a:chExt cx="432833" cy="432834"/>
          </a:xfrm>
        </p:grpSpPr>
        <p:sp>
          <p:nvSpPr>
            <p:cNvPr id="34839"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4840"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34822" name="组合 51"/>
          <p:cNvGrpSpPr/>
          <p:nvPr/>
        </p:nvGrpSpPr>
        <p:grpSpPr bwMode="auto">
          <a:xfrm>
            <a:off x="6811963" y="354013"/>
            <a:ext cx="323850" cy="323850"/>
            <a:chOff x="0" y="0"/>
            <a:chExt cx="432048" cy="432048"/>
          </a:xfrm>
        </p:grpSpPr>
        <p:sp>
          <p:nvSpPr>
            <p:cNvPr id="34837"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4838"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34823" name="组合 54"/>
          <p:cNvGrpSpPr/>
          <p:nvPr/>
        </p:nvGrpSpPr>
        <p:grpSpPr bwMode="auto">
          <a:xfrm>
            <a:off x="7297738" y="354013"/>
            <a:ext cx="325437" cy="325437"/>
            <a:chOff x="0" y="0"/>
            <a:chExt cx="432833" cy="432834"/>
          </a:xfrm>
        </p:grpSpPr>
        <p:sp>
          <p:nvSpPr>
            <p:cNvPr id="34835"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4836"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34824" name="组合 48"/>
          <p:cNvGrpSpPr/>
          <p:nvPr/>
        </p:nvGrpSpPr>
        <p:grpSpPr bwMode="auto">
          <a:xfrm>
            <a:off x="7785100" y="354013"/>
            <a:ext cx="323850" cy="325437"/>
            <a:chOff x="0" y="0"/>
            <a:chExt cx="432048" cy="432834"/>
          </a:xfrm>
        </p:grpSpPr>
        <p:sp>
          <p:nvSpPr>
            <p:cNvPr id="34833"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4834"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24" name="TextBox 24"/>
          <p:cNvSpPr txBox="1">
            <a:spLocks noChangeArrowheads="1"/>
          </p:cNvSpPr>
          <p:nvPr/>
        </p:nvSpPr>
        <p:spPr bwMode="auto">
          <a:xfrm>
            <a:off x="785813" y="142875"/>
            <a:ext cx="4286250" cy="461963"/>
          </a:xfrm>
          <a:prstGeom prst="rect">
            <a:avLst/>
          </a:prstGeom>
          <a:noFill/>
          <a:ln w="9525">
            <a:noFill/>
            <a:miter lim="800000"/>
          </a:ln>
        </p:spPr>
        <p:txBody>
          <a:bodyPr>
            <a:spAutoFit/>
          </a:bodyPr>
          <a:lstStyle/>
          <a:p>
            <a:r>
              <a:rPr lang="zh-CN" altLang="en-US" sz="2400" b="1">
                <a:latin typeface="黑体" panose="02010609060101010101" pitchFamily="49" charset="-122"/>
                <a:ea typeface="黑体" panose="02010609060101010101" pitchFamily="49" charset="-122"/>
              </a:rPr>
              <a:t>专项附加扣除的办理途径</a:t>
            </a:r>
            <a:endParaRPr lang="zh-CN" altLang="en-US" sz="2400" b="1">
              <a:latin typeface="黑体" panose="02010609060101010101" pitchFamily="49" charset="-122"/>
              <a:ea typeface="黑体" panose="02010609060101010101" pitchFamily="49" charset="-122"/>
            </a:endParaRPr>
          </a:p>
        </p:txBody>
      </p:sp>
      <p:sp>
        <p:nvSpPr>
          <p:cNvPr id="26" name="灯片编号占位符 5"/>
          <p:cNvSpPr>
            <a:spLocks noGrp="1"/>
          </p:cNvSpPr>
          <p:nvPr>
            <p:ph type="sldNum" sz="quarter" idx="12"/>
          </p:nvPr>
        </p:nvSpPr>
        <p:spPr/>
        <p:txBody>
          <a:bodyPr/>
          <a:lstStyle/>
          <a:p>
            <a:pPr>
              <a:defRPr/>
            </a:pPr>
            <a:fld id="{43C80C47-4225-45FD-860E-F0F0886D8468}" type="slidenum">
              <a:rPr lang="zh-CN" altLang="en-US"/>
            </a:fld>
            <a:endParaRPr lang="zh-CN" altLang="en-US" sz="1800" dirty="0">
              <a:solidFill>
                <a:schemeClr val="tx1"/>
              </a:solidFill>
              <a:latin typeface="Arial" panose="020B0604020202020204" pitchFamily="34" charset="0"/>
            </a:endParaRPr>
          </a:p>
        </p:txBody>
      </p:sp>
      <p:sp>
        <p:nvSpPr>
          <p:cNvPr id="28" name="圆角矩形 27"/>
          <p:cNvSpPr/>
          <p:nvPr/>
        </p:nvSpPr>
        <p:spPr>
          <a:xfrm>
            <a:off x="755650" y="857250"/>
            <a:ext cx="1820863" cy="1143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dirty="0"/>
              <a:t>预扣预缴</a:t>
            </a:r>
            <a:endParaRPr lang="zh-CN" altLang="en-US" sz="2800" dirty="0"/>
          </a:p>
        </p:txBody>
      </p:sp>
      <p:sp>
        <p:nvSpPr>
          <p:cNvPr id="29" name="圆角矩形 28"/>
          <p:cNvSpPr/>
          <p:nvPr/>
        </p:nvSpPr>
        <p:spPr>
          <a:xfrm>
            <a:off x="752475" y="2971800"/>
            <a:ext cx="1820863" cy="1143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dirty="0"/>
              <a:t>汇算清缴</a:t>
            </a:r>
            <a:endParaRPr lang="zh-CN" altLang="en-US" sz="2800" dirty="0"/>
          </a:p>
        </p:txBody>
      </p:sp>
      <p:sp>
        <p:nvSpPr>
          <p:cNvPr id="30" name="圆角矩形 29"/>
          <p:cNvSpPr/>
          <p:nvPr/>
        </p:nvSpPr>
        <p:spPr>
          <a:xfrm>
            <a:off x="3149600" y="857250"/>
            <a:ext cx="5383213" cy="11064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400" b="1" dirty="0"/>
              <a:t>子女教育、赡养老人、住房贷款利息、住房租金、继续教育</a:t>
            </a:r>
            <a:endParaRPr lang="zh-CN" altLang="en-US" sz="2400" b="1" dirty="0"/>
          </a:p>
        </p:txBody>
      </p:sp>
      <p:sp>
        <p:nvSpPr>
          <p:cNvPr id="31" name="圆角矩形 30"/>
          <p:cNvSpPr/>
          <p:nvPr/>
        </p:nvSpPr>
        <p:spPr>
          <a:xfrm>
            <a:off x="3149600" y="2139950"/>
            <a:ext cx="5383213" cy="28082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ts val="2000"/>
              </a:lnSpc>
              <a:defRPr/>
            </a:pPr>
            <a:endParaRPr lang="en-US" altLang="zh-CN" sz="2000" dirty="0"/>
          </a:p>
          <a:p>
            <a:pPr algn="just">
              <a:lnSpc>
                <a:spcPts val="2500"/>
              </a:lnSpc>
              <a:defRPr/>
            </a:pPr>
            <a:r>
              <a:rPr lang="zh-CN" altLang="en-US" sz="2400" b="1" dirty="0"/>
              <a:t>①大病医疗；</a:t>
            </a:r>
            <a:endParaRPr lang="en-US" altLang="zh-CN" sz="2400" b="1" dirty="0"/>
          </a:p>
          <a:p>
            <a:pPr algn="just">
              <a:lnSpc>
                <a:spcPts val="2500"/>
              </a:lnSpc>
              <a:defRPr/>
            </a:pPr>
            <a:r>
              <a:rPr lang="zh-CN" altLang="en-US" sz="2400" b="1" dirty="0"/>
              <a:t>②不愿意将专项附加扣除信息报送给任职受雇单位的；</a:t>
            </a:r>
            <a:endParaRPr lang="en-US" altLang="zh-CN" sz="2400" b="1" dirty="0"/>
          </a:p>
          <a:p>
            <a:pPr algn="just">
              <a:lnSpc>
                <a:spcPts val="2500"/>
              </a:lnSpc>
              <a:defRPr/>
            </a:pPr>
            <a:r>
              <a:rPr lang="zh-CN" altLang="en-US" sz="2400" b="1" dirty="0">
                <a:sym typeface="+mn-ea"/>
              </a:rPr>
              <a:t>③</a:t>
            </a:r>
            <a:r>
              <a:rPr lang="zh-CN" altLang="en-US" sz="2400" b="1" dirty="0"/>
              <a:t>没有工资、薪金所得，但有劳务报酬、稿酬、特许权使用费所得的；</a:t>
            </a:r>
            <a:endParaRPr lang="en-US" altLang="zh-CN" sz="2400" b="1" dirty="0"/>
          </a:p>
          <a:p>
            <a:pPr algn="just">
              <a:lnSpc>
                <a:spcPts val="2500"/>
              </a:lnSpc>
              <a:defRPr/>
            </a:pPr>
            <a:r>
              <a:rPr lang="zh-CN" altLang="en-US" sz="2400" b="1" dirty="0">
                <a:sym typeface="+mn-ea"/>
              </a:rPr>
              <a:t>④纳税年度内未足额享受专项附加扣除的其他情形。</a:t>
            </a:r>
            <a:endParaRPr lang="zh-CN" altLang="en-US" sz="2400" b="1" dirty="0"/>
          </a:p>
          <a:p>
            <a:pPr>
              <a:defRPr/>
            </a:pPr>
            <a:endParaRPr lang="zh-CN" altLang="en-US" sz="2400" b="1" dirty="0"/>
          </a:p>
        </p:txBody>
      </p:sp>
      <p:sp>
        <p:nvSpPr>
          <p:cNvPr id="34" name="右箭头 33"/>
          <p:cNvSpPr/>
          <p:nvPr/>
        </p:nvSpPr>
        <p:spPr>
          <a:xfrm>
            <a:off x="2641600" y="1320800"/>
            <a:ext cx="357188" cy="214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右箭头 34"/>
          <p:cNvSpPr/>
          <p:nvPr/>
        </p:nvSpPr>
        <p:spPr>
          <a:xfrm>
            <a:off x="2641600" y="3436938"/>
            <a:ext cx="357188" cy="2143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3067050"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扣缴软件</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支撑及上线安排</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70663" name="Shape 1794"/>
          <p:cNvSpPr>
            <a:spLocks noChangeArrowheads="1"/>
          </p:cNvSpPr>
          <p:nvPr/>
        </p:nvSpPr>
        <p:spPr bwMode="auto">
          <a:xfrm>
            <a:off x="755650" y="823913"/>
            <a:ext cx="3887788" cy="441325"/>
          </a:xfrm>
          <a:prstGeom prst="roundRect">
            <a:avLst>
              <a:gd name="adj" fmla="val 50000"/>
            </a:avLst>
          </a:prstGeom>
          <a:solidFill>
            <a:schemeClr val="accent1"/>
          </a:solidFill>
          <a:ln w="12700">
            <a:noFill/>
            <a:miter lim="400000"/>
          </a:ln>
        </p:spPr>
        <p:txBody>
          <a:bodyPr lIns="14288" tIns="14288" rIns="14288" bIns="14288" anchor="ctr"/>
          <a:lstStyle/>
          <a:p>
            <a:endParaRPr lang="zh-CN" altLang="en-US" sz="1300">
              <a:latin typeface="Calibri" panose="020F0502020204030204" pitchFamily="34" charset="0"/>
            </a:endParaRPr>
          </a:p>
        </p:txBody>
      </p:sp>
      <p:sp>
        <p:nvSpPr>
          <p:cNvPr id="70664" name="Text Placeholder 3"/>
          <p:cNvSpPr txBox="1">
            <a:spLocks noChangeArrowheads="1"/>
          </p:cNvSpPr>
          <p:nvPr/>
        </p:nvSpPr>
        <p:spPr bwMode="auto">
          <a:xfrm>
            <a:off x="1116013" y="898525"/>
            <a:ext cx="3455987"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en-US" altLang="zh-CN" sz="2000" b="1" dirty="0">
                <a:solidFill>
                  <a:schemeClr val="bg1"/>
                </a:solidFill>
                <a:latin typeface="微软雅黑" panose="020B0503020204020204" pitchFamily="34" charset="-122"/>
                <a:ea typeface="微软雅黑" panose="020B0503020204020204" pitchFamily="34" charset="-122"/>
                <a:cs typeface="Open Sans"/>
              </a:rPr>
              <a:t>2018</a:t>
            </a:r>
            <a:r>
              <a:rPr lang="zh-CN" altLang="en-US" sz="2000" b="1" dirty="0">
                <a:solidFill>
                  <a:schemeClr val="bg1"/>
                </a:solidFill>
                <a:latin typeface="微软雅黑" panose="020B0503020204020204" pitchFamily="34" charset="-122"/>
                <a:ea typeface="微软雅黑" panose="020B0503020204020204" pitchFamily="34" charset="-122"/>
                <a:cs typeface="Open Sans"/>
              </a:rPr>
              <a:t>年</a:t>
            </a:r>
            <a:r>
              <a:rPr lang="en-US" altLang="zh-CN" sz="2000" b="1" dirty="0">
                <a:solidFill>
                  <a:schemeClr val="bg1"/>
                </a:solidFill>
                <a:latin typeface="微软雅黑" panose="020B0503020204020204" pitchFamily="34" charset="-122"/>
                <a:ea typeface="微软雅黑" panose="020B0503020204020204" pitchFamily="34" charset="-122"/>
                <a:cs typeface="Open Sans"/>
              </a:rPr>
              <a:t>12</a:t>
            </a:r>
            <a:r>
              <a:rPr lang="zh-CN" altLang="en-US" sz="2000" b="1" dirty="0">
                <a:solidFill>
                  <a:schemeClr val="bg1"/>
                </a:solidFill>
                <a:latin typeface="微软雅黑" panose="020B0503020204020204" pitchFamily="34" charset="-122"/>
                <a:ea typeface="微软雅黑" panose="020B0503020204020204" pitchFamily="34" charset="-122"/>
                <a:cs typeface="Open Sans"/>
              </a:rPr>
              <a:t>月</a:t>
            </a:r>
            <a:r>
              <a:rPr lang="en-US" altLang="zh-CN" sz="2000" b="1" dirty="0">
                <a:solidFill>
                  <a:schemeClr val="bg1"/>
                </a:solidFill>
                <a:latin typeface="微软雅黑" panose="020B0503020204020204" pitchFamily="34" charset="-122"/>
                <a:ea typeface="微软雅黑" panose="020B0503020204020204" pitchFamily="34" charset="-122"/>
                <a:cs typeface="Open Sans"/>
              </a:rPr>
              <a:t>22</a:t>
            </a:r>
            <a:r>
              <a:rPr lang="zh-CN" altLang="en-US" sz="2000" b="1" dirty="0" smtClean="0">
                <a:solidFill>
                  <a:schemeClr val="bg1"/>
                </a:solidFill>
                <a:latin typeface="微软雅黑" panose="020B0503020204020204" pitchFamily="34" charset="-122"/>
                <a:ea typeface="微软雅黑" panose="020B0503020204020204" pitchFamily="34" charset="-122"/>
                <a:cs typeface="Open Sans"/>
              </a:rPr>
              <a:t>日（已升级）</a:t>
            </a:r>
            <a:endParaRPr lang="zh-CN" altLang="en-US" sz="2000" b="1" dirty="0">
              <a:solidFill>
                <a:schemeClr val="bg1"/>
              </a:solidFill>
              <a:latin typeface="微软雅黑" panose="020B0503020204020204" pitchFamily="34" charset="-122"/>
              <a:ea typeface="微软雅黑" panose="020B0503020204020204" pitchFamily="34" charset="-122"/>
              <a:cs typeface="Open Sans"/>
            </a:endParaRPr>
          </a:p>
        </p:txBody>
      </p:sp>
      <p:sp>
        <p:nvSpPr>
          <p:cNvPr id="70665" name="TextBox 32"/>
          <p:cNvSpPr txBox="1">
            <a:spLocks noChangeArrowheads="1"/>
          </p:cNvSpPr>
          <p:nvPr/>
        </p:nvSpPr>
        <p:spPr bwMode="auto">
          <a:xfrm>
            <a:off x="684213" y="1349375"/>
            <a:ext cx="7805737" cy="1330325"/>
          </a:xfrm>
          <a:prstGeom prst="rect">
            <a:avLst/>
          </a:prstGeom>
          <a:noFill/>
          <a:ln w="9525">
            <a:noFill/>
            <a:miter lim="800000"/>
          </a:ln>
        </p:spPr>
        <p:txBody>
          <a:bodyPr lIns="0" tIns="0" rIns="0" bIns="0">
            <a:spAutoFit/>
          </a:bodyPr>
          <a:lstStyle/>
          <a:p>
            <a:pPr indent="457200">
              <a:lnSpc>
                <a:spcPct val="120000"/>
              </a:lnSpc>
            </a:pPr>
            <a:r>
              <a:rPr lang="zh-CN" altLang="en-US" b="1" dirty="0" smtClean="0">
                <a:latin typeface="Calibri" panose="020F0502020204030204" pitchFamily="34" charset="0"/>
              </a:rPr>
              <a:t>开放</a:t>
            </a:r>
            <a:r>
              <a:rPr lang="zh-CN" altLang="en-US" b="1" dirty="0" smtClean="0">
                <a:solidFill>
                  <a:srgbClr val="0000FF"/>
                </a:solidFill>
                <a:latin typeface="Calibri" panose="020F0502020204030204" pitchFamily="34" charset="0"/>
              </a:rPr>
              <a:t>扣缴客户端</a:t>
            </a:r>
            <a:r>
              <a:rPr lang="zh-CN" altLang="en-US" b="1" dirty="0" smtClean="0">
                <a:latin typeface="Calibri" panose="020F0502020204030204" pitchFamily="34" charset="0"/>
              </a:rPr>
              <a:t>软件专项附加扣除采集以及税款计算功能，扣缴单位可打开扣缴客户端软件联网自动升级后使用。发放</a:t>
            </a:r>
            <a:r>
              <a:rPr lang="zh-CN" altLang="en-US" b="1" dirty="0" smtClean="0">
                <a:solidFill>
                  <a:srgbClr val="0000FF"/>
                </a:solidFill>
                <a:latin typeface="Calibri" panose="020F0502020204030204" pitchFamily="34" charset="0"/>
              </a:rPr>
              <a:t>电子模板</a:t>
            </a:r>
            <a:r>
              <a:rPr lang="zh-CN" altLang="en-US" b="1" dirty="0" smtClean="0">
                <a:latin typeface="Calibri" panose="020F0502020204030204" pitchFamily="34" charset="0"/>
              </a:rPr>
              <a:t>供员工填报；员工填写提交后，扣缴单位可汇总导入客户端软件；填入当月工资、“三险一金”等情况，并结合汇总导入的专项附加扣除信息，计算工资应纳税款。</a:t>
            </a:r>
            <a:endParaRPr lang="zh-CN" altLang="en-US" b="1" dirty="0">
              <a:latin typeface="Calibri" panose="020F0502020204030204" pitchFamily="34" charset="0"/>
            </a:endParaRPr>
          </a:p>
        </p:txBody>
      </p:sp>
      <p:cxnSp>
        <p:nvCxnSpPr>
          <p:cNvPr id="7" name="直接连接符 6"/>
          <p:cNvCxnSpPr/>
          <p:nvPr/>
        </p:nvCxnSpPr>
        <p:spPr>
          <a:xfrm>
            <a:off x="684213" y="2743200"/>
            <a:ext cx="7805737" cy="0"/>
          </a:xfrm>
          <a:prstGeom prst="line">
            <a:avLst/>
          </a:prstGeom>
          <a:ln w="19050">
            <a:solidFill>
              <a:srgbClr val="005DA2"/>
            </a:solidFill>
          </a:ln>
        </p:spPr>
        <p:style>
          <a:lnRef idx="1">
            <a:schemeClr val="accent1"/>
          </a:lnRef>
          <a:fillRef idx="0">
            <a:schemeClr val="accent1"/>
          </a:fillRef>
          <a:effectRef idx="0">
            <a:schemeClr val="accent1"/>
          </a:effectRef>
          <a:fontRef idx="minor">
            <a:schemeClr val="tx1"/>
          </a:fontRef>
        </p:style>
      </p:cxnSp>
      <p:sp>
        <p:nvSpPr>
          <p:cNvPr id="70667" name="TextBox 36"/>
          <p:cNvSpPr txBox="1">
            <a:spLocks noChangeArrowheads="1"/>
          </p:cNvSpPr>
          <p:nvPr/>
        </p:nvSpPr>
        <p:spPr bwMode="auto">
          <a:xfrm>
            <a:off x="709613" y="3430588"/>
            <a:ext cx="7519987" cy="665162"/>
          </a:xfrm>
          <a:prstGeom prst="rect">
            <a:avLst/>
          </a:prstGeom>
          <a:noFill/>
          <a:ln w="9525">
            <a:noFill/>
            <a:miter lim="800000"/>
          </a:ln>
        </p:spPr>
        <p:txBody>
          <a:bodyPr lIns="0" tIns="0" rIns="0" bIns="0">
            <a:spAutoFit/>
          </a:bodyPr>
          <a:lstStyle/>
          <a:p>
            <a:pPr indent="457200">
              <a:lnSpc>
                <a:spcPct val="120000"/>
              </a:lnSpc>
            </a:pPr>
            <a:r>
              <a:rPr lang="zh-CN" altLang="en-US" b="1" dirty="0">
                <a:latin typeface="Calibri" panose="020F0502020204030204" pitchFamily="34" charset="0"/>
              </a:rPr>
              <a:t>开放支撑新税制落地的客户端</a:t>
            </a:r>
            <a:r>
              <a:rPr lang="zh-CN" altLang="en-US" b="1" dirty="0">
                <a:solidFill>
                  <a:srgbClr val="0000FF"/>
                </a:solidFill>
                <a:latin typeface="Calibri" panose="020F0502020204030204" pitchFamily="34" charset="0"/>
              </a:rPr>
              <a:t>全功能</a:t>
            </a:r>
            <a:r>
              <a:rPr lang="zh-CN" altLang="en-US" b="1" dirty="0">
                <a:latin typeface="Calibri" panose="020F0502020204030204" pitchFamily="34" charset="0"/>
              </a:rPr>
              <a:t>，支持员工</a:t>
            </a:r>
            <a:r>
              <a:rPr lang="en-US" altLang="zh-CN" b="1" dirty="0">
                <a:latin typeface="Calibri" panose="020F0502020204030204" pitchFamily="34" charset="0"/>
              </a:rPr>
              <a:t>2019 </a:t>
            </a:r>
            <a:r>
              <a:rPr lang="zh-CN" altLang="en-US" b="1" dirty="0">
                <a:latin typeface="Calibri" panose="020F0502020204030204" pitchFamily="34" charset="0"/>
              </a:rPr>
              <a:t>年</a:t>
            </a:r>
            <a:r>
              <a:rPr lang="en-US" altLang="zh-CN" b="1" dirty="0">
                <a:latin typeface="Calibri" panose="020F0502020204030204" pitchFamily="34" charset="0"/>
              </a:rPr>
              <a:t>1 </a:t>
            </a:r>
            <a:r>
              <a:rPr lang="zh-CN" altLang="en-US" b="1" dirty="0">
                <a:latin typeface="Calibri" panose="020F0502020204030204" pitchFamily="34" charset="0"/>
              </a:rPr>
              <a:t>月</a:t>
            </a:r>
            <a:r>
              <a:rPr lang="en-US" altLang="zh-CN" b="1" dirty="0">
                <a:latin typeface="Calibri" panose="020F0502020204030204" pitchFamily="34" charset="0"/>
              </a:rPr>
              <a:t>1 </a:t>
            </a:r>
            <a:r>
              <a:rPr lang="zh-CN" altLang="en-US" b="1" dirty="0">
                <a:latin typeface="Calibri" panose="020F0502020204030204" pitchFamily="34" charset="0"/>
              </a:rPr>
              <a:t>日以后通过</a:t>
            </a:r>
            <a:r>
              <a:rPr lang="zh-CN" altLang="en-US" b="1" dirty="0">
                <a:solidFill>
                  <a:srgbClr val="0000FF"/>
                </a:solidFill>
                <a:latin typeface="Calibri" panose="020F0502020204030204" pitchFamily="34" charset="0"/>
              </a:rPr>
              <a:t>手机</a:t>
            </a:r>
            <a:r>
              <a:rPr lang="en-US" altLang="zh-CN" b="1" dirty="0">
                <a:solidFill>
                  <a:srgbClr val="0000FF"/>
                </a:solidFill>
                <a:latin typeface="Calibri" panose="020F0502020204030204" pitchFamily="34" charset="0"/>
              </a:rPr>
              <a:t>APP </a:t>
            </a:r>
            <a:r>
              <a:rPr lang="zh-CN" altLang="en-US" b="1" dirty="0">
                <a:latin typeface="Calibri" panose="020F0502020204030204" pitchFamily="34" charset="0"/>
              </a:rPr>
              <a:t>或</a:t>
            </a:r>
            <a:r>
              <a:rPr lang="zh-CN" altLang="en-US" b="1" dirty="0">
                <a:solidFill>
                  <a:srgbClr val="0000FF"/>
                </a:solidFill>
                <a:latin typeface="Calibri" panose="020F0502020204030204" pitchFamily="34" charset="0"/>
              </a:rPr>
              <a:t>电子税务局</a:t>
            </a:r>
            <a:r>
              <a:rPr lang="zh-CN" altLang="en-US" b="1" dirty="0">
                <a:latin typeface="Calibri" panose="020F0502020204030204" pitchFamily="34" charset="0"/>
              </a:rPr>
              <a:t>提交专项附加扣除信息，并选定单位办理。</a:t>
            </a:r>
            <a:endParaRPr lang="zh-CN" altLang="en-US" b="1" dirty="0">
              <a:latin typeface="Calibri" panose="020F0502020204030204" pitchFamily="34" charset="0"/>
            </a:endParaRPr>
          </a:p>
        </p:txBody>
      </p:sp>
      <p:grpSp>
        <p:nvGrpSpPr>
          <p:cNvPr id="3" name="组合 57"/>
          <p:cNvGrpSpPr/>
          <p:nvPr/>
        </p:nvGrpSpPr>
        <p:grpSpPr bwMode="auto">
          <a:xfrm>
            <a:off x="5840413" y="354013"/>
            <a:ext cx="325437" cy="325437"/>
            <a:chOff x="0" y="0"/>
            <a:chExt cx="432833" cy="432834"/>
          </a:xfrm>
        </p:grpSpPr>
        <p:sp>
          <p:nvSpPr>
            <p:cNvPr id="70683"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70684"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8" name="组合 60"/>
          <p:cNvGrpSpPr/>
          <p:nvPr/>
        </p:nvGrpSpPr>
        <p:grpSpPr bwMode="auto">
          <a:xfrm>
            <a:off x="6326188" y="354013"/>
            <a:ext cx="325437" cy="325437"/>
            <a:chOff x="0" y="0"/>
            <a:chExt cx="432833" cy="432834"/>
          </a:xfrm>
        </p:grpSpPr>
        <p:sp>
          <p:nvSpPr>
            <p:cNvPr id="70681"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70682"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9" name="组合 51"/>
          <p:cNvGrpSpPr/>
          <p:nvPr/>
        </p:nvGrpSpPr>
        <p:grpSpPr bwMode="auto">
          <a:xfrm>
            <a:off x="6811963" y="354013"/>
            <a:ext cx="323850" cy="323850"/>
            <a:chOff x="0" y="0"/>
            <a:chExt cx="432048" cy="432048"/>
          </a:xfrm>
        </p:grpSpPr>
        <p:sp>
          <p:nvSpPr>
            <p:cNvPr id="70679"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70680"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10" name="组合 54"/>
          <p:cNvGrpSpPr/>
          <p:nvPr/>
        </p:nvGrpSpPr>
        <p:grpSpPr bwMode="auto">
          <a:xfrm>
            <a:off x="7297738" y="354013"/>
            <a:ext cx="325437" cy="325437"/>
            <a:chOff x="0" y="0"/>
            <a:chExt cx="432833" cy="432834"/>
          </a:xfrm>
        </p:grpSpPr>
        <p:sp>
          <p:nvSpPr>
            <p:cNvPr id="70677"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70678"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11" name="组合 48"/>
          <p:cNvGrpSpPr/>
          <p:nvPr/>
        </p:nvGrpSpPr>
        <p:grpSpPr bwMode="auto">
          <a:xfrm>
            <a:off x="7785100" y="354013"/>
            <a:ext cx="323850" cy="325437"/>
            <a:chOff x="0" y="0"/>
            <a:chExt cx="432048" cy="432834"/>
          </a:xfrm>
        </p:grpSpPr>
        <p:sp>
          <p:nvSpPr>
            <p:cNvPr id="70675"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70676"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70673" name="Shape 1794"/>
          <p:cNvSpPr>
            <a:spLocks noChangeArrowheads="1"/>
          </p:cNvSpPr>
          <p:nvPr/>
        </p:nvSpPr>
        <p:spPr bwMode="auto">
          <a:xfrm>
            <a:off x="684213" y="2859088"/>
            <a:ext cx="3024187" cy="441325"/>
          </a:xfrm>
          <a:prstGeom prst="roundRect">
            <a:avLst>
              <a:gd name="adj" fmla="val 50000"/>
            </a:avLst>
          </a:prstGeom>
          <a:solidFill>
            <a:schemeClr val="accent1"/>
          </a:solidFill>
          <a:ln w="12700">
            <a:noFill/>
            <a:miter lim="400000"/>
          </a:ln>
        </p:spPr>
        <p:txBody>
          <a:bodyPr lIns="14288" tIns="14288" rIns="14288" bIns="14288" anchor="ctr"/>
          <a:lstStyle/>
          <a:p>
            <a:endParaRPr lang="zh-CN" altLang="en-US" sz="1300">
              <a:latin typeface="Calibri" panose="020F0502020204030204" pitchFamily="34" charset="0"/>
            </a:endParaRPr>
          </a:p>
        </p:txBody>
      </p:sp>
      <p:sp>
        <p:nvSpPr>
          <p:cNvPr id="70674" name="Text Placeholder 3"/>
          <p:cNvSpPr txBox="1">
            <a:spLocks noChangeArrowheads="1"/>
          </p:cNvSpPr>
          <p:nvPr/>
        </p:nvSpPr>
        <p:spPr bwMode="auto">
          <a:xfrm>
            <a:off x="1044575" y="2933700"/>
            <a:ext cx="2447925"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en-US" altLang="zh-CN" sz="2000" b="1" dirty="0">
                <a:solidFill>
                  <a:schemeClr val="bg1"/>
                </a:solidFill>
                <a:latin typeface="微软雅黑" panose="020B0503020204020204" pitchFamily="34" charset="-122"/>
                <a:ea typeface="微软雅黑" panose="020B0503020204020204" pitchFamily="34" charset="-122"/>
                <a:cs typeface="Open Sans"/>
              </a:rPr>
              <a:t>2019</a:t>
            </a:r>
            <a:r>
              <a:rPr lang="zh-CN" altLang="en-US" sz="2000" b="1" dirty="0">
                <a:solidFill>
                  <a:schemeClr val="bg1"/>
                </a:solidFill>
                <a:latin typeface="微软雅黑" panose="020B0503020204020204" pitchFamily="34" charset="-122"/>
                <a:ea typeface="微软雅黑" panose="020B0503020204020204" pitchFamily="34" charset="-122"/>
                <a:cs typeface="Open Sans"/>
              </a:rPr>
              <a:t>年</a:t>
            </a:r>
            <a:r>
              <a:rPr lang="en-US" altLang="zh-CN" sz="2000" b="1" dirty="0">
                <a:solidFill>
                  <a:schemeClr val="bg1"/>
                </a:solidFill>
                <a:latin typeface="微软雅黑" panose="020B0503020204020204" pitchFamily="34" charset="-122"/>
                <a:ea typeface="微软雅黑" panose="020B0503020204020204" pitchFamily="34" charset="-122"/>
                <a:cs typeface="Open Sans"/>
              </a:rPr>
              <a:t>1</a:t>
            </a:r>
            <a:r>
              <a:rPr lang="zh-CN" altLang="en-US" sz="2000" b="1" dirty="0">
                <a:solidFill>
                  <a:schemeClr val="bg1"/>
                </a:solidFill>
                <a:latin typeface="微软雅黑" panose="020B0503020204020204" pitchFamily="34" charset="-122"/>
                <a:ea typeface="微软雅黑" panose="020B0503020204020204" pitchFamily="34" charset="-122"/>
                <a:cs typeface="Open Sans"/>
              </a:rPr>
              <a:t>月</a:t>
            </a:r>
            <a:r>
              <a:rPr lang="en-US" altLang="zh-CN" sz="2000" b="1" dirty="0">
                <a:solidFill>
                  <a:schemeClr val="bg1"/>
                </a:solidFill>
                <a:latin typeface="微软雅黑" panose="020B0503020204020204" pitchFamily="34" charset="-122"/>
                <a:ea typeface="微软雅黑" panose="020B0503020204020204" pitchFamily="34" charset="-122"/>
                <a:cs typeface="Open Sans"/>
              </a:rPr>
              <a:t>1</a:t>
            </a:r>
            <a:r>
              <a:rPr lang="zh-CN" altLang="en-US" sz="2000" b="1" dirty="0">
                <a:solidFill>
                  <a:schemeClr val="bg1"/>
                </a:solidFill>
                <a:latin typeface="微软雅黑" panose="020B0503020204020204" pitchFamily="34" charset="-122"/>
                <a:ea typeface="微软雅黑" panose="020B0503020204020204" pitchFamily="34" charset="-122"/>
                <a:cs typeface="Open Sans"/>
              </a:rPr>
              <a:t>日</a:t>
            </a:r>
            <a:endParaRPr lang="zh-CN" altLang="en-US" sz="2000" b="1" dirty="0">
              <a:solidFill>
                <a:schemeClr val="bg1"/>
              </a:solidFill>
              <a:latin typeface="微软雅黑" panose="020B0503020204020204" pitchFamily="34" charset="-122"/>
              <a:ea typeface="微软雅黑" panose="020B0503020204020204" pitchFamily="34" charset="-122"/>
              <a:cs typeface="Open Sans"/>
            </a:endParaRPr>
          </a:p>
        </p:txBody>
      </p:sp>
    </p:spTree>
  </p:cSld>
  <p:clrMapOvr>
    <a:masterClrMapping/>
  </p:clrMapOvr>
  <p:transition spd="med">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37"/>
          <p:cNvSpPr/>
          <p:nvPr/>
        </p:nvSpPr>
        <p:spPr>
          <a:xfrm>
            <a:off x="428625" y="857250"/>
            <a:ext cx="8072438" cy="3786188"/>
          </a:xfrm>
          <a:prstGeom prst="roundRect">
            <a:avLst/>
          </a:prstGeom>
          <a:blipFill>
            <a:blip r:embed="rId1"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 name="Group 7"/>
          <p:cNvGrpSpPr/>
          <p:nvPr/>
        </p:nvGrpSpPr>
        <p:grpSpPr bwMode="auto">
          <a:xfrm>
            <a:off x="315913" y="395288"/>
            <a:ext cx="390525" cy="206375"/>
            <a:chOff x="0" y="0"/>
            <a:chExt cx="1041399" cy="549275"/>
          </a:xfrm>
        </p:grpSpPr>
        <p:sp>
          <p:nvSpPr>
            <p:cNvPr id="36887"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36888"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36889"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
        <p:nvSpPr>
          <p:cNvPr id="36868" name="直接连接符 6"/>
          <p:cNvSpPr>
            <a:spLocks noChangeShapeType="1"/>
          </p:cNvSpPr>
          <p:nvPr/>
        </p:nvSpPr>
        <p:spPr bwMode="auto">
          <a:xfrm>
            <a:off x="755650" y="625475"/>
            <a:ext cx="7848600" cy="0"/>
          </a:xfrm>
          <a:prstGeom prst="line">
            <a:avLst/>
          </a:prstGeom>
          <a:noFill/>
          <a:ln w="9525">
            <a:solidFill>
              <a:srgbClr val="7F7F7F"/>
            </a:solidFill>
            <a:bevel/>
          </a:ln>
        </p:spPr>
        <p:txBody>
          <a:bodyPr/>
          <a:lstStyle/>
          <a:p>
            <a:endParaRPr lang="zh-CN" altLang="en-US"/>
          </a:p>
        </p:txBody>
      </p:sp>
      <p:grpSp>
        <p:nvGrpSpPr>
          <p:cNvPr id="3" name="组合 57"/>
          <p:cNvGrpSpPr/>
          <p:nvPr/>
        </p:nvGrpSpPr>
        <p:grpSpPr bwMode="auto">
          <a:xfrm>
            <a:off x="5840413" y="354013"/>
            <a:ext cx="325437" cy="325437"/>
            <a:chOff x="0" y="0"/>
            <a:chExt cx="432833" cy="432834"/>
          </a:xfrm>
        </p:grpSpPr>
        <p:sp>
          <p:nvSpPr>
            <p:cNvPr id="36885"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6886"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4" name="组合 60"/>
          <p:cNvGrpSpPr/>
          <p:nvPr/>
        </p:nvGrpSpPr>
        <p:grpSpPr bwMode="auto">
          <a:xfrm>
            <a:off x="6326188" y="354013"/>
            <a:ext cx="325437" cy="325437"/>
            <a:chOff x="0" y="0"/>
            <a:chExt cx="432833" cy="432834"/>
          </a:xfrm>
        </p:grpSpPr>
        <p:sp>
          <p:nvSpPr>
            <p:cNvPr id="36883"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6884"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5" name="组合 51"/>
          <p:cNvGrpSpPr/>
          <p:nvPr/>
        </p:nvGrpSpPr>
        <p:grpSpPr bwMode="auto">
          <a:xfrm>
            <a:off x="6811963" y="354013"/>
            <a:ext cx="323850" cy="323850"/>
            <a:chOff x="0" y="0"/>
            <a:chExt cx="432048" cy="432048"/>
          </a:xfrm>
        </p:grpSpPr>
        <p:sp>
          <p:nvSpPr>
            <p:cNvPr id="36881"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6882"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6" name="组合 54"/>
          <p:cNvGrpSpPr/>
          <p:nvPr/>
        </p:nvGrpSpPr>
        <p:grpSpPr bwMode="auto">
          <a:xfrm>
            <a:off x="7297738" y="354013"/>
            <a:ext cx="325437" cy="325437"/>
            <a:chOff x="0" y="0"/>
            <a:chExt cx="432833" cy="432834"/>
          </a:xfrm>
        </p:grpSpPr>
        <p:sp>
          <p:nvSpPr>
            <p:cNvPr id="36879"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6880"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7" name="组合 48"/>
          <p:cNvGrpSpPr/>
          <p:nvPr/>
        </p:nvGrpSpPr>
        <p:grpSpPr bwMode="auto">
          <a:xfrm>
            <a:off x="7785100" y="354013"/>
            <a:ext cx="323850" cy="325437"/>
            <a:chOff x="0" y="0"/>
            <a:chExt cx="432048" cy="432834"/>
          </a:xfrm>
        </p:grpSpPr>
        <p:sp>
          <p:nvSpPr>
            <p:cNvPr id="36877"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6878"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24" name="TextBox 24"/>
          <p:cNvSpPr txBox="1">
            <a:spLocks noChangeArrowheads="1"/>
          </p:cNvSpPr>
          <p:nvPr/>
        </p:nvSpPr>
        <p:spPr bwMode="auto">
          <a:xfrm>
            <a:off x="785813" y="142875"/>
            <a:ext cx="4286250" cy="461963"/>
          </a:xfrm>
          <a:prstGeom prst="rect">
            <a:avLst/>
          </a:prstGeom>
          <a:noFill/>
          <a:ln w="9525">
            <a:noFill/>
            <a:miter lim="800000"/>
          </a:ln>
        </p:spPr>
        <p:txBody>
          <a:bodyPr>
            <a:spAutoFit/>
          </a:bodyPr>
          <a:lstStyle/>
          <a:p>
            <a:r>
              <a:rPr lang="zh-CN" altLang="en-US" sz="2400" b="1">
                <a:latin typeface="黑体" panose="02010609060101010101" pitchFamily="49" charset="-122"/>
                <a:ea typeface="黑体" panose="02010609060101010101" pitchFamily="49" charset="-122"/>
              </a:rPr>
              <a:t>扣缴客户端功能入口</a:t>
            </a:r>
            <a:endParaRPr lang="zh-CN" altLang="en-US" sz="2400" b="1">
              <a:latin typeface="黑体" panose="02010609060101010101" pitchFamily="49" charset="-122"/>
              <a:ea typeface="黑体" panose="02010609060101010101" pitchFamily="49" charset="-122"/>
            </a:endParaRPr>
          </a:p>
        </p:txBody>
      </p:sp>
      <p:sp>
        <p:nvSpPr>
          <p:cNvPr id="26" name="灯片编号占位符 5"/>
          <p:cNvSpPr>
            <a:spLocks noGrp="1"/>
          </p:cNvSpPr>
          <p:nvPr>
            <p:ph type="sldNum" sz="quarter" idx="12"/>
          </p:nvPr>
        </p:nvSpPr>
        <p:spPr/>
        <p:txBody>
          <a:bodyPr/>
          <a:lstStyle/>
          <a:p>
            <a:pPr>
              <a:defRPr/>
            </a:pPr>
            <a:fld id="{05148683-4679-4EAE-93B4-800DD095690E}" type="slidenum">
              <a:rPr lang="zh-CN" altLang="en-US"/>
            </a:fld>
            <a:endParaRPr lang="zh-CN" altLang="en-US" sz="1800" dirty="0">
              <a:solidFill>
                <a:schemeClr val="tx1"/>
              </a:solidFill>
              <a:latin typeface="Arial" panose="020B0604020202020204" pitchFamily="34" charset="0"/>
            </a:endParaRPr>
          </a:p>
        </p:txBody>
      </p:sp>
      <p:sp>
        <p:nvSpPr>
          <p:cNvPr id="36876" name="Rectangle 1"/>
          <p:cNvSpPr>
            <a:spLocks noChangeArrowheads="1"/>
          </p:cNvSpPr>
          <p:nvPr/>
        </p:nvSpPr>
        <p:spPr bwMode="auto">
          <a:xfrm>
            <a:off x="571500" y="1195388"/>
            <a:ext cx="7786688" cy="3109912"/>
          </a:xfrm>
          <a:prstGeom prst="rect">
            <a:avLst/>
          </a:prstGeom>
          <a:noFill/>
          <a:ln w="9525">
            <a:noFill/>
            <a:miter lim="800000"/>
          </a:ln>
        </p:spPr>
        <p:txBody>
          <a:bodyPr anchor="ctr">
            <a:spAutoFit/>
          </a:bodyPr>
          <a:lstStyle/>
          <a:p>
            <a:r>
              <a:rPr lang="zh-CN" altLang="en-US" sz="2800" b="1">
                <a:latin typeface="仿宋_GB2312" pitchFamily="49" charset="-122"/>
                <a:ea typeface="仿宋_GB2312" pitchFamily="49" charset="-122"/>
              </a:rPr>
              <a:t>采集专项附加扣除信息</a:t>
            </a:r>
            <a:endParaRPr lang="en-US" altLang="zh-CN" sz="2800" b="1">
              <a:latin typeface="仿宋_GB2312" pitchFamily="49" charset="-122"/>
              <a:ea typeface="仿宋_GB2312" pitchFamily="49" charset="-122"/>
            </a:endParaRPr>
          </a:p>
          <a:p>
            <a:r>
              <a:rPr lang="en-US" altLang="zh-CN" sz="2800" b="1">
                <a:latin typeface="仿宋_GB2312" pitchFamily="49" charset="-122"/>
                <a:ea typeface="仿宋_GB2312" pitchFamily="49" charset="-122"/>
              </a:rPr>
              <a:t>——</a:t>
            </a:r>
            <a:r>
              <a:rPr lang="zh-CN" altLang="en-US" sz="2800" b="1">
                <a:latin typeface="仿宋_GB2312" pitchFamily="49" charset="-122"/>
                <a:ea typeface="仿宋_GB2312" pitchFamily="49" charset="-122"/>
              </a:rPr>
              <a:t>“</a:t>
            </a:r>
            <a:r>
              <a:rPr lang="zh-CN" altLang="en-US" sz="2800" b="1">
                <a:solidFill>
                  <a:srgbClr val="0000FF"/>
                </a:solidFill>
                <a:latin typeface="仿宋_GB2312" pitchFamily="49" charset="-122"/>
                <a:ea typeface="仿宋_GB2312" pitchFamily="49" charset="-122"/>
              </a:rPr>
              <a:t>办理</a:t>
            </a:r>
            <a:r>
              <a:rPr lang="en-US" altLang="zh-CN" sz="2800" b="1">
                <a:solidFill>
                  <a:srgbClr val="0000FF"/>
                </a:solidFill>
                <a:latin typeface="仿宋_GB2312" pitchFamily="49" charset="-122"/>
                <a:ea typeface="仿宋_GB2312" pitchFamily="49" charset="-122"/>
              </a:rPr>
              <a:t>2019</a:t>
            </a:r>
            <a:r>
              <a:rPr lang="zh-CN" altLang="en-US" sz="2800" b="1">
                <a:solidFill>
                  <a:srgbClr val="0000FF"/>
                </a:solidFill>
                <a:latin typeface="仿宋_GB2312" pitchFamily="49" charset="-122"/>
                <a:ea typeface="仿宋_GB2312" pitchFamily="49" charset="-122"/>
              </a:rPr>
              <a:t>年及以后的业务版面</a:t>
            </a:r>
            <a:r>
              <a:rPr lang="zh-CN" altLang="en-US" sz="2800" b="1">
                <a:latin typeface="仿宋_GB2312" pitchFamily="49" charset="-122"/>
                <a:ea typeface="仿宋_GB2312" pitchFamily="49" charset="-122"/>
              </a:rPr>
              <a:t>”，通过</a:t>
            </a:r>
            <a:r>
              <a:rPr lang="en-US" altLang="zh-CN" sz="2800" b="1">
                <a:latin typeface="仿宋_GB2312" pitchFamily="49" charset="-122"/>
                <a:ea typeface="仿宋_GB2312" pitchFamily="49" charset="-122"/>
              </a:rPr>
              <a:t>【</a:t>
            </a:r>
            <a:r>
              <a:rPr lang="zh-CN" altLang="en-US" sz="2800" b="1">
                <a:latin typeface="仿宋_GB2312" pitchFamily="49" charset="-122"/>
                <a:ea typeface="仿宋_GB2312" pitchFamily="49" charset="-122"/>
              </a:rPr>
              <a:t>专项附扣除信息采集</a:t>
            </a:r>
            <a:r>
              <a:rPr lang="en-US" altLang="zh-CN" sz="2800" b="1">
                <a:latin typeface="仿宋_GB2312" pitchFamily="49" charset="-122"/>
                <a:ea typeface="仿宋_GB2312" pitchFamily="49" charset="-122"/>
              </a:rPr>
              <a:t>】</a:t>
            </a:r>
            <a:r>
              <a:rPr lang="zh-CN" altLang="en-US" sz="2800" b="1">
                <a:latin typeface="仿宋_GB2312" pitchFamily="49" charset="-122"/>
                <a:ea typeface="仿宋_GB2312" pitchFamily="49" charset="-122"/>
              </a:rPr>
              <a:t>菜单，选择导入或手工添加方式采集。</a:t>
            </a:r>
            <a:endParaRPr lang="en-US" altLang="zh-CN" sz="2800" b="1">
              <a:latin typeface="仿宋_GB2312" pitchFamily="49" charset="-122"/>
              <a:ea typeface="仿宋_GB2312" pitchFamily="49" charset="-122"/>
            </a:endParaRPr>
          </a:p>
          <a:p>
            <a:r>
              <a:rPr lang="en-US" altLang="zh-CN" sz="2800" b="1">
                <a:latin typeface="仿宋_GB2312" pitchFamily="49" charset="-122"/>
                <a:ea typeface="仿宋_GB2312" pitchFamily="49" charset="-122"/>
              </a:rPr>
              <a:t>——</a:t>
            </a:r>
            <a:r>
              <a:rPr lang="zh-CN" altLang="en-US" sz="2800" b="1">
                <a:latin typeface="仿宋_GB2312" pitchFamily="49" charset="-122"/>
                <a:ea typeface="仿宋_GB2312" pitchFamily="49" charset="-122"/>
              </a:rPr>
              <a:t>如果当前为“办理</a:t>
            </a:r>
            <a:r>
              <a:rPr lang="en-US" altLang="zh-CN" sz="2800" b="1">
                <a:latin typeface="仿宋_GB2312" pitchFamily="49" charset="-122"/>
                <a:ea typeface="仿宋_GB2312" pitchFamily="49" charset="-122"/>
              </a:rPr>
              <a:t>2018</a:t>
            </a:r>
            <a:r>
              <a:rPr lang="zh-CN" altLang="en-US" sz="2800" b="1">
                <a:latin typeface="仿宋_GB2312" pitchFamily="49" charset="-122"/>
                <a:ea typeface="仿宋_GB2312" pitchFamily="49" charset="-122"/>
              </a:rPr>
              <a:t>年及以前的业务版面”，则可通过系统上方的</a:t>
            </a:r>
            <a:r>
              <a:rPr lang="en-US" altLang="zh-CN" sz="2800" b="1">
                <a:latin typeface="仿宋_GB2312" pitchFamily="49" charset="-122"/>
                <a:ea typeface="仿宋_GB2312" pitchFamily="49" charset="-122"/>
              </a:rPr>
              <a:t>【</a:t>
            </a:r>
            <a:r>
              <a:rPr lang="zh-CN" altLang="en-US" sz="2800" b="1">
                <a:solidFill>
                  <a:srgbClr val="0000FF"/>
                </a:solidFill>
                <a:latin typeface="仿宋_GB2312" pitchFamily="49" charset="-122"/>
                <a:ea typeface="仿宋_GB2312" pitchFamily="49" charset="-122"/>
              </a:rPr>
              <a:t>业务切换</a:t>
            </a:r>
            <a:r>
              <a:rPr lang="en-US" altLang="zh-CN" sz="2800" b="1">
                <a:latin typeface="仿宋_GB2312" pitchFamily="49" charset="-122"/>
                <a:ea typeface="仿宋_GB2312" pitchFamily="49" charset="-122"/>
              </a:rPr>
              <a:t>】</a:t>
            </a:r>
            <a:r>
              <a:rPr lang="zh-CN" altLang="en-US" sz="2800" b="1">
                <a:latin typeface="仿宋_GB2312" pitchFamily="49" charset="-122"/>
                <a:ea typeface="仿宋_GB2312" pitchFamily="49" charset="-122"/>
              </a:rPr>
              <a:t>按钮进行切换。</a:t>
            </a:r>
            <a:endParaRPr lang="zh-CN" altLang="en-US" sz="2800" b="1">
              <a:latin typeface="仿宋_GB2312" pitchFamily="49" charset="-122"/>
              <a:ea typeface="仿宋_GB2312" pitchFamily="49" charset="-122"/>
              <a:cs typeface="Times New Roman" panose="02020603050405020304" pitchFamily="18" charset="0"/>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342"/>
          <p:cNvGrpSpPr/>
          <p:nvPr/>
        </p:nvGrpSpPr>
        <p:grpSpPr bwMode="auto">
          <a:xfrm>
            <a:off x="836613" y="1131888"/>
            <a:ext cx="1647825" cy="1076325"/>
            <a:chOff x="0" y="0"/>
            <a:chExt cx="4392859" cy="2872248"/>
          </a:xfrm>
        </p:grpSpPr>
        <p:sp>
          <p:nvSpPr>
            <p:cNvPr id="35895" name="Shape 338"/>
            <p:cNvSpPr/>
            <p:nvPr/>
          </p:nvSpPr>
          <p:spPr bwMode="auto">
            <a:xfrm>
              <a:off x="0" y="0"/>
              <a:ext cx="4392859" cy="287224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2"/>
            </a:solidFill>
            <a:ln w="12700">
              <a:noFill/>
              <a:miter lim="400000"/>
            </a:ln>
          </p:spPr>
          <p:txBody>
            <a:bodyPr lIns="0" tIns="0" rIns="0" bIns="0" anchor="ctr"/>
            <a:lstStyle/>
            <a:p>
              <a:endParaRPr lang="zh-CN" altLang="en-US"/>
            </a:p>
          </p:txBody>
        </p:sp>
        <p:sp>
          <p:nvSpPr>
            <p:cNvPr id="24" name="Shape 340"/>
            <p:cNvSpPr/>
            <p:nvPr/>
          </p:nvSpPr>
          <p:spPr>
            <a:xfrm>
              <a:off x="935280" y="961651"/>
              <a:ext cx="2852396" cy="804907"/>
            </a:xfrm>
            <a:prstGeom prst="rect">
              <a:avLst/>
            </a:prstGeom>
            <a:noFill/>
            <a:ln w="12700" cap="flat">
              <a:noFill/>
              <a:miter lim="400000"/>
            </a:ln>
            <a:effectLst/>
          </p:spPr>
          <p:txBody>
            <a:bodyPr lIns="0" tIns="0" rIns="0" bIns="0" anchor="ctr"/>
            <a:lstStyle>
              <a:lvl1pPr>
                <a:defRPr sz="2000">
                  <a:solidFill>
                    <a:srgbClr val="FAF9FC"/>
                  </a:solidFill>
                  <a:latin typeface="STIXGeneral-Bold"/>
                  <a:ea typeface="STIXGeneral-Bold"/>
                  <a:cs typeface="STIXGeneral-Bold"/>
                  <a:sym typeface="STIXGeneral-Bold"/>
                </a:defRPr>
              </a:lvl1pPr>
            </a:lstStyle>
            <a:p>
              <a:pPr algn="ctr" fontAlgn="auto">
                <a:spcBef>
                  <a:spcPts val="0"/>
                </a:spcBef>
                <a:spcAft>
                  <a:spcPts val="0"/>
                </a:spcAft>
                <a:defRPr/>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获 取</a:t>
              </a:r>
              <a:endParaRPr lang="id-ID" altLang="zh-CN"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grpSp>
      <p:grpSp>
        <p:nvGrpSpPr>
          <p:cNvPr id="35843" name="Group 347"/>
          <p:cNvGrpSpPr/>
          <p:nvPr/>
        </p:nvGrpSpPr>
        <p:grpSpPr bwMode="auto">
          <a:xfrm>
            <a:off x="2636838" y="1131888"/>
            <a:ext cx="1647825" cy="1076325"/>
            <a:chOff x="0" y="0"/>
            <a:chExt cx="4392859" cy="2872248"/>
          </a:xfrm>
        </p:grpSpPr>
        <p:sp>
          <p:nvSpPr>
            <p:cNvPr id="35893" name="Shape 343"/>
            <p:cNvSpPr/>
            <p:nvPr/>
          </p:nvSpPr>
          <p:spPr bwMode="auto">
            <a:xfrm>
              <a:off x="0" y="0"/>
              <a:ext cx="4392859" cy="287224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miter lim="400000"/>
            </a:ln>
          </p:spPr>
          <p:txBody>
            <a:bodyPr lIns="0" tIns="0" rIns="0" bIns="0" anchor="ctr"/>
            <a:lstStyle/>
            <a:p>
              <a:endParaRPr lang="zh-CN" altLang="en-US"/>
            </a:p>
          </p:txBody>
        </p:sp>
        <p:sp>
          <p:nvSpPr>
            <p:cNvPr id="35894" name="Shape 345"/>
            <p:cNvSpPr>
              <a:spLocks noChangeArrowheads="1"/>
            </p:cNvSpPr>
            <p:nvPr/>
          </p:nvSpPr>
          <p:spPr bwMode="auto">
            <a:xfrm>
              <a:off x="936477" y="916576"/>
              <a:ext cx="2972476" cy="996957"/>
            </a:xfrm>
            <a:prstGeom prst="rect">
              <a:avLst/>
            </a:prstGeom>
            <a:noFill/>
            <a:ln w="12700">
              <a:noFill/>
              <a:miter lim="400000"/>
            </a:ln>
          </p:spPr>
          <p:txBody>
            <a:bodyPr lIns="0" tIns="0" rIns="0" bIns="0" anchor="ctr"/>
            <a:lstStyle/>
            <a:p>
              <a:pPr algn="ctr"/>
              <a:r>
                <a:rPr lang="zh-CN" altLang="en-US" sz="2000" b="1">
                  <a:solidFill>
                    <a:schemeClr val="bg1"/>
                  </a:solidFill>
                  <a:latin typeface="微软雅黑" panose="020B0503020204020204" pitchFamily="34" charset="-122"/>
                  <a:ea typeface="微软雅黑" panose="020B0503020204020204" pitchFamily="34" charset="-122"/>
                  <a:cs typeface="Lato Regular"/>
                  <a:sym typeface="STIXGeneral-Bold"/>
                </a:rPr>
                <a:t>填 写</a:t>
              </a:r>
              <a:endParaRPr lang="id-ID" altLang="zh-CN" sz="2400" b="1">
                <a:solidFill>
                  <a:schemeClr val="bg1"/>
                </a:solidFill>
                <a:latin typeface="微软雅黑" panose="020B0503020204020204" pitchFamily="34" charset="-122"/>
                <a:ea typeface="微软雅黑" panose="020B0503020204020204" pitchFamily="34" charset="-122"/>
                <a:cs typeface="Lato Regular"/>
                <a:sym typeface="STIXGeneral-Bold"/>
              </a:endParaRPr>
            </a:p>
          </p:txBody>
        </p:sp>
      </p:grpSp>
      <p:grpSp>
        <p:nvGrpSpPr>
          <p:cNvPr id="35844" name="Group 352"/>
          <p:cNvGrpSpPr/>
          <p:nvPr/>
        </p:nvGrpSpPr>
        <p:grpSpPr bwMode="auto">
          <a:xfrm>
            <a:off x="4437063" y="1131888"/>
            <a:ext cx="1647825" cy="1076325"/>
            <a:chOff x="0" y="0"/>
            <a:chExt cx="4392859" cy="2872248"/>
          </a:xfrm>
        </p:grpSpPr>
        <p:sp>
          <p:nvSpPr>
            <p:cNvPr id="35891" name="Shape 348"/>
            <p:cNvSpPr/>
            <p:nvPr/>
          </p:nvSpPr>
          <p:spPr bwMode="auto">
            <a:xfrm>
              <a:off x="0" y="0"/>
              <a:ext cx="4392859" cy="287224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0"/>
                  </a:moveTo>
                  <a:lnTo>
                    <a:pt x="5030" y="10904"/>
                  </a:lnTo>
                  <a:lnTo>
                    <a:pt x="0" y="21600"/>
                  </a:lnTo>
                  <a:lnTo>
                    <a:pt x="16497" y="21600"/>
                  </a:lnTo>
                  <a:lnTo>
                    <a:pt x="21600" y="10886"/>
                  </a:lnTo>
                  <a:lnTo>
                    <a:pt x="16483" y="28"/>
                  </a:lnTo>
                  <a:lnTo>
                    <a:pt x="0" y="0"/>
                  </a:lnTo>
                  <a:close/>
                </a:path>
              </a:pathLst>
            </a:custGeom>
            <a:solidFill>
              <a:srgbClr val="FFC000"/>
            </a:solidFill>
            <a:ln w="12700">
              <a:noFill/>
              <a:miter lim="400000"/>
            </a:ln>
          </p:spPr>
          <p:txBody>
            <a:bodyPr lIns="0" tIns="0" rIns="0" bIns="0" anchor="ctr"/>
            <a:lstStyle/>
            <a:p>
              <a:endParaRPr lang="zh-CN" altLang="en-US"/>
            </a:p>
          </p:txBody>
        </p:sp>
        <p:sp>
          <p:nvSpPr>
            <p:cNvPr id="32" name="Shape 350"/>
            <p:cNvSpPr/>
            <p:nvPr/>
          </p:nvSpPr>
          <p:spPr>
            <a:xfrm>
              <a:off x="935280" y="766779"/>
              <a:ext cx="2924342" cy="1148053"/>
            </a:xfrm>
            <a:prstGeom prst="rect">
              <a:avLst/>
            </a:prstGeom>
            <a:noFill/>
            <a:ln w="12700" cap="flat">
              <a:noFill/>
              <a:miter lim="400000"/>
            </a:ln>
            <a:effectLst/>
          </p:spPr>
          <p:txBody>
            <a:bodyPr lIns="0" tIns="0" rIns="0" bIns="0" anchor="ctr"/>
            <a:lstStyle>
              <a:lvl1pPr>
                <a:defRPr sz="2000">
                  <a:solidFill>
                    <a:srgbClr val="FAF9FC"/>
                  </a:solidFill>
                  <a:latin typeface="STIXGeneral-Bold"/>
                  <a:ea typeface="STIXGeneral-Bold"/>
                  <a:cs typeface="STIXGeneral-Bold"/>
                  <a:sym typeface="STIXGeneral-Bold"/>
                </a:defRPr>
              </a:lvl1pPr>
            </a:lstStyle>
            <a:p>
              <a:pPr algn="ctr" fontAlgn="auto">
                <a:spcBef>
                  <a:spcPts val="0"/>
                </a:spcBef>
                <a:spcAft>
                  <a:spcPts val="0"/>
                </a:spcAft>
                <a:defRPr/>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提 交</a:t>
              </a:r>
              <a:endParaRPr lang="id-ID" altLang="zh-CN"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grpSp>
      <p:grpSp>
        <p:nvGrpSpPr>
          <p:cNvPr id="35845" name="Group 357"/>
          <p:cNvGrpSpPr/>
          <p:nvPr/>
        </p:nvGrpSpPr>
        <p:grpSpPr bwMode="auto">
          <a:xfrm>
            <a:off x="6308725" y="1131888"/>
            <a:ext cx="1647825" cy="1076325"/>
            <a:chOff x="0" y="0"/>
            <a:chExt cx="4392859" cy="2872248"/>
          </a:xfrm>
        </p:grpSpPr>
        <p:sp>
          <p:nvSpPr>
            <p:cNvPr id="35889" name="Shape 353"/>
            <p:cNvSpPr/>
            <p:nvPr/>
          </p:nvSpPr>
          <p:spPr bwMode="auto">
            <a:xfrm>
              <a:off x="0" y="0"/>
              <a:ext cx="4392859" cy="287224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miter lim="400000"/>
            </a:ln>
          </p:spPr>
          <p:txBody>
            <a:bodyPr lIns="0" tIns="0" rIns="0" bIns="0" anchor="ctr"/>
            <a:lstStyle/>
            <a:p>
              <a:endParaRPr lang="zh-CN" altLang="en-US"/>
            </a:p>
          </p:txBody>
        </p:sp>
        <p:sp>
          <p:nvSpPr>
            <p:cNvPr id="35890" name="Shape 355"/>
            <p:cNvSpPr>
              <a:spLocks noChangeArrowheads="1"/>
            </p:cNvSpPr>
            <p:nvPr/>
          </p:nvSpPr>
          <p:spPr bwMode="auto">
            <a:xfrm>
              <a:off x="802363" y="576064"/>
              <a:ext cx="3014432" cy="1536171"/>
            </a:xfrm>
            <a:prstGeom prst="rect">
              <a:avLst/>
            </a:prstGeom>
            <a:noFill/>
            <a:ln w="12700">
              <a:noFill/>
              <a:miter lim="400000"/>
            </a:ln>
          </p:spPr>
          <p:txBody>
            <a:bodyPr lIns="0" tIns="0" rIns="0" bIns="0" anchor="ctr"/>
            <a:lstStyle/>
            <a:p>
              <a:pPr algn="ctr"/>
              <a:r>
                <a:rPr lang="zh-CN" altLang="en-US" sz="2000" b="1">
                  <a:solidFill>
                    <a:schemeClr val="bg1"/>
                  </a:solidFill>
                  <a:latin typeface="微软雅黑" panose="020B0503020204020204" pitchFamily="34" charset="-122"/>
                  <a:ea typeface="微软雅黑" panose="020B0503020204020204" pitchFamily="34" charset="-122"/>
                  <a:cs typeface="Lato Regular"/>
                  <a:sym typeface="STIXGeneral-Bold"/>
                </a:rPr>
                <a:t>计算</a:t>
              </a:r>
              <a:endParaRPr lang="en-US" altLang="zh-CN" sz="2000" b="1">
                <a:solidFill>
                  <a:schemeClr val="bg1"/>
                </a:solidFill>
                <a:latin typeface="微软雅黑" panose="020B0503020204020204" pitchFamily="34" charset="-122"/>
                <a:ea typeface="微软雅黑" panose="020B0503020204020204" pitchFamily="34" charset="-122"/>
                <a:cs typeface="Lato Regular"/>
                <a:sym typeface="STIXGeneral-Bold"/>
              </a:endParaRPr>
            </a:p>
            <a:p>
              <a:pPr algn="ctr"/>
              <a:r>
                <a:rPr lang="zh-CN" altLang="en-US" sz="2000" b="1">
                  <a:solidFill>
                    <a:schemeClr val="bg1"/>
                  </a:solidFill>
                  <a:latin typeface="微软雅黑" panose="020B0503020204020204" pitchFamily="34" charset="-122"/>
                  <a:ea typeface="微软雅黑" panose="020B0503020204020204" pitchFamily="34" charset="-122"/>
                  <a:cs typeface="Lato Regular"/>
                  <a:sym typeface="STIXGeneral-Bold"/>
                </a:rPr>
                <a:t>扣缴</a:t>
              </a:r>
              <a:endParaRPr lang="id-ID" altLang="zh-CN" sz="2000" b="1">
                <a:solidFill>
                  <a:schemeClr val="bg1"/>
                </a:solidFill>
                <a:latin typeface="微软雅黑" panose="020B0503020204020204" pitchFamily="34" charset="-122"/>
                <a:ea typeface="微软雅黑" panose="020B0503020204020204" pitchFamily="34" charset="-122"/>
                <a:cs typeface="Lato Regular"/>
                <a:sym typeface="STIXGeneral-Bold"/>
              </a:endParaRPr>
            </a:p>
          </p:txBody>
        </p:sp>
      </p:grpSp>
      <p:grpSp>
        <p:nvGrpSpPr>
          <p:cNvPr id="35846" name="Group 363"/>
          <p:cNvGrpSpPr/>
          <p:nvPr/>
        </p:nvGrpSpPr>
        <p:grpSpPr bwMode="auto">
          <a:xfrm>
            <a:off x="1503363" y="2054225"/>
            <a:ext cx="319087" cy="319088"/>
            <a:chOff x="0" y="0"/>
            <a:chExt cx="850594" cy="850594"/>
          </a:xfrm>
        </p:grpSpPr>
        <p:sp>
          <p:nvSpPr>
            <p:cNvPr id="35887" name="Shape 361"/>
            <p:cNvSpPr/>
            <p:nvPr/>
          </p:nvSpPr>
          <p:spPr bwMode="auto">
            <a:xfrm>
              <a:off x="0" y="0"/>
              <a:ext cx="850594" cy="850594"/>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50800">
              <a:solidFill>
                <a:srgbClr val="FBF9FC"/>
              </a:solidFill>
              <a:miter lim="400000"/>
            </a:ln>
          </p:spPr>
          <p:txBody>
            <a:bodyPr lIns="0" tIns="0" rIns="0" bIns="0" anchor="ctr"/>
            <a:lstStyle/>
            <a:p>
              <a:endParaRPr lang="zh-CN" altLang="en-US"/>
            </a:p>
          </p:txBody>
        </p:sp>
        <p:sp>
          <p:nvSpPr>
            <p:cNvPr id="35888" name="Shape 362"/>
            <p:cNvSpPr>
              <a:spLocks noChangeArrowheads="1"/>
            </p:cNvSpPr>
            <p:nvPr/>
          </p:nvSpPr>
          <p:spPr bwMode="auto">
            <a:xfrm>
              <a:off x="311484" y="179076"/>
              <a:ext cx="227626" cy="492442"/>
            </a:xfrm>
            <a:prstGeom prst="rect">
              <a:avLst/>
            </a:prstGeom>
            <a:noFill/>
            <a:ln w="12700">
              <a:noFill/>
              <a:miter lim="400000"/>
            </a:ln>
          </p:spPr>
          <p:txBody>
            <a:bodyPr wrap="none" lIns="0" tIns="0" rIns="0" bIns="0" anchor="ctr">
              <a:spAutoFit/>
            </a:bodyPr>
            <a:lstStyle/>
            <a:p>
              <a:r>
                <a:rPr lang="en-US" altLang="zh-CN" sz="1200">
                  <a:solidFill>
                    <a:srgbClr val="000000"/>
                  </a:solidFill>
                  <a:ea typeface="Oxygen"/>
                  <a:cs typeface="Arial" panose="020B0604020202020204" pitchFamily="34" charset="0"/>
                  <a:sym typeface="Oxygen"/>
                </a:rPr>
                <a:t>1</a:t>
              </a:r>
              <a:endParaRPr lang="en-US" altLang="zh-CN" sz="1200">
                <a:solidFill>
                  <a:srgbClr val="000000"/>
                </a:solidFill>
                <a:ea typeface="Oxygen"/>
                <a:cs typeface="Arial" panose="020B0604020202020204" pitchFamily="34" charset="0"/>
                <a:sym typeface="Oxygen"/>
              </a:endParaRPr>
            </a:p>
          </p:txBody>
        </p:sp>
      </p:grpSp>
      <p:grpSp>
        <p:nvGrpSpPr>
          <p:cNvPr id="35847" name="Group 366"/>
          <p:cNvGrpSpPr/>
          <p:nvPr/>
        </p:nvGrpSpPr>
        <p:grpSpPr bwMode="auto">
          <a:xfrm>
            <a:off x="3300413" y="2054225"/>
            <a:ext cx="319087" cy="319088"/>
            <a:chOff x="0" y="0"/>
            <a:chExt cx="850594" cy="850594"/>
          </a:xfrm>
        </p:grpSpPr>
        <p:sp>
          <p:nvSpPr>
            <p:cNvPr id="35885" name="Shape 364"/>
            <p:cNvSpPr/>
            <p:nvPr/>
          </p:nvSpPr>
          <p:spPr bwMode="auto">
            <a:xfrm>
              <a:off x="0" y="0"/>
              <a:ext cx="850594" cy="850594"/>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a:solidFill>
                <a:srgbClr val="FBF9FC"/>
              </a:solidFill>
              <a:miter lim="400000"/>
            </a:ln>
          </p:spPr>
          <p:txBody>
            <a:bodyPr lIns="0" tIns="0" rIns="0" bIns="0" anchor="ctr"/>
            <a:lstStyle/>
            <a:p>
              <a:endParaRPr lang="zh-CN" altLang="en-US"/>
            </a:p>
          </p:txBody>
        </p:sp>
        <p:sp>
          <p:nvSpPr>
            <p:cNvPr id="35886" name="Shape 365"/>
            <p:cNvSpPr>
              <a:spLocks noChangeArrowheads="1"/>
            </p:cNvSpPr>
            <p:nvPr/>
          </p:nvSpPr>
          <p:spPr bwMode="auto">
            <a:xfrm>
              <a:off x="311484" y="179076"/>
              <a:ext cx="227626" cy="492442"/>
            </a:xfrm>
            <a:prstGeom prst="rect">
              <a:avLst/>
            </a:prstGeom>
            <a:noFill/>
            <a:ln w="12700">
              <a:noFill/>
              <a:miter lim="400000"/>
            </a:ln>
          </p:spPr>
          <p:txBody>
            <a:bodyPr wrap="none" lIns="0" tIns="0" rIns="0" bIns="0" anchor="ctr">
              <a:spAutoFit/>
            </a:bodyPr>
            <a:lstStyle/>
            <a:p>
              <a:r>
                <a:rPr lang="en-US" altLang="zh-CN" sz="1200">
                  <a:solidFill>
                    <a:schemeClr val="bg1"/>
                  </a:solidFill>
                  <a:ea typeface="Oxygen"/>
                  <a:cs typeface="Arial" panose="020B0604020202020204" pitchFamily="34" charset="0"/>
                  <a:sym typeface="Oxygen"/>
                </a:rPr>
                <a:t>2</a:t>
              </a:r>
              <a:endParaRPr lang="en-US" altLang="zh-CN" sz="1200">
                <a:solidFill>
                  <a:schemeClr val="bg1"/>
                </a:solidFill>
                <a:ea typeface="Oxygen"/>
                <a:cs typeface="Arial" panose="020B0604020202020204" pitchFamily="34" charset="0"/>
                <a:sym typeface="Oxygen"/>
              </a:endParaRPr>
            </a:p>
          </p:txBody>
        </p:sp>
      </p:grpSp>
      <p:grpSp>
        <p:nvGrpSpPr>
          <p:cNvPr id="35848" name="Group 369"/>
          <p:cNvGrpSpPr/>
          <p:nvPr/>
        </p:nvGrpSpPr>
        <p:grpSpPr bwMode="auto">
          <a:xfrm>
            <a:off x="5100638" y="2054225"/>
            <a:ext cx="319087" cy="319088"/>
            <a:chOff x="0" y="0"/>
            <a:chExt cx="850594" cy="850594"/>
          </a:xfrm>
        </p:grpSpPr>
        <p:sp>
          <p:nvSpPr>
            <p:cNvPr id="35883" name="Shape 367"/>
            <p:cNvSpPr/>
            <p:nvPr/>
          </p:nvSpPr>
          <p:spPr bwMode="auto">
            <a:xfrm>
              <a:off x="0" y="0"/>
              <a:ext cx="850594" cy="850594"/>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50800">
              <a:solidFill>
                <a:srgbClr val="FBF9FC"/>
              </a:solidFill>
              <a:miter lim="400000"/>
            </a:ln>
          </p:spPr>
          <p:txBody>
            <a:bodyPr lIns="0" tIns="0" rIns="0" bIns="0" anchor="ctr"/>
            <a:lstStyle/>
            <a:p>
              <a:endParaRPr lang="zh-CN" altLang="en-US"/>
            </a:p>
          </p:txBody>
        </p:sp>
        <p:sp>
          <p:nvSpPr>
            <p:cNvPr id="35884" name="Shape 368"/>
            <p:cNvSpPr>
              <a:spLocks noChangeArrowheads="1"/>
            </p:cNvSpPr>
            <p:nvPr/>
          </p:nvSpPr>
          <p:spPr bwMode="auto">
            <a:xfrm>
              <a:off x="243825" y="114147"/>
              <a:ext cx="362944" cy="622301"/>
            </a:xfrm>
            <a:prstGeom prst="rect">
              <a:avLst/>
            </a:prstGeom>
            <a:noFill/>
            <a:ln w="12700">
              <a:noFill/>
              <a:miter lim="400000"/>
            </a:ln>
          </p:spPr>
          <p:txBody>
            <a:bodyPr lIns="0" tIns="0" rIns="0" bIns="0" anchor="ctr"/>
            <a:lstStyle/>
            <a:p>
              <a:r>
                <a:rPr lang="en-US" altLang="zh-CN" sz="1200">
                  <a:solidFill>
                    <a:srgbClr val="000000"/>
                  </a:solidFill>
                  <a:ea typeface="Oxygen"/>
                  <a:cs typeface="Arial" panose="020B0604020202020204" pitchFamily="34" charset="0"/>
                  <a:sym typeface="Oxygen"/>
                </a:rPr>
                <a:t>3</a:t>
              </a:r>
              <a:endParaRPr lang="en-US" altLang="zh-CN" sz="1200">
                <a:solidFill>
                  <a:srgbClr val="000000"/>
                </a:solidFill>
                <a:ea typeface="Oxygen"/>
                <a:cs typeface="Arial" panose="020B0604020202020204" pitchFamily="34" charset="0"/>
                <a:sym typeface="Oxygen"/>
              </a:endParaRPr>
            </a:p>
          </p:txBody>
        </p:sp>
      </p:grpSp>
      <p:grpSp>
        <p:nvGrpSpPr>
          <p:cNvPr id="35849" name="Group 372"/>
          <p:cNvGrpSpPr/>
          <p:nvPr/>
        </p:nvGrpSpPr>
        <p:grpSpPr bwMode="auto">
          <a:xfrm>
            <a:off x="6973888" y="2054225"/>
            <a:ext cx="319087" cy="319088"/>
            <a:chOff x="0" y="0"/>
            <a:chExt cx="850594" cy="850594"/>
          </a:xfrm>
        </p:grpSpPr>
        <p:sp>
          <p:nvSpPr>
            <p:cNvPr id="35881" name="Shape 370"/>
            <p:cNvSpPr/>
            <p:nvPr/>
          </p:nvSpPr>
          <p:spPr bwMode="auto">
            <a:xfrm>
              <a:off x="0" y="0"/>
              <a:ext cx="850594" cy="850594"/>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a:solidFill>
                <a:srgbClr val="FBF9FC"/>
              </a:solidFill>
              <a:miter lim="400000"/>
            </a:ln>
          </p:spPr>
          <p:txBody>
            <a:bodyPr lIns="0" tIns="0" rIns="0" bIns="0" anchor="ctr"/>
            <a:lstStyle/>
            <a:p>
              <a:endParaRPr lang="zh-CN" altLang="en-US"/>
            </a:p>
          </p:txBody>
        </p:sp>
        <p:sp>
          <p:nvSpPr>
            <p:cNvPr id="35882" name="Shape 371"/>
            <p:cNvSpPr>
              <a:spLocks noChangeArrowheads="1"/>
            </p:cNvSpPr>
            <p:nvPr/>
          </p:nvSpPr>
          <p:spPr bwMode="auto">
            <a:xfrm>
              <a:off x="311484" y="179076"/>
              <a:ext cx="227626" cy="492442"/>
            </a:xfrm>
            <a:prstGeom prst="rect">
              <a:avLst/>
            </a:prstGeom>
            <a:noFill/>
            <a:ln w="12700">
              <a:noFill/>
              <a:miter lim="400000"/>
            </a:ln>
          </p:spPr>
          <p:txBody>
            <a:bodyPr wrap="none" lIns="0" tIns="0" rIns="0" bIns="0" anchor="ctr">
              <a:spAutoFit/>
            </a:bodyPr>
            <a:lstStyle/>
            <a:p>
              <a:r>
                <a:rPr lang="en-US" altLang="zh-CN" sz="1200">
                  <a:solidFill>
                    <a:schemeClr val="bg1"/>
                  </a:solidFill>
                  <a:ea typeface="Oxygen"/>
                  <a:cs typeface="Arial" panose="020B0604020202020204" pitchFamily="34" charset="0"/>
                  <a:sym typeface="Oxygen"/>
                </a:rPr>
                <a:t>4</a:t>
              </a:r>
              <a:endParaRPr lang="en-US" altLang="zh-CN" sz="1200">
                <a:solidFill>
                  <a:schemeClr val="bg1"/>
                </a:solidFill>
                <a:ea typeface="Oxygen"/>
                <a:cs typeface="Arial" panose="020B0604020202020204" pitchFamily="34" charset="0"/>
                <a:sym typeface="Oxygen"/>
              </a:endParaRPr>
            </a:p>
          </p:txBody>
        </p:sp>
      </p:grpSp>
      <p:sp>
        <p:nvSpPr>
          <p:cNvPr id="35850" name="Shape 1794"/>
          <p:cNvSpPr>
            <a:spLocks noChangeArrowheads="1"/>
          </p:cNvSpPr>
          <p:nvPr/>
        </p:nvSpPr>
        <p:spPr bwMode="auto">
          <a:xfrm>
            <a:off x="1042988" y="2706688"/>
            <a:ext cx="4168775" cy="441325"/>
          </a:xfrm>
          <a:prstGeom prst="roundRect">
            <a:avLst>
              <a:gd name="adj" fmla="val 50000"/>
            </a:avLst>
          </a:prstGeom>
          <a:solidFill>
            <a:schemeClr val="accent1"/>
          </a:solidFill>
          <a:ln w="12700">
            <a:noFill/>
            <a:miter lim="400000"/>
          </a:ln>
        </p:spPr>
        <p:txBody>
          <a:bodyPr lIns="14288" tIns="14288" rIns="14288" bIns="14288" anchor="ctr"/>
          <a:lstStyle/>
          <a:p>
            <a:endParaRPr lang="zh-CN" altLang="en-US" sz="1300">
              <a:latin typeface="Calibri" panose="020F0502020204030204" pitchFamily="34" charset="0"/>
            </a:endParaRPr>
          </a:p>
        </p:txBody>
      </p:sp>
      <p:sp>
        <p:nvSpPr>
          <p:cNvPr id="35851" name="Text Placeholder 3"/>
          <p:cNvSpPr txBox="1">
            <a:spLocks noChangeArrowheads="1"/>
          </p:cNvSpPr>
          <p:nvPr/>
        </p:nvSpPr>
        <p:spPr bwMode="auto">
          <a:xfrm>
            <a:off x="684213" y="2773363"/>
            <a:ext cx="4951412" cy="306387"/>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b="1">
                <a:solidFill>
                  <a:schemeClr val="bg1"/>
                </a:solidFill>
                <a:latin typeface="微软雅黑" panose="020B0503020204020204" pitchFamily="34" charset="-122"/>
                <a:ea typeface="微软雅黑" panose="020B0503020204020204" pitchFamily="34" charset="-122"/>
                <a:cs typeface="Open Sans"/>
              </a:rPr>
              <a:t>纸质表格</a:t>
            </a:r>
            <a:endParaRPr lang="zh-CN" altLang="en-US" b="1">
              <a:solidFill>
                <a:schemeClr val="bg1"/>
              </a:solidFill>
              <a:latin typeface="微软雅黑" panose="020B0503020204020204" pitchFamily="34" charset="-122"/>
              <a:ea typeface="微软雅黑" panose="020B0503020204020204" pitchFamily="34" charset="-122"/>
              <a:cs typeface="Open Sans"/>
            </a:endParaRPr>
          </a:p>
        </p:txBody>
      </p:sp>
      <p:sp>
        <p:nvSpPr>
          <p:cNvPr id="35852" name="Shape 1794"/>
          <p:cNvSpPr>
            <a:spLocks noChangeArrowheads="1"/>
          </p:cNvSpPr>
          <p:nvPr/>
        </p:nvSpPr>
        <p:spPr bwMode="auto">
          <a:xfrm>
            <a:off x="1042988" y="3281363"/>
            <a:ext cx="4168775" cy="442912"/>
          </a:xfrm>
          <a:prstGeom prst="roundRect">
            <a:avLst>
              <a:gd name="adj" fmla="val 50000"/>
            </a:avLst>
          </a:prstGeom>
          <a:solidFill>
            <a:srgbClr val="7030A0"/>
          </a:solidFill>
          <a:ln w="9525">
            <a:noFill/>
            <a:round/>
          </a:ln>
        </p:spPr>
        <p:txBody>
          <a:bodyPr lIns="14288" tIns="14288" rIns="14288" bIns="14288" anchor="ctr"/>
          <a:lstStyle/>
          <a:p>
            <a:endParaRPr lang="zh-CN" altLang="en-US" sz="1300">
              <a:latin typeface="Calibri" panose="020F0502020204030204" pitchFamily="34" charset="0"/>
            </a:endParaRPr>
          </a:p>
        </p:txBody>
      </p:sp>
      <p:sp>
        <p:nvSpPr>
          <p:cNvPr id="35853" name="Shape 1794"/>
          <p:cNvSpPr>
            <a:spLocks noChangeArrowheads="1"/>
          </p:cNvSpPr>
          <p:nvPr/>
        </p:nvSpPr>
        <p:spPr bwMode="auto">
          <a:xfrm>
            <a:off x="1042988" y="3857625"/>
            <a:ext cx="4168775" cy="442913"/>
          </a:xfrm>
          <a:prstGeom prst="roundRect">
            <a:avLst>
              <a:gd name="adj" fmla="val 50000"/>
            </a:avLst>
          </a:prstGeom>
          <a:solidFill>
            <a:schemeClr val="accent1"/>
          </a:solidFill>
          <a:ln w="12700">
            <a:noFill/>
            <a:miter lim="400000"/>
          </a:ln>
        </p:spPr>
        <p:txBody>
          <a:bodyPr lIns="14288" tIns="14288" rIns="14288" bIns="14288" anchor="ctr"/>
          <a:lstStyle/>
          <a:p>
            <a:endParaRPr lang="zh-CN" altLang="en-US" sz="1300">
              <a:latin typeface="Calibri" panose="020F0502020204030204" pitchFamily="34" charset="0"/>
            </a:endParaRPr>
          </a:p>
        </p:txBody>
      </p:sp>
      <p:sp>
        <p:nvSpPr>
          <p:cNvPr id="35854" name="Text Placeholder 3"/>
          <p:cNvSpPr txBox="1">
            <a:spLocks noChangeArrowheads="1"/>
          </p:cNvSpPr>
          <p:nvPr/>
        </p:nvSpPr>
        <p:spPr bwMode="auto">
          <a:xfrm>
            <a:off x="684213" y="3935413"/>
            <a:ext cx="4951412" cy="306387"/>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b="1">
                <a:solidFill>
                  <a:schemeClr val="bg1"/>
                </a:solidFill>
                <a:latin typeface="微软雅黑" panose="020B0503020204020204" pitchFamily="34" charset="-122"/>
                <a:ea typeface="微软雅黑" panose="020B0503020204020204" pitchFamily="34" charset="-122"/>
                <a:cs typeface="Open Sans"/>
              </a:rPr>
              <a:t>远程办税端</a:t>
            </a:r>
            <a:r>
              <a:rPr lang="en-US" altLang="zh-CN" b="1">
                <a:solidFill>
                  <a:schemeClr val="bg1"/>
                </a:solidFill>
                <a:latin typeface="微软雅黑" panose="020B0503020204020204" pitchFamily="34" charset="-122"/>
                <a:ea typeface="微软雅黑" panose="020B0503020204020204" pitchFamily="34" charset="-122"/>
                <a:cs typeface="Open Sans"/>
              </a:rPr>
              <a:t>—APP</a:t>
            </a:r>
            <a:r>
              <a:rPr lang="zh-CN" altLang="en-US" b="1">
                <a:solidFill>
                  <a:schemeClr val="bg1"/>
                </a:solidFill>
                <a:latin typeface="微软雅黑" panose="020B0503020204020204" pitchFamily="34" charset="-122"/>
                <a:ea typeface="微软雅黑" panose="020B0503020204020204" pitchFamily="34" charset="-122"/>
                <a:cs typeface="Open Sans"/>
              </a:rPr>
              <a:t>端</a:t>
            </a:r>
            <a:endParaRPr lang="zh-CN" altLang="en-US" b="1">
              <a:solidFill>
                <a:schemeClr val="bg1"/>
              </a:solidFill>
              <a:latin typeface="微软雅黑" panose="020B0503020204020204" pitchFamily="34" charset="-122"/>
              <a:ea typeface="微软雅黑" panose="020B0503020204020204" pitchFamily="34" charset="-122"/>
              <a:cs typeface="Open Sans"/>
            </a:endParaRPr>
          </a:p>
        </p:txBody>
      </p:sp>
      <p:sp>
        <p:nvSpPr>
          <p:cNvPr id="35855" name="Shape 1794"/>
          <p:cNvSpPr>
            <a:spLocks noChangeArrowheads="1"/>
          </p:cNvSpPr>
          <p:nvPr/>
        </p:nvSpPr>
        <p:spPr bwMode="auto">
          <a:xfrm>
            <a:off x="1042988" y="4433888"/>
            <a:ext cx="4168775" cy="441325"/>
          </a:xfrm>
          <a:prstGeom prst="roundRect">
            <a:avLst>
              <a:gd name="adj" fmla="val 50000"/>
            </a:avLst>
          </a:prstGeom>
          <a:solidFill>
            <a:srgbClr val="00B0F0"/>
          </a:solidFill>
          <a:ln w="9525">
            <a:noFill/>
            <a:round/>
          </a:ln>
        </p:spPr>
        <p:txBody>
          <a:bodyPr lIns="14288" tIns="14288" rIns="14288" bIns="14288" anchor="ctr"/>
          <a:lstStyle/>
          <a:p>
            <a:endParaRPr lang="zh-CN" altLang="en-US" sz="1300">
              <a:latin typeface="Calibri" panose="020F0502020204030204" pitchFamily="34" charset="0"/>
            </a:endParaRPr>
          </a:p>
        </p:txBody>
      </p:sp>
      <p:sp>
        <p:nvSpPr>
          <p:cNvPr id="35856" name="Text Placeholder 3"/>
          <p:cNvSpPr txBox="1">
            <a:spLocks noChangeArrowheads="1"/>
          </p:cNvSpPr>
          <p:nvPr/>
        </p:nvSpPr>
        <p:spPr bwMode="auto">
          <a:xfrm>
            <a:off x="684213" y="4502150"/>
            <a:ext cx="4951412"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b="1">
                <a:solidFill>
                  <a:schemeClr val="bg1"/>
                </a:solidFill>
                <a:latin typeface="微软雅黑" panose="020B0503020204020204" pitchFamily="34" charset="-122"/>
                <a:ea typeface="微软雅黑" panose="020B0503020204020204" pitchFamily="34" charset="-122"/>
                <a:cs typeface="Open Sans"/>
              </a:rPr>
              <a:t>远程办税端</a:t>
            </a:r>
            <a:r>
              <a:rPr lang="en-US" altLang="zh-CN" b="1">
                <a:solidFill>
                  <a:schemeClr val="bg1"/>
                </a:solidFill>
                <a:latin typeface="微软雅黑" panose="020B0503020204020204" pitchFamily="34" charset="-122"/>
                <a:ea typeface="微软雅黑" panose="020B0503020204020204" pitchFamily="34" charset="-122"/>
                <a:cs typeface="Open Sans"/>
              </a:rPr>
              <a:t>—WEB</a:t>
            </a:r>
            <a:r>
              <a:rPr lang="zh-CN" altLang="en-US" b="1">
                <a:solidFill>
                  <a:schemeClr val="bg1"/>
                </a:solidFill>
                <a:latin typeface="微软雅黑" panose="020B0503020204020204" pitchFamily="34" charset="-122"/>
                <a:ea typeface="微软雅黑" panose="020B0503020204020204" pitchFamily="34" charset="-122"/>
                <a:cs typeface="Open Sans"/>
              </a:rPr>
              <a:t>端</a:t>
            </a:r>
            <a:endParaRPr lang="zh-CN" altLang="en-US" b="1">
              <a:solidFill>
                <a:schemeClr val="bg1"/>
              </a:solidFill>
              <a:latin typeface="微软雅黑" panose="020B0503020204020204" pitchFamily="34" charset="-122"/>
              <a:ea typeface="微软雅黑" panose="020B0503020204020204" pitchFamily="34" charset="-122"/>
              <a:cs typeface="Open Sans"/>
            </a:endParaRPr>
          </a:p>
        </p:txBody>
      </p:sp>
      <p:sp>
        <p:nvSpPr>
          <p:cNvPr id="35857" name="Text Placeholder 3"/>
          <p:cNvSpPr txBox="1">
            <a:spLocks noChangeArrowheads="1"/>
          </p:cNvSpPr>
          <p:nvPr/>
        </p:nvSpPr>
        <p:spPr bwMode="auto">
          <a:xfrm>
            <a:off x="684213" y="3344863"/>
            <a:ext cx="4951412" cy="306387"/>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b="1">
                <a:solidFill>
                  <a:schemeClr val="bg1"/>
                </a:solidFill>
                <a:latin typeface="微软雅黑" panose="020B0503020204020204" pitchFamily="34" charset="-122"/>
                <a:ea typeface="微软雅黑" panose="020B0503020204020204" pitchFamily="34" charset="-122"/>
                <a:cs typeface="Open Sans"/>
              </a:rPr>
              <a:t>电子模板</a:t>
            </a:r>
            <a:endParaRPr lang="zh-CN" altLang="en-US" b="1">
              <a:solidFill>
                <a:schemeClr val="bg1"/>
              </a:solidFill>
              <a:latin typeface="微软雅黑" panose="020B0503020204020204" pitchFamily="34" charset="-122"/>
              <a:ea typeface="微软雅黑" panose="020B0503020204020204" pitchFamily="34" charset="-122"/>
              <a:cs typeface="Open Sans"/>
            </a:endParaRPr>
          </a:p>
        </p:txBody>
      </p:sp>
      <p:sp>
        <p:nvSpPr>
          <p:cNvPr id="62" name="Title 1"/>
          <p:cNvSpPr txBox="1"/>
          <p:nvPr/>
        </p:nvSpPr>
        <p:spPr>
          <a:xfrm>
            <a:off x="857250" y="200025"/>
            <a:ext cx="47228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专项附加</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扣除的</a:t>
            </a: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操作方法</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L 形 62"/>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4" name="L 形 63"/>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5" name="L 形 64"/>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66" name="直接连接符 65"/>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69" name="椭圆 4"/>
          <p:cNvSpPr/>
          <p:nvPr/>
        </p:nvSpPr>
        <p:spPr>
          <a:xfrm>
            <a:off x="6078538" y="2663825"/>
            <a:ext cx="2238375" cy="2236788"/>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 name="椭圆 69"/>
          <p:cNvSpPr/>
          <p:nvPr/>
        </p:nvSpPr>
        <p:spPr>
          <a:xfrm>
            <a:off x="6261100" y="2846388"/>
            <a:ext cx="1873250" cy="187166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865" name="Shape 340"/>
          <p:cNvSpPr>
            <a:spLocks noChangeArrowheads="1"/>
          </p:cNvSpPr>
          <p:nvPr/>
        </p:nvSpPr>
        <p:spPr bwMode="auto">
          <a:xfrm>
            <a:off x="6554788" y="3373438"/>
            <a:ext cx="1401762" cy="711200"/>
          </a:xfrm>
          <a:prstGeom prst="rect">
            <a:avLst/>
          </a:prstGeom>
          <a:noFill/>
          <a:ln w="12700">
            <a:noFill/>
            <a:miter lim="400000"/>
          </a:ln>
        </p:spPr>
        <p:txBody>
          <a:bodyPr lIns="0" tIns="0" rIns="0" bIns="0" anchor="ctr"/>
          <a:lstStyle/>
          <a:p>
            <a:pPr algn="ctr"/>
            <a:r>
              <a:rPr lang="zh-CN" altLang="en-US" sz="2000" b="1">
                <a:solidFill>
                  <a:schemeClr val="bg1"/>
                </a:solidFill>
                <a:latin typeface="微软雅黑" panose="020B0503020204020204" pitchFamily="34" charset="-122"/>
                <a:ea typeface="微软雅黑" panose="020B0503020204020204" pitchFamily="34" charset="-122"/>
                <a:cs typeface="Lato Regular"/>
                <a:sym typeface="STIXGeneral-Bold"/>
              </a:rPr>
              <a:t>个人所得税扣缴客户端</a:t>
            </a:r>
            <a:endParaRPr lang="id-ID" altLang="zh-CN" sz="2000" b="1">
              <a:solidFill>
                <a:schemeClr val="bg1"/>
              </a:solidFill>
              <a:latin typeface="微软雅黑" panose="020B0503020204020204" pitchFamily="34" charset="-122"/>
              <a:ea typeface="微软雅黑" panose="020B0503020204020204" pitchFamily="34" charset="-122"/>
              <a:cs typeface="Lato Regular"/>
              <a:sym typeface="STIXGeneral-Bold"/>
            </a:endParaRPr>
          </a:p>
        </p:txBody>
      </p:sp>
      <p:grpSp>
        <p:nvGrpSpPr>
          <p:cNvPr id="35866" name="组合 57"/>
          <p:cNvGrpSpPr/>
          <p:nvPr/>
        </p:nvGrpSpPr>
        <p:grpSpPr bwMode="auto">
          <a:xfrm>
            <a:off x="5840413" y="354013"/>
            <a:ext cx="325437" cy="325437"/>
            <a:chOff x="0" y="0"/>
            <a:chExt cx="432833" cy="432834"/>
          </a:xfrm>
        </p:grpSpPr>
        <p:sp>
          <p:nvSpPr>
            <p:cNvPr id="35879"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5880"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5867" name="组合 60"/>
          <p:cNvGrpSpPr/>
          <p:nvPr/>
        </p:nvGrpSpPr>
        <p:grpSpPr bwMode="auto">
          <a:xfrm>
            <a:off x="6326188" y="354013"/>
            <a:ext cx="325437" cy="325437"/>
            <a:chOff x="0" y="0"/>
            <a:chExt cx="432833" cy="432834"/>
          </a:xfrm>
        </p:grpSpPr>
        <p:sp>
          <p:nvSpPr>
            <p:cNvPr id="35877"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5878"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35868" name="组合 51"/>
          <p:cNvGrpSpPr/>
          <p:nvPr/>
        </p:nvGrpSpPr>
        <p:grpSpPr bwMode="auto">
          <a:xfrm>
            <a:off x="6811963" y="354013"/>
            <a:ext cx="323850" cy="323850"/>
            <a:chOff x="0" y="0"/>
            <a:chExt cx="432048" cy="432048"/>
          </a:xfrm>
        </p:grpSpPr>
        <p:sp>
          <p:nvSpPr>
            <p:cNvPr id="35875"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5876"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35869" name="组合 54"/>
          <p:cNvGrpSpPr/>
          <p:nvPr/>
        </p:nvGrpSpPr>
        <p:grpSpPr bwMode="auto">
          <a:xfrm>
            <a:off x="7297738" y="354013"/>
            <a:ext cx="325437" cy="325437"/>
            <a:chOff x="0" y="0"/>
            <a:chExt cx="432833" cy="432834"/>
          </a:xfrm>
        </p:grpSpPr>
        <p:sp>
          <p:nvSpPr>
            <p:cNvPr id="35873"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5874"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35870" name="组合 48"/>
          <p:cNvGrpSpPr/>
          <p:nvPr/>
        </p:nvGrpSpPr>
        <p:grpSpPr bwMode="auto">
          <a:xfrm>
            <a:off x="7785100" y="354013"/>
            <a:ext cx="323850" cy="325437"/>
            <a:chOff x="0" y="0"/>
            <a:chExt cx="432048" cy="432834"/>
          </a:xfrm>
        </p:grpSpPr>
        <p:sp>
          <p:nvSpPr>
            <p:cNvPr id="35871"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5872"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advTm="0">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9387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纸质表格</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20725" y="703263"/>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37895" name="组合 57"/>
          <p:cNvGrpSpPr/>
          <p:nvPr/>
        </p:nvGrpSpPr>
        <p:grpSpPr bwMode="auto">
          <a:xfrm>
            <a:off x="5840413" y="354013"/>
            <a:ext cx="325437" cy="325437"/>
            <a:chOff x="0" y="0"/>
            <a:chExt cx="432833" cy="432834"/>
          </a:xfrm>
        </p:grpSpPr>
        <p:sp>
          <p:nvSpPr>
            <p:cNvPr id="37919"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7920"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7896" name="组合 60"/>
          <p:cNvGrpSpPr/>
          <p:nvPr/>
        </p:nvGrpSpPr>
        <p:grpSpPr bwMode="auto">
          <a:xfrm>
            <a:off x="6326188" y="354013"/>
            <a:ext cx="325437" cy="325437"/>
            <a:chOff x="0" y="0"/>
            <a:chExt cx="432833" cy="432834"/>
          </a:xfrm>
        </p:grpSpPr>
        <p:sp>
          <p:nvSpPr>
            <p:cNvPr id="37917"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7918"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37897" name="组合 51"/>
          <p:cNvGrpSpPr/>
          <p:nvPr/>
        </p:nvGrpSpPr>
        <p:grpSpPr bwMode="auto">
          <a:xfrm>
            <a:off x="6811963" y="354013"/>
            <a:ext cx="323850" cy="323850"/>
            <a:chOff x="0" y="0"/>
            <a:chExt cx="432048" cy="432048"/>
          </a:xfrm>
        </p:grpSpPr>
        <p:sp>
          <p:nvSpPr>
            <p:cNvPr id="37915"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7916"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37898" name="组合 54"/>
          <p:cNvGrpSpPr/>
          <p:nvPr/>
        </p:nvGrpSpPr>
        <p:grpSpPr bwMode="auto">
          <a:xfrm>
            <a:off x="7297738" y="354013"/>
            <a:ext cx="325437" cy="325437"/>
            <a:chOff x="0" y="0"/>
            <a:chExt cx="432833" cy="432834"/>
          </a:xfrm>
        </p:grpSpPr>
        <p:sp>
          <p:nvSpPr>
            <p:cNvPr id="37913"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7914"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37899" name="组合 48"/>
          <p:cNvGrpSpPr/>
          <p:nvPr/>
        </p:nvGrpSpPr>
        <p:grpSpPr bwMode="auto">
          <a:xfrm>
            <a:off x="7785100" y="354013"/>
            <a:ext cx="323850" cy="325437"/>
            <a:chOff x="0" y="0"/>
            <a:chExt cx="432048" cy="432834"/>
          </a:xfrm>
        </p:grpSpPr>
        <p:sp>
          <p:nvSpPr>
            <p:cNvPr id="37911"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7912"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33" name="圆角矩形 32"/>
          <p:cNvSpPr/>
          <p:nvPr/>
        </p:nvSpPr>
        <p:spPr>
          <a:xfrm>
            <a:off x="755650" y="857250"/>
            <a:ext cx="1820863" cy="1143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dirty="0"/>
              <a:t>获取途径</a:t>
            </a:r>
            <a:endParaRPr lang="zh-CN" altLang="en-US" sz="2800" dirty="0"/>
          </a:p>
        </p:txBody>
      </p:sp>
      <p:sp>
        <p:nvSpPr>
          <p:cNvPr id="34" name="右箭头 33"/>
          <p:cNvSpPr/>
          <p:nvPr/>
        </p:nvSpPr>
        <p:spPr>
          <a:xfrm>
            <a:off x="2641600" y="1320800"/>
            <a:ext cx="357188" cy="214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圆角矩形 34"/>
          <p:cNvSpPr/>
          <p:nvPr/>
        </p:nvSpPr>
        <p:spPr>
          <a:xfrm>
            <a:off x="3149600" y="857250"/>
            <a:ext cx="5411788" cy="11064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800" b="1" dirty="0"/>
              <a:t>办税服务厅、扣缴义务人、官网下载打印</a:t>
            </a:r>
            <a:endParaRPr lang="zh-CN" altLang="en-US" sz="2800" b="1" dirty="0"/>
          </a:p>
        </p:txBody>
      </p:sp>
      <p:sp>
        <p:nvSpPr>
          <p:cNvPr id="36" name="圆角矩形 35"/>
          <p:cNvSpPr/>
          <p:nvPr/>
        </p:nvSpPr>
        <p:spPr>
          <a:xfrm>
            <a:off x="752475" y="2643188"/>
            <a:ext cx="1227138" cy="1143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dirty="0"/>
              <a:t>纳税人</a:t>
            </a:r>
            <a:endParaRPr lang="zh-CN" altLang="en-US" sz="2800" dirty="0"/>
          </a:p>
        </p:txBody>
      </p:sp>
      <p:sp>
        <p:nvSpPr>
          <p:cNvPr id="37" name="右箭头 36"/>
          <p:cNvSpPr/>
          <p:nvPr/>
        </p:nvSpPr>
        <p:spPr>
          <a:xfrm>
            <a:off x="2001838" y="3073400"/>
            <a:ext cx="357187" cy="214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圆角矩形 37"/>
          <p:cNvSpPr/>
          <p:nvPr/>
        </p:nvSpPr>
        <p:spPr>
          <a:xfrm>
            <a:off x="2392363" y="2662238"/>
            <a:ext cx="1387475" cy="11064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800" b="1" dirty="0"/>
              <a:t>扣缴义务人</a:t>
            </a:r>
            <a:endParaRPr lang="zh-CN" altLang="en-US" sz="2800" b="1" dirty="0"/>
          </a:p>
        </p:txBody>
      </p:sp>
      <p:sp>
        <p:nvSpPr>
          <p:cNvPr id="39" name="圆角矩形 38"/>
          <p:cNvSpPr/>
          <p:nvPr/>
        </p:nvSpPr>
        <p:spPr>
          <a:xfrm>
            <a:off x="4197350" y="2662238"/>
            <a:ext cx="2136775" cy="1143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dirty="0"/>
              <a:t>扣缴客户端如实</a:t>
            </a:r>
            <a:r>
              <a:rPr lang="zh-CN" altLang="en-US" sz="2800" b="1" dirty="0">
                <a:solidFill>
                  <a:srgbClr val="C00000"/>
                </a:solidFill>
              </a:rPr>
              <a:t>录入</a:t>
            </a:r>
            <a:endParaRPr lang="zh-CN" altLang="en-US" sz="2800" b="1" dirty="0">
              <a:solidFill>
                <a:srgbClr val="C00000"/>
              </a:solidFill>
            </a:endParaRPr>
          </a:p>
        </p:txBody>
      </p:sp>
      <p:sp>
        <p:nvSpPr>
          <p:cNvPr id="40" name="圆角矩形 39"/>
          <p:cNvSpPr/>
          <p:nvPr/>
        </p:nvSpPr>
        <p:spPr>
          <a:xfrm>
            <a:off x="6778625" y="2662238"/>
            <a:ext cx="1211263" cy="11064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800" b="1" dirty="0"/>
              <a:t>税务机关</a:t>
            </a:r>
            <a:endParaRPr lang="zh-CN" altLang="en-US" sz="2800" b="1" dirty="0"/>
          </a:p>
        </p:txBody>
      </p:sp>
      <p:sp>
        <p:nvSpPr>
          <p:cNvPr id="41" name="右箭头 40"/>
          <p:cNvSpPr/>
          <p:nvPr/>
        </p:nvSpPr>
        <p:spPr>
          <a:xfrm>
            <a:off x="3832225" y="3108325"/>
            <a:ext cx="357188" cy="214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右箭头 41"/>
          <p:cNvSpPr/>
          <p:nvPr/>
        </p:nvSpPr>
        <p:spPr>
          <a:xfrm>
            <a:off x="6362700" y="3073400"/>
            <a:ext cx="357188" cy="214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3" name="圆角矩形 42"/>
          <p:cNvSpPr/>
          <p:nvPr/>
        </p:nvSpPr>
        <p:spPr>
          <a:xfrm>
            <a:off x="2684463" y="4208463"/>
            <a:ext cx="3436937" cy="595312"/>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dirty="0"/>
              <a:t>纸质表格留存备查</a:t>
            </a:r>
            <a:endParaRPr lang="zh-CN" altLang="en-US" sz="2800" dirty="0"/>
          </a:p>
        </p:txBody>
      </p:sp>
    </p:spTree>
  </p:cSld>
  <p:clrMapOvr>
    <a:masterClrMapping/>
  </p:clrMapOvr>
  <p:transition spd="med" advTm="0">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矩形 28"/>
          <p:cNvSpPr>
            <a:spLocks noChangeArrowheads="1"/>
          </p:cNvSpPr>
          <p:nvPr/>
        </p:nvSpPr>
        <p:spPr bwMode="auto">
          <a:xfrm rot="-1839494">
            <a:off x="-642938" y="468662"/>
            <a:ext cx="3440113" cy="338550"/>
          </a:xfrm>
          <a:prstGeom prst="rect">
            <a:avLst/>
          </a:prstGeom>
          <a:solidFill>
            <a:srgbClr val="0070C0"/>
          </a:solidFill>
          <a:ln w="9525">
            <a:noFill/>
            <a:miter lim="800000"/>
          </a:ln>
        </p:spPr>
        <p:txBody>
          <a:bodyPr lIns="91436" tIns="45718" rIns="91436" bIns="45718" anchor="ctr">
            <a:spAutoFit/>
          </a:bodyPr>
          <a:lstStyle/>
          <a:p>
            <a:pPr algn="ctr" eaLnBrk="1" hangingPunct="1"/>
            <a:r>
              <a:rPr lang="zh-CN" altLang="en-US" sz="1600">
                <a:solidFill>
                  <a:srgbClr val="FFFFFF"/>
                </a:solidFill>
                <a:latin typeface="微软雅黑" panose="020B0503020204020204" pitchFamily="34" charset="-122"/>
                <a:ea typeface="微软雅黑" panose="020B0503020204020204" pitchFamily="34" charset="-122"/>
              </a:rPr>
              <a:t>扣缴端界面展示</a:t>
            </a:r>
            <a:endParaRPr lang="zh-CN" altLang="en-US" sz="1600">
              <a:solidFill>
                <a:srgbClr val="FFFFFF"/>
              </a:solidFill>
              <a:latin typeface="微软雅黑" panose="020B0503020204020204" pitchFamily="34" charset="-122"/>
              <a:ea typeface="微软雅黑" panose="020B0503020204020204" pitchFamily="34" charset="-122"/>
            </a:endParaRPr>
          </a:p>
        </p:txBody>
      </p:sp>
      <p:graphicFrame>
        <p:nvGraphicFramePr>
          <p:cNvPr id="26" name="图示 25"/>
          <p:cNvGraphicFramePr/>
          <p:nvPr/>
        </p:nvGraphicFramePr>
        <p:xfrm>
          <a:off x="611560" y="821956"/>
          <a:ext cx="7992888" cy="414764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66564" name="文本框 3"/>
          <p:cNvSpPr txBox="1">
            <a:spLocks noChangeArrowheads="1"/>
          </p:cNvSpPr>
          <p:nvPr/>
        </p:nvSpPr>
        <p:spPr bwMode="auto">
          <a:xfrm>
            <a:off x="1033463" y="1015842"/>
            <a:ext cx="3816350" cy="369332"/>
          </a:xfrm>
          <a:prstGeom prst="rect">
            <a:avLst/>
          </a:prstGeom>
          <a:noFill/>
          <a:ln w="9525">
            <a:noFill/>
            <a:miter lim="800000"/>
          </a:ln>
        </p:spPr>
        <p:txBody>
          <a:bodyPr>
            <a:spAutoFit/>
          </a:bodyPr>
          <a:lstStyle/>
          <a:p>
            <a:r>
              <a:rPr lang="zh-CN" altLang="en-US"/>
              <a:t>点击“新增”，录入详细信息</a:t>
            </a:r>
            <a:endParaRPr lang="zh-CN" altLang="en-US"/>
          </a:p>
        </p:txBody>
      </p:sp>
      <p:pic>
        <p:nvPicPr>
          <p:cNvPr id="66565" name="图片 1"/>
          <p:cNvPicPr>
            <a:picLocks noChangeAspect="1"/>
          </p:cNvPicPr>
          <p:nvPr/>
        </p:nvPicPr>
        <p:blipFill>
          <a:blip r:embed="rId6"/>
          <a:srcRect/>
          <a:stretch>
            <a:fillRect/>
          </a:stretch>
        </p:blipFill>
        <p:spPr bwMode="auto">
          <a:xfrm>
            <a:off x="900113" y="1348740"/>
            <a:ext cx="7707312" cy="3491865"/>
          </a:xfrm>
          <a:prstGeom prst="rect">
            <a:avLst/>
          </a:prstGeom>
          <a:noFill/>
          <a:ln w="9525">
            <a:noFill/>
            <a:miter lim="800000"/>
            <a:headEnd/>
            <a:tailEnd/>
          </a:ln>
        </p:spPr>
      </p:pic>
      <p:sp>
        <p:nvSpPr>
          <p:cNvPr id="6" name="Title 1"/>
          <p:cNvSpPr txBox="1"/>
          <p:nvPr/>
        </p:nvSpPr>
        <p:spPr>
          <a:xfrm>
            <a:off x="1785918" y="357172"/>
            <a:ext cx="53705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纸质表格</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扣缴客户端录入</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新增</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57"/>
          <p:cNvGrpSpPr/>
          <p:nvPr/>
        </p:nvGrpSpPr>
        <p:grpSpPr bwMode="auto">
          <a:xfrm>
            <a:off x="5840413" y="354013"/>
            <a:ext cx="325437" cy="325437"/>
            <a:chOff x="0" y="0"/>
            <a:chExt cx="432833" cy="432834"/>
          </a:xfrm>
        </p:grpSpPr>
        <p:sp>
          <p:nvSpPr>
            <p:cNvPr id="8"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9"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10" name="组合 60"/>
          <p:cNvGrpSpPr/>
          <p:nvPr/>
        </p:nvGrpSpPr>
        <p:grpSpPr bwMode="auto">
          <a:xfrm>
            <a:off x="6326188" y="354013"/>
            <a:ext cx="325437" cy="325437"/>
            <a:chOff x="0" y="0"/>
            <a:chExt cx="432833" cy="432834"/>
          </a:xfrm>
        </p:grpSpPr>
        <p:sp>
          <p:nvSpPr>
            <p:cNvPr id="11"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2"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13" name="组合 51"/>
          <p:cNvGrpSpPr/>
          <p:nvPr/>
        </p:nvGrpSpPr>
        <p:grpSpPr bwMode="auto">
          <a:xfrm>
            <a:off x="6811963" y="354013"/>
            <a:ext cx="323850" cy="323850"/>
            <a:chOff x="0" y="0"/>
            <a:chExt cx="432048" cy="432048"/>
          </a:xfrm>
        </p:grpSpPr>
        <p:sp>
          <p:nvSpPr>
            <p:cNvPr id="14"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5"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16" name="组合 54"/>
          <p:cNvGrpSpPr/>
          <p:nvPr/>
        </p:nvGrpSpPr>
        <p:grpSpPr bwMode="auto">
          <a:xfrm>
            <a:off x="7297738" y="354013"/>
            <a:ext cx="325437" cy="325437"/>
            <a:chOff x="0" y="0"/>
            <a:chExt cx="432833" cy="432834"/>
          </a:xfrm>
        </p:grpSpPr>
        <p:sp>
          <p:nvSpPr>
            <p:cNvPr id="17"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8"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19" name="组合 48"/>
          <p:cNvGrpSpPr/>
          <p:nvPr/>
        </p:nvGrpSpPr>
        <p:grpSpPr bwMode="auto">
          <a:xfrm>
            <a:off x="7785100" y="354013"/>
            <a:ext cx="323850" cy="325437"/>
            <a:chOff x="0" y="0"/>
            <a:chExt cx="432048" cy="432834"/>
          </a:xfrm>
        </p:grpSpPr>
        <p:sp>
          <p:nvSpPr>
            <p:cNvPr id="20"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1"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p:pull/>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9387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电子模板</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20725" y="703263"/>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39943" name="组合 57"/>
          <p:cNvGrpSpPr/>
          <p:nvPr/>
        </p:nvGrpSpPr>
        <p:grpSpPr bwMode="auto">
          <a:xfrm>
            <a:off x="5840413" y="354013"/>
            <a:ext cx="325437" cy="325437"/>
            <a:chOff x="0" y="0"/>
            <a:chExt cx="432833" cy="432834"/>
          </a:xfrm>
        </p:grpSpPr>
        <p:sp>
          <p:nvSpPr>
            <p:cNvPr id="39967"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9968"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39944" name="组合 60"/>
          <p:cNvGrpSpPr/>
          <p:nvPr/>
        </p:nvGrpSpPr>
        <p:grpSpPr bwMode="auto">
          <a:xfrm>
            <a:off x="6326188" y="354013"/>
            <a:ext cx="325437" cy="325437"/>
            <a:chOff x="0" y="0"/>
            <a:chExt cx="432833" cy="432834"/>
          </a:xfrm>
        </p:grpSpPr>
        <p:sp>
          <p:nvSpPr>
            <p:cNvPr id="39965"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9966"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39945" name="组合 51"/>
          <p:cNvGrpSpPr/>
          <p:nvPr/>
        </p:nvGrpSpPr>
        <p:grpSpPr bwMode="auto">
          <a:xfrm>
            <a:off x="6811963" y="354013"/>
            <a:ext cx="323850" cy="323850"/>
            <a:chOff x="0" y="0"/>
            <a:chExt cx="432048" cy="432048"/>
          </a:xfrm>
        </p:grpSpPr>
        <p:sp>
          <p:nvSpPr>
            <p:cNvPr id="39963"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9964"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39946" name="组合 54"/>
          <p:cNvGrpSpPr/>
          <p:nvPr/>
        </p:nvGrpSpPr>
        <p:grpSpPr bwMode="auto">
          <a:xfrm>
            <a:off x="7297738" y="354013"/>
            <a:ext cx="325437" cy="325437"/>
            <a:chOff x="0" y="0"/>
            <a:chExt cx="432833" cy="432834"/>
          </a:xfrm>
        </p:grpSpPr>
        <p:sp>
          <p:nvSpPr>
            <p:cNvPr id="39961"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9962"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39947" name="组合 48"/>
          <p:cNvGrpSpPr/>
          <p:nvPr/>
        </p:nvGrpSpPr>
        <p:grpSpPr bwMode="auto">
          <a:xfrm>
            <a:off x="7785100" y="354013"/>
            <a:ext cx="323850" cy="325437"/>
            <a:chOff x="0" y="0"/>
            <a:chExt cx="432048" cy="432834"/>
          </a:xfrm>
        </p:grpSpPr>
        <p:sp>
          <p:nvSpPr>
            <p:cNvPr id="39959"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9960"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33" name="圆角矩形 32"/>
          <p:cNvSpPr/>
          <p:nvPr/>
        </p:nvSpPr>
        <p:spPr>
          <a:xfrm>
            <a:off x="782638" y="1035050"/>
            <a:ext cx="1819275" cy="1143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dirty="0"/>
              <a:t>获取途径</a:t>
            </a:r>
            <a:endParaRPr lang="zh-CN" altLang="en-US" sz="2800" dirty="0"/>
          </a:p>
        </p:txBody>
      </p:sp>
      <p:sp>
        <p:nvSpPr>
          <p:cNvPr id="34" name="右箭头 33"/>
          <p:cNvSpPr/>
          <p:nvPr/>
        </p:nvSpPr>
        <p:spPr>
          <a:xfrm>
            <a:off x="2728913" y="1498600"/>
            <a:ext cx="357187" cy="214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圆角矩形 34"/>
          <p:cNvSpPr/>
          <p:nvPr/>
        </p:nvSpPr>
        <p:spPr>
          <a:xfrm>
            <a:off x="3149600" y="857250"/>
            <a:ext cx="5411788" cy="149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ts val="2880"/>
              </a:lnSpc>
              <a:defRPr/>
            </a:pPr>
            <a:r>
              <a:rPr lang="en-US" altLang="zh-CN" sz="2400" b="1" dirty="0"/>
              <a:t>1. </a:t>
            </a:r>
            <a:r>
              <a:rPr lang="zh-CN" altLang="en-US" sz="2400" b="1" dirty="0"/>
              <a:t>单位发放：扣缴客户端</a:t>
            </a:r>
            <a:r>
              <a:rPr lang="en-US" altLang="zh-CN" sz="2400" b="1" dirty="0"/>
              <a:t>【</a:t>
            </a:r>
            <a:r>
              <a:rPr lang="zh-CN" altLang="en-US" sz="2400" b="1" dirty="0"/>
              <a:t>专项附加扣除信息采集</a:t>
            </a:r>
            <a:r>
              <a:rPr lang="en-US" altLang="zh-CN" sz="2400" b="1" dirty="0"/>
              <a:t>】-</a:t>
            </a:r>
            <a:r>
              <a:rPr lang="zh-CN" altLang="en-US" sz="2400" b="1" dirty="0"/>
              <a:t>选择任一专项附加扣除项目</a:t>
            </a:r>
            <a:r>
              <a:rPr lang="en-US" altLang="zh-CN" sz="2400" b="1" dirty="0"/>
              <a:t>-【</a:t>
            </a:r>
            <a:r>
              <a:rPr lang="zh-CN" altLang="en-US" sz="2400" b="1" dirty="0"/>
              <a:t>导入</a:t>
            </a:r>
            <a:r>
              <a:rPr lang="en-US" altLang="zh-CN" sz="2400" b="1" dirty="0"/>
              <a:t>】-【</a:t>
            </a:r>
            <a:r>
              <a:rPr lang="zh-CN" altLang="en-US" sz="2400" b="1" dirty="0"/>
              <a:t>模板下载</a:t>
            </a:r>
            <a:r>
              <a:rPr lang="en-US" altLang="zh-CN" sz="2400" b="1" dirty="0"/>
              <a:t>】</a:t>
            </a:r>
            <a:endParaRPr lang="en-US" altLang="zh-CN" sz="2400" b="1" dirty="0"/>
          </a:p>
          <a:p>
            <a:pPr algn="just">
              <a:lnSpc>
                <a:spcPts val="2880"/>
              </a:lnSpc>
              <a:defRPr/>
            </a:pPr>
            <a:r>
              <a:rPr lang="en-US" altLang="zh-CN" sz="2400" b="1" dirty="0"/>
              <a:t>2. </a:t>
            </a:r>
            <a:r>
              <a:rPr lang="zh-CN" altLang="en-US" sz="2400" b="1" dirty="0"/>
              <a:t>网站下载</a:t>
            </a:r>
            <a:endParaRPr lang="zh-CN" altLang="en-US" sz="2400" b="1" dirty="0"/>
          </a:p>
        </p:txBody>
      </p:sp>
      <p:sp>
        <p:nvSpPr>
          <p:cNvPr id="36" name="圆角矩形 35"/>
          <p:cNvSpPr/>
          <p:nvPr/>
        </p:nvSpPr>
        <p:spPr>
          <a:xfrm>
            <a:off x="752475" y="2643188"/>
            <a:ext cx="1227138" cy="1143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dirty="0"/>
              <a:t>纳税人</a:t>
            </a:r>
            <a:endParaRPr lang="zh-CN" altLang="en-US" sz="2800" dirty="0"/>
          </a:p>
        </p:txBody>
      </p:sp>
      <p:sp>
        <p:nvSpPr>
          <p:cNvPr id="37" name="右箭头 36"/>
          <p:cNvSpPr/>
          <p:nvPr/>
        </p:nvSpPr>
        <p:spPr>
          <a:xfrm>
            <a:off x="2001838" y="3073400"/>
            <a:ext cx="357187" cy="214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圆角矩形 37"/>
          <p:cNvSpPr/>
          <p:nvPr/>
        </p:nvSpPr>
        <p:spPr>
          <a:xfrm>
            <a:off x="2392363" y="2662238"/>
            <a:ext cx="1387475" cy="11064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800" b="1" dirty="0"/>
              <a:t>扣缴义务人</a:t>
            </a:r>
            <a:endParaRPr lang="zh-CN" altLang="en-US" sz="2800" b="1" dirty="0"/>
          </a:p>
        </p:txBody>
      </p:sp>
      <p:sp>
        <p:nvSpPr>
          <p:cNvPr id="39" name="圆角矩形 38"/>
          <p:cNvSpPr/>
          <p:nvPr/>
        </p:nvSpPr>
        <p:spPr>
          <a:xfrm>
            <a:off x="4197350" y="2662238"/>
            <a:ext cx="2136775" cy="1143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b="1" dirty="0">
                <a:solidFill>
                  <a:srgbClr val="C00000"/>
                </a:solidFill>
              </a:rPr>
              <a:t>导入</a:t>
            </a:r>
            <a:r>
              <a:rPr lang="zh-CN" altLang="en-US" sz="2800" dirty="0"/>
              <a:t>扣缴客户端</a:t>
            </a:r>
            <a:endParaRPr lang="zh-CN" altLang="en-US" sz="2800" dirty="0"/>
          </a:p>
        </p:txBody>
      </p:sp>
      <p:sp>
        <p:nvSpPr>
          <p:cNvPr id="40" name="圆角矩形 39"/>
          <p:cNvSpPr/>
          <p:nvPr/>
        </p:nvSpPr>
        <p:spPr>
          <a:xfrm>
            <a:off x="6778625" y="2662238"/>
            <a:ext cx="1211263" cy="11064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800" b="1" dirty="0"/>
              <a:t>税务机关</a:t>
            </a:r>
            <a:endParaRPr lang="zh-CN" altLang="en-US" sz="2800" b="1" dirty="0"/>
          </a:p>
        </p:txBody>
      </p:sp>
      <p:sp>
        <p:nvSpPr>
          <p:cNvPr id="41" name="右箭头 40"/>
          <p:cNvSpPr/>
          <p:nvPr/>
        </p:nvSpPr>
        <p:spPr>
          <a:xfrm>
            <a:off x="3832225" y="3108325"/>
            <a:ext cx="357188" cy="214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右箭头 41"/>
          <p:cNvSpPr/>
          <p:nvPr/>
        </p:nvSpPr>
        <p:spPr>
          <a:xfrm>
            <a:off x="6362700" y="3073400"/>
            <a:ext cx="357188" cy="214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3" name="圆角矩形 42"/>
          <p:cNvSpPr/>
          <p:nvPr/>
        </p:nvSpPr>
        <p:spPr>
          <a:xfrm>
            <a:off x="709613" y="4208463"/>
            <a:ext cx="7966075" cy="595312"/>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t>将电子模板内容打印，经员工签字、单位盖章后留存备查</a:t>
            </a:r>
            <a:endParaRPr lang="en-US" altLang="zh-CN" sz="2400" dirty="0"/>
          </a:p>
        </p:txBody>
      </p:sp>
    </p:spTree>
  </p:cSld>
  <p:clrMapOvr>
    <a:masterClrMapping/>
  </p:clrMapOvr>
  <p:transition spd="med" advTm="0">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5083175"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获取电子模板</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扣缴客户端</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模板下载</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798" name="Shape 1794"/>
          <p:cNvSpPr>
            <a:spLocks noChangeArrowheads="1"/>
          </p:cNvSpPr>
          <p:nvPr/>
        </p:nvSpPr>
        <p:spPr bwMode="auto">
          <a:xfrm>
            <a:off x="1187450" y="830263"/>
            <a:ext cx="2284413" cy="442912"/>
          </a:xfrm>
          <a:prstGeom prst="roundRect">
            <a:avLst>
              <a:gd name="adj" fmla="val 50000"/>
            </a:avLst>
          </a:prstGeom>
          <a:solidFill>
            <a:schemeClr val="accent1"/>
          </a:solidFill>
          <a:ln w="12700">
            <a:noFill/>
            <a:miter lim="400000"/>
          </a:ln>
        </p:spPr>
        <p:txBody>
          <a:bodyPr lIns="14288" tIns="14288" rIns="14288" bIns="14288" anchor="ctr"/>
          <a:lstStyle/>
          <a:p>
            <a:endParaRPr lang="zh-CN" altLang="en-US" sz="1300">
              <a:latin typeface="Calibri" panose="020F0502020204030204" pitchFamily="34" charset="0"/>
            </a:endParaRPr>
          </a:p>
        </p:txBody>
      </p:sp>
      <p:sp>
        <p:nvSpPr>
          <p:cNvPr id="33799" name="Text Placeholder 3"/>
          <p:cNvSpPr txBox="1">
            <a:spLocks noChangeArrowheads="1"/>
          </p:cNvSpPr>
          <p:nvPr/>
        </p:nvSpPr>
        <p:spPr bwMode="auto">
          <a:xfrm>
            <a:off x="993775" y="898525"/>
            <a:ext cx="2714625"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b="1" dirty="0">
                <a:solidFill>
                  <a:schemeClr val="bg2"/>
                </a:solidFill>
                <a:latin typeface="微软雅黑" panose="020B0503020204020204" pitchFamily="34" charset="-122"/>
                <a:ea typeface="微软雅黑" panose="020B0503020204020204" pitchFamily="34" charset="-122"/>
                <a:cs typeface="Open Sans"/>
              </a:rPr>
              <a:t>电子模板</a:t>
            </a:r>
            <a:endParaRPr lang="zh-CN" altLang="en-US" b="1" dirty="0">
              <a:solidFill>
                <a:schemeClr val="bg2"/>
              </a:solidFill>
              <a:latin typeface="微软雅黑" panose="020B0503020204020204" pitchFamily="34" charset="-122"/>
              <a:ea typeface="微软雅黑" panose="020B0503020204020204" pitchFamily="34" charset="-122"/>
              <a:cs typeface="Open Sans"/>
            </a:endParaRPr>
          </a:p>
        </p:txBody>
      </p:sp>
      <p:cxnSp>
        <p:nvCxnSpPr>
          <p:cNvPr id="13" name="直接连接符 12"/>
          <p:cNvCxnSpPr/>
          <p:nvPr/>
        </p:nvCxnSpPr>
        <p:spPr>
          <a:xfrm>
            <a:off x="709613" y="679450"/>
            <a:ext cx="7840662" cy="0"/>
          </a:xfrm>
          <a:prstGeom prst="line">
            <a:avLst/>
          </a:prstGeom>
        </p:spPr>
        <p:style>
          <a:lnRef idx="1">
            <a:schemeClr val="dk1"/>
          </a:lnRef>
          <a:fillRef idx="0">
            <a:schemeClr val="dk1"/>
          </a:fillRef>
          <a:effectRef idx="0">
            <a:schemeClr val="dk1"/>
          </a:effectRef>
          <a:fontRef idx="minor">
            <a:schemeClr val="tx1"/>
          </a:fontRef>
        </p:style>
      </p:cxnSp>
      <p:pic>
        <p:nvPicPr>
          <p:cNvPr id="33801" name="图片 4"/>
          <p:cNvPicPr>
            <a:picLocks noChangeAspect="1" noChangeArrowheads="1"/>
          </p:cNvPicPr>
          <p:nvPr/>
        </p:nvPicPr>
        <p:blipFill>
          <a:blip r:embed="rId1"/>
          <a:srcRect/>
          <a:stretch>
            <a:fillRect/>
          </a:stretch>
        </p:blipFill>
        <p:spPr bwMode="auto">
          <a:xfrm>
            <a:off x="1187450" y="1492250"/>
            <a:ext cx="6840538" cy="3386138"/>
          </a:xfrm>
          <a:prstGeom prst="rect">
            <a:avLst/>
          </a:prstGeom>
          <a:noFill/>
          <a:ln w="9525">
            <a:noFill/>
            <a:miter lim="800000"/>
            <a:headEnd/>
            <a:tailEnd/>
          </a:ln>
        </p:spPr>
      </p:pic>
      <p:pic>
        <p:nvPicPr>
          <p:cNvPr id="33802" name="图片 14"/>
          <p:cNvPicPr>
            <a:picLocks noChangeAspect="1"/>
          </p:cNvPicPr>
          <p:nvPr/>
        </p:nvPicPr>
        <p:blipFill>
          <a:blip r:embed="rId2"/>
          <a:srcRect/>
          <a:stretch>
            <a:fillRect/>
          </a:stretch>
        </p:blipFill>
        <p:spPr bwMode="auto">
          <a:xfrm>
            <a:off x="2543175" y="2568575"/>
            <a:ext cx="617538" cy="601663"/>
          </a:xfrm>
          <a:prstGeom prst="rect">
            <a:avLst/>
          </a:prstGeom>
          <a:noFill/>
          <a:ln w="9525">
            <a:noFill/>
            <a:miter lim="800000"/>
            <a:headEnd/>
            <a:tailEnd/>
          </a:ln>
        </p:spPr>
      </p:pic>
      <p:sp>
        <p:nvSpPr>
          <p:cNvPr id="16" name="矩形 15"/>
          <p:cNvSpPr/>
          <p:nvPr/>
        </p:nvSpPr>
        <p:spPr>
          <a:xfrm>
            <a:off x="2500313" y="2843213"/>
            <a:ext cx="703262" cy="3048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p>
        </p:txBody>
      </p:sp>
      <p:grpSp>
        <p:nvGrpSpPr>
          <p:cNvPr id="3" name="组合 57"/>
          <p:cNvGrpSpPr/>
          <p:nvPr/>
        </p:nvGrpSpPr>
        <p:grpSpPr bwMode="auto">
          <a:xfrm>
            <a:off x="5840413" y="354013"/>
            <a:ext cx="325437" cy="325437"/>
            <a:chOff x="0" y="0"/>
            <a:chExt cx="432833" cy="432834"/>
          </a:xfrm>
        </p:grpSpPr>
        <p:sp>
          <p:nvSpPr>
            <p:cNvPr id="33817"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3818"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7" name="组合 60"/>
          <p:cNvGrpSpPr/>
          <p:nvPr/>
        </p:nvGrpSpPr>
        <p:grpSpPr bwMode="auto">
          <a:xfrm>
            <a:off x="6326188" y="354013"/>
            <a:ext cx="325437" cy="325437"/>
            <a:chOff x="0" y="0"/>
            <a:chExt cx="432833" cy="432834"/>
          </a:xfrm>
        </p:grpSpPr>
        <p:sp>
          <p:nvSpPr>
            <p:cNvPr id="33815"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3816"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8" name="组合 51"/>
          <p:cNvGrpSpPr/>
          <p:nvPr/>
        </p:nvGrpSpPr>
        <p:grpSpPr bwMode="auto">
          <a:xfrm>
            <a:off x="6811963" y="354013"/>
            <a:ext cx="323850" cy="323850"/>
            <a:chOff x="0" y="0"/>
            <a:chExt cx="432048" cy="432048"/>
          </a:xfrm>
        </p:grpSpPr>
        <p:sp>
          <p:nvSpPr>
            <p:cNvPr id="33813"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3814"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9" name="组合 54"/>
          <p:cNvGrpSpPr/>
          <p:nvPr/>
        </p:nvGrpSpPr>
        <p:grpSpPr bwMode="auto">
          <a:xfrm>
            <a:off x="7297738" y="354013"/>
            <a:ext cx="325437" cy="325437"/>
            <a:chOff x="0" y="0"/>
            <a:chExt cx="432833" cy="432834"/>
          </a:xfrm>
        </p:grpSpPr>
        <p:sp>
          <p:nvSpPr>
            <p:cNvPr id="33811"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3812"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10" name="组合 48"/>
          <p:cNvGrpSpPr/>
          <p:nvPr/>
        </p:nvGrpSpPr>
        <p:grpSpPr bwMode="auto">
          <a:xfrm>
            <a:off x="7785100" y="354013"/>
            <a:ext cx="323850" cy="325437"/>
            <a:chOff x="0" y="0"/>
            <a:chExt cx="432048" cy="432834"/>
          </a:xfrm>
        </p:grpSpPr>
        <p:sp>
          <p:nvSpPr>
            <p:cNvPr id="33809"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3810"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矩形 28"/>
          <p:cNvSpPr>
            <a:spLocks noChangeArrowheads="1"/>
          </p:cNvSpPr>
          <p:nvPr/>
        </p:nvSpPr>
        <p:spPr bwMode="auto">
          <a:xfrm rot="-1839494">
            <a:off x="-642938" y="468662"/>
            <a:ext cx="3440113" cy="338550"/>
          </a:xfrm>
          <a:prstGeom prst="rect">
            <a:avLst/>
          </a:prstGeom>
          <a:solidFill>
            <a:srgbClr val="0070C0"/>
          </a:solidFill>
          <a:ln w="9525">
            <a:noFill/>
            <a:miter lim="800000"/>
          </a:ln>
        </p:spPr>
        <p:txBody>
          <a:bodyPr lIns="91436" tIns="45718" rIns="91436" bIns="45718" anchor="ctr">
            <a:spAutoFit/>
          </a:bodyPr>
          <a:lstStyle/>
          <a:p>
            <a:pPr algn="ctr" eaLnBrk="1" hangingPunct="1"/>
            <a:r>
              <a:rPr lang="zh-CN" altLang="en-US" sz="1600">
                <a:solidFill>
                  <a:srgbClr val="FFFFFF"/>
                </a:solidFill>
                <a:latin typeface="微软雅黑" panose="020B0503020204020204" pitchFamily="34" charset="-122"/>
                <a:ea typeface="微软雅黑" panose="020B0503020204020204" pitchFamily="34" charset="-122"/>
              </a:rPr>
              <a:t>扣缴端界面展示</a:t>
            </a:r>
            <a:endParaRPr lang="zh-CN" altLang="en-US" sz="1600">
              <a:solidFill>
                <a:srgbClr val="FFFFFF"/>
              </a:solidFill>
              <a:latin typeface="微软雅黑" panose="020B0503020204020204" pitchFamily="34" charset="-122"/>
              <a:ea typeface="微软雅黑" panose="020B0503020204020204" pitchFamily="34" charset="-122"/>
            </a:endParaRPr>
          </a:p>
        </p:txBody>
      </p:sp>
      <p:graphicFrame>
        <p:nvGraphicFramePr>
          <p:cNvPr id="26" name="图示 25"/>
          <p:cNvGraphicFramePr/>
          <p:nvPr/>
        </p:nvGraphicFramePr>
        <p:xfrm>
          <a:off x="611560" y="821956"/>
          <a:ext cx="7992888" cy="414764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68613" name="图片 1"/>
          <p:cNvPicPr>
            <a:picLocks noChangeAspect="1"/>
          </p:cNvPicPr>
          <p:nvPr/>
        </p:nvPicPr>
        <p:blipFill>
          <a:blip r:embed="rId6"/>
          <a:srcRect/>
          <a:stretch>
            <a:fillRect/>
          </a:stretch>
        </p:blipFill>
        <p:spPr bwMode="auto">
          <a:xfrm>
            <a:off x="571472" y="2143122"/>
            <a:ext cx="8064500" cy="2143125"/>
          </a:xfrm>
          <a:prstGeom prst="rect">
            <a:avLst/>
          </a:prstGeom>
          <a:noFill/>
          <a:ln w="9525">
            <a:noFill/>
            <a:miter lim="800000"/>
            <a:headEnd/>
            <a:tailEnd/>
          </a:ln>
        </p:spPr>
      </p:pic>
      <p:sp>
        <p:nvSpPr>
          <p:cNvPr id="2" name="线形标注 1 1"/>
          <p:cNvSpPr/>
          <p:nvPr/>
        </p:nvSpPr>
        <p:spPr>
          <a:xfrm>
            <a:off x="3500430" y="3214692"/>
            <a:ext cx="1584325" cy="448628"/>
          </a:xfrm>
          <a:prstGeom prst="borderCallout1">
            <a:avLst>
              <a:gd name="adj1" fmla="val 18750"/>
              <a:gd name="adj2" fmla="val -8333"/>
              <a:gd name="adj3" fmla="val -116899"/>
              <a:gd name="adj4" fmla="val -5696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dirty="0"/>
              <a:t>报送状态，可查询是否报送成功</a:t>
            </a:r>
            <a:endParaRPr lang="zh-CN" altLang="en-US" sz="1400" dirty="0"/>
          </a:p>
        </p:txBody>
      </p:sp>
      <p:sp>
        <p:nvSpPr>
          <p:cNvPr id="8" name="Title 1"/>
          <p:cNvSpPr txBox="1"/>
          <p:nvPr/>
        </p:nvSpPr>
        <p:spPr>
          <a:xfrm>
            <a:off x="1785918" y="357172"/>
            <a:ext cx="53705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电子模版</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扣缴客户端</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导入</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 name="组合 57"/>
          <p:cNvGrpSpPr/>
          <p:nvPr/>
        </p:nvGrpSpPr>
        <p:grpSpPr bwMode="auto">
          <a:xfrm>
            <a:off x="5840413" y="354013"/>
            <a:ext cx="325437" cy="325437"/>
            <a:chOff x="0" y="0"/>
            <a:chExt cx="432833" cy="432834"/>
          </a:xfrm>
        </p:grpSpPr>
        <p:sp>
          <p:nvSpPr>
            <p:cNvPr id="1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1"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12" name="组合 60"/>
          <p:cNvGrpSpPr/>
          <p:nvPr/>
        </p:nvGrpSpPr>
        <p:grpSpPr bwMode="auto">
          <a:xfrm>
            <a:off x="6326188" y="354013"/>
            <a:ext cx="325437" cy="325437"/>
            <a:chOff x="0" y="0"/>
            <a:chExt cx="432833" cy="432834"/>
          </a:xfrm>
        </p:grpSpPr>
        <p:sp>
          <p:nvSpPr>
            <p:cNvPr id="13"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4"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15" name="组合 51"/>
          <p:cNvGrpSpPr/>
          <p:nvPr/>
        </p:nvGrpSpPr>
        <p:grpSpPr bwMode="auto">
          <a:xfrm>
            <a:off x="6811963" y="354013"/>
            <a:ext cx="323850" cy="323850"/>
            <a:chOff x="0" y="0"/>
            <a:chExt cx="432048" cy="432048"/>
          </a:xfrm>
        </p:grpSpPr>
        <p:sp>
          <p:nvSpPr>
            <p:cNvPr id="16"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7"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18" name="组合 54"/>
          <p:cNvGrpSpPr/>
          <p:nvPr/>
        </p:nvGrpSpPr>
        <p:grpSpPr bwMode="auto">
          <a:xfrm>
            <a:off x="7297738" y="354013"/>
            <a:ext cx="325437" cy="325437"/>
            <a:chOff x="0" y="0"/>
            <a:chExt cx="432833" cy="432834"/>
          </a:xfrm>
        </p:grpSpPr>
        <p:sp>
          <p:nvSpPr>
            <p:cNvPr id="19"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0"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21" name="组合 48"/>
          <p:cNvGrpSpPr/>
          <p:nvPr/>
        </p:nvGrpSpPr>
        <p:grpSpPr bwMode="auto">
          <a:xfrm>
            <a:off x="7785100" y="354013"/>
            <a:ext cx="323850" cy="325437"/>
            <a:chOff x="0" y="0"/>
            <a:chExt cx="432048" cy="432834"/>
          </a:xfrm>
        </p:grpSpPr>
        <p:sp>
          <p:nvSpPr>
            <p:cNvPr id="22"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3"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24" name="矩形 2"/>
          <p:cNvSpPr>
            <a:spLocks noChangeArrowheads="1"/>
          </p:cNvSpPr>
          <p:nvPr/>
        </p:nvSpPr>
        <p:spPr bwMode="auto">
          <a:xfrm>
            <a:off x="714348" y="1214428"/>
            <a:ext cx="7604125" cy="646113"/>
          </a:xfrm>
          <a:prstGeom prst="rect">
            <a:avLst/>
          </a:prstGeom>
          <a:noFill/>
          <a:ln w="9525">
            <a:noFill/>
            <a:miter lim="800000"/>
          </a:ln>
        </p:spPr>
        <p:txBody>
          <a:bodyPr>
            <a:spAutoFit/>
          </a:bodyPr>
          <a:lstStyle/>
          <a:p>
            <a:r>
              <a:rPr lang="zh-CN" altLang="en-US" b="1" dirty="0"/>
              <a:t>将收集到电子模板放至指定的文件夹，点击导入按钮，选取“导入文件”，选择对应的文件夹，即可导入相应的电子模板数据。</a:t>
            </a:r>
            <a:endParaRPr lang="zh-CN" altLang="en-US" b="1" dirty="0"/>
          </a:p>
        </p:txBody>
      </p:sp>
      <p:sp>
        <p:nvSpPr>
          <p:cNvPr id="27" name="矩形 26"/>
          <p:cNvSpPr/>
          <p:nvPr/>
        </p:nvSpPr>
        <p:spPr>
          <a:xfrm>
            <a:off x="1071538" y="2143122"/>
            <a:ext cx="703262" cy="59055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37"/>
          <p:cNvSpPr/>
          <p:nvPr/>
        </p:nvSpPr>
        <p:spPr>
          <a:xfrm>
            <a:off x="428625" y="857250"/>
            <a:ext cx="8072438" cy="3786188"/>
          </a:xfrm>
          <a:prstGeom prst="roundRect">
            <a:avLst/>
          </a:prstGeom>
          <a:blipFill>
            <a:blip r:embed="rId1"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3011" name="Group 7"/>
          <p:cNvGrpSpPr/>
          <p:nvPr/>
        </p:nvGrpSpPr>
        <p:grpSpPr bwMode="auto">
          <a:xfrm>
            <a:off x="315913" y="395288"/>
            <a:ext cx="390525" cy="206375"/>
            <a:chOff x="0" y="0"/>
            <a:chExt cx="1041399" cy="549275"/>
          </a:xfrm>
        </p:grpSpPr>
        <p:sp>
          <p:nvSpPr>
            <p:cNvPr id="43031"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43032"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43033"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
        <p:nvSpPr>
          <p:cNvPr id="43012" name="直接连接符 6"/>
          <p:cNvSpPr>
            <a:spLocks noChangeShapeType="1"/>
          </p:cNvSpPr>
          <p:nvPr/>
        </p:nvSpPr>
        <p:spPr bwMode="auto">
          <a:xfrm>
            <a:off x="755650" y="625475"/>
            <a:ext cx="7848600" cy="0"/>
          </a:xfrm>
          <a:prstGeom prst="line">
            <a:avLst/>
          </a:prstGeom>
          <a:noFill/>
          <a:ln w="9525">
            <a:solidFill>
              <a:srgbClr val="7F7F7F"/>
            </a:solidFill>
            <a:bevel/>
          </a:ln>
        </p:spPr>
        <p:txBody>
          <a:bodyPr/>
          <a:lstStyle/>
          <a:p>
            <a:endParaRPr lang="zh-CN" altLang="en-US"/>
          </a:p>
        </p:txBody>
      </p:sp>
      <p:grpSp>
        <p:nvGrpSpPr>
          <p:cNvPr id="43013" name="组合 57"/>
          <p:cNvGrpSpPr/>
          <p:nvPr/>
        </p:nvGrpSpPr>
        <p:grpSpPr bwMode="auto">
          <a:xfrm>
            <a:off x="5840413" y="354013"/>
            <a:ext cx="325437" cy="325437"/>
            <a:chOff x="0" y="0"/>
            <a:chExt cx="432833" cy="432834"/>
          </a:xfrm>
        </p:grpSpPr>
        <p:sp>
          <p:nvSpPr>
            <p:cNvPr id="43029"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43030"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43014" name="组合 60"/>
          <p:cNvGrpSpPr/>
          <p:nvPr/>
        </p:nvGrpSpPr>
        <p:grpSpPr bwMode="auto">
          <a:xfrm>
            <a:off x="6326188" y="354013"/>
            <a:ext cx="325437" cy="325437"/>
            <a:chOff x="0" y="0"/>
            <a:chExt cx="432833" cy="432834"/>
          </a:xfrm>
        </p:grpSpPr>
        <p:sp>
          <p:nvSpPr>
            <p:cNvPr id="43027"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43028"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43015" name="组合 51"/>
          <p:cNvGrpSpPr/>
          <p:nvPr/>
        </p:nvGrpSpPr>
        <p:grpSpPr bwMode="auto">
          <a:xfrm>
            <a:off x="6811963" y="354013"/>
            <a:ext cx="323850" cy="323850"/>
            <a:chOff x="0" y="0"/>
            <a:chExt cx="432048" cy="432048"/>
          </a:xfrm>
        </p:grpSpPr>
        <p:sp>
          <p:nvSpPr>
            <p:cNvPr id="43025"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43026"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43016" name="组合 54"/>
          <p:cNvGrpSpPr/>
          <p:nvPr/>
        </p:nvGrpSpPr>
        <p:grpSpPr bwMode="auto">
          <a:xfrm>
            <a:off x="7297738" y="354013"/>
            <a:ext cx="325437" cy="325437"/>
            <a:chOff x="0" y="0"/>
            <a:chExt cx="432833" cy="432834"/>
          </a:xfrm>
        </p:grpSpPr>
        <p:sp>
          <p:nvSpPr>
            <p:cNvPr id="43023"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43024"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43017" name="组合 48"/>
          <p:cNvGrpSpPr/>
          <p:nvPr/>
        </p:nvGrpSpPr>
        <p:grpSpPr bwMode="auto">
          <a:xfrm>
            <a:off x="7785100" y="354013"/>
            <a:ext cx="323850" cy="325437"/>
            <a:chOff x="0" y="0"/>
            <a:chExt cx="432048" cy="432834"/>
          </a:xfrm>
        </p:grpSpPr>
        <p:sp>
          <p:nvSpPr>
            <p:cNvPr id="43021"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43022"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24" name="TextBox 24"/>
          <p:cNvSpPr txBox="1">
            <a:spLocks noChangeArrowheads="1"/>
          </p:cNvSpPr>
          <p:nvPr/>
        </p:nvSpPr>
        <p:spPr bwMode="auto">
          <a:xfrm>
            <a:off x="785813" y="142875"/>
            <a:ext cx="4286250" cy="461963"/>
          </a:xfrm>
          <a:prstGeom prst="rect">
            <a:avLst/>
          </a:prstGeom>
          <a:noFill/>
          <a:ln w="9525">
            <a:noFill/>
            <a:miter lim="800000"/>
          </a:ln>
        </p:spPr>
        <p:txBody>
          <a:bodyPr>
            <a:spAutoFit/>
          </a:bodyPr>
          <a:lstStyle/>
          <a:p>
            <a:r>
              <a:rPr lang="zh-CN" altLang="en-US" sz="2400" b="1" dirty="0">
                <a:latin typeface="黑体" panose="02010609060101010101" pitchFamily="49" charset="-122"/>
                <a:ea typeface="黑体" panose="02010609060101010101" pitchFamily="49" charset="-122"/>
              </a:rPr>
              <a:t>电</a:t>
            </a:r>
            <a:r>
              <a:rPr lang="zh-CN" altLang="en-US" sz="2400" b="1" dirty="0" smtClean="0">
                <a:latin typeface="黑体" panose="02010609060101010101" pitchFamily="49" charset="-122"/>
                <a:ea typeface="黑体" panose="02010609060101010101" pitchFamily="49" charset="-122"/>
              </a:rPr>
              <a:t>子模板注意</a:t>
            </a:r>
            <a:r>
              <a:rPr lang="zh-CN" altLang="en-US" sz="2400" b="1" dirty="0">
                <a:latin typeface="黑体" panose="02010609060101010101" pitchFamily="49" charset="-122"/>
                <a:ea typeface="黑体" panose="02010609060101010101" pitchFamily="49" charset="-122"/>
              </a:rPr>
              <a:t>事项</a:t>
            </a:r>
            <a:endParaRPr lang="zh-CN" altLang="en-US" sz="2400" b="1" dirty="0">
              <a:latin typeface="黑体" panose="02010609060101010101" pitchFamily="49" charset="-122"/>
              <a:ea typeface="黑体" panose="02010609060101010101" pitchFamily="49" charset="-122"/>
            </a:endParaRPr>
          </a:p>
        </p:txBody>
      </p:sp>
      <p:sp>
        <p:nvSpPr>
          <p:cNvPr id="26" name="灯片编号占位符 5"/>
          <p:cNvSpPr>
            <a:spLocks noGrp="1"/>
          </p:cNvSpPr>
          <p:nvPr>
            <p:ph type="sldNum" sz="quarter" idx="12"/>
          </p:nvPr>
        </p:nvSpPr>
        <p:spPr/>
        <p:txBody>
          <a:bodyPr/>
          <a:lstStyle/>
          <a:p>
            <a:pPr>
              <a:defRPr/>
            </a:pPr>
            <a:fld id="{326DFB03-EF80-4AE8-9A12-2977F4E774A8}" type="slidenum">
              <a:rPr lang="zh-CN" altLang="en-US"/>
            </a:fld>
            <a:endParaRPr lang="zh-CN" altLang="en-US" sz="1800" dirty="0">
              <a:solidFill>
                <a:schemeClr val="tx1"/>
              </a:solidFill>
              <a:latin typeface="Arial" panose="020B0604020202020204" pitchFamily="34" charset="0"/>
            </a:endParaRPr>
          </a:p>
        </p:txBody>
      </p:sp>
      <p:sp>
        <p:nvSpPr>
          <p:cNvPr id="43020" name="Rectangle 1"/>
          <p:cNvSpPr>
            <a:spLocks noChangeArrowheads="1"/>
          </p:cNvSpPr>
          <p:nvPr/>
        </p:nvSpPr>
        <p:spPr bwMode="auto">
          <a:xfrm>
            <a:off x="571500" y="1195388"/>
            <a:ext cx="7786688" cy="3108325"/>
          </a:xfrm>
          <a:prstGeom prst="rect">
            <a:avLst/>
          </a:prstGeom>
          <a:noFill/>
          <a:ln w="9525">
            <a:noFill/>
            <a:miter lim="800000"/>
          </a:ln>
        </p:spPr>
        <p:txBody>
          <a:bodyPr anchor="ctr">
            <a:spAutoFit/>
          </a:bodyPr>
          <a:lstStyle/>
          <a:p>
            <a:r>
              <a:rPr lang="zh-CN" altLang="en-US" sz="2800" b="1">
                <a:latin typeface="仿宋_GB2312" pitchFamily="49" charset="-122"/>
                <a:ea typeface="仿宋_GB2312" pitchFamily="49" charset="-122"/>
                <a:cs typeface="Times New Roman" panose="02020603050405020304" pitchFamily="18" charset="0"/>
              </a:rPr>
              <a:t>（一）不要修改、删除和调整电子模板的字段及字段</a:t>
            </a:r>
            <a:r>
              <a:rPr lang="zh-CN" altLang="en-US" sz="2800" b="1">
                <a:solidFill>
                  <a:srgbClr val="0000FF"/>
                </a:solidFill>
                <a:latin typeface="仿宋_GB2312" pitchFamily="49" charset="-122"/>
                <a:ea typeface="仿宋_GB2312" pitchFamily="49" charset="-122"/>
                <a:cs typeface="Times New Roman" panose="02020603050405020304" pitchFamily="18" charset="0"/>
              </a:rPr>
              <a:t>格式</a:t>
            </a:r>
            <a:r>
              <a:rPr lang="zh-CN" altLang="en-US" sz="2800" b="1">
                <a:latin typeface="仿宋_GB2312" pitchFamily="49" charset="-122"/>
                <a:ea typeface="仿宋_GB2312" pitchFamily="49" charset="-122"/>
                <a:cs typeface="Times New Roman" panose="02020603050405020304" pitchFamily="18" charset="0"/>
              </a:rPr>
              <a:t>；</a:t>
            </a:r>
            <a:endParaRPr lang="en-US" altLang="zh-CN" sz="2800" b="1">
              <a:latin typeface="仿宋_GB2312" pitchFamily="49" charset="-122"/>
              <a:ea typeface="仿宋_GB2312" pitchFamily="49" charset="-122"/>
              <a:cs typeface="Times New Roman" panose="02020603050405020304" pitchFamily="18" charset="0"/>
            </a:endParaRPr>
          </a:p>
          <a:p>
            <a:r>
              <a:rPr lang="zh-CN" altLang="en-US" sz="2800" b="1">
                <a:latin typeface="仿宋_GB2312" pitchFamily="49" charset="-122"/>
                <a:ea typeface="仿宋_GB2312" pitchFamily="49" charset="-122"/>
                <a:cs typeface="Times New Roman" panose="02020603050405020304" pitchFamily="18" charset="0"/>
              </a:rPr>
              <a:t>（二）建议用</a:t>
            </a:r>
            <a:r>
              <a:rPr lang="en-US" altLang="zh-CN" sz="2800" b="1">
                <a:solidFill>
                  <a:srgbClr val="0000FF"/>
                </a:solidFill>
                <a:latin typeface="仿宋_GB2312" pitchFamily="49" charset="-122"/>
                <a:ea typeface="仿宋_GB2312" pitchFamily="49" charset="-122"/>
                <a:cs typeface="Times New Roman" panose="02020603050405020304" pitchFamily="18" charset="0"/>
              </a:rPr>
              <a:t>excel</a:t>
            </a:r>
            <a:r>
              <a:rPr lang="zh-CN" altLang="en-US" sz="2800" b="1">
                <a:latin typeface="仿宋_GB2312" pitchFamily="49" charset="-122"/>
                <a:ea typeface="仿宋_GB2312" pitchFamily="49" charset="-122"/>
                <a:cs typeface="Times New Roman" panose="02020603050405020304" pitchFamily="18" charset="0"/>
              </a:rPr>
              <a:t>填写电子模板；</a:t>
            </a:r>
            <a:endParaRPr lang="en-US" altLang="zh-CN" sz="2800" b="1">
              <a:latin typeface="仿宋_GB2312" pitchFamily="49" charset="-122"/>
              <a:ea typeface="仿宋_GB2312" pitchFamily="49" charset="-122"/>
              <a:cs typeface="Times New Roman" panose="02020603050405020304" pitchFamily="18" charset="0"/>
            </a:endParaRPr>
          </a:p>
          <a:p>
            <a:r>
              <a:rPr lang="zh-CN" altLang="en-US" sz="2800" b="1">
                <a:latin typeface="仿宋_GB2312" pitchFamily="49" charset="-122"/>
                <a:ea typeface="仿宋_GB2312" pitchFamily="49" charset="-122"/>
                <a:cs typeface="Times New Roman" panose="02020603050405020304" pitchFamily="18" charset="0"/>
              </a:rPr>
              <a:t>（三）填写电子模板时请</a:t>
            </a:r>
            <a:r>
              <a:rPr lang="zh-CN" altLang="en-US" sz="2800" b="1">
                <a:solidFill>
                  <a:srgbClr val="0000FF"/>
                </a:solidFill>
                <a:latin typeface="仿宋_GB2312" pitchFamily="49" charset="-122"/>
                <a:ea typeface="仿宋_GB2312" pitchFamily="49" charset="-122"/>
                <a:cs typeface="Times New Roman" panose="02020603050405020304" pitchFamily="18" charset="0"/>
              </a:rPr>
              <a:t>仔细阅读</a:t>
            </a:r>
            <a:r>
              <a:rPr lang="zh-CN" altLang="en-US" sz="2800" b="1">
                <a:latin typeface="仿宋_GB2312" pitchFamily="49" charset="-122"/>
                <a:ea typeface="仿宋_GB2312" pitchFamily="49" charset="-122"/>
                <a:cs typeface="Times New Roman" panose="02020603050405020304" pitchFamily="18" charset="0"/>
              </a:rPr>
              <a:t>相关的说明和提示；</a:t>
            </a:r>
            <a:endParaRPr lang="en-US" altLang="zh-CN" sz="2800" b="1">
              <a:latin typeface="仿宋_GB2312" pitchFamily="49" charset="-122"/>
              <a:ea typeface="仿宋_GB2312" pitchFamily="49" charset="-122"/>
              <a:cs typeface="Times New Roman" panose="02020603050405020304" pitchFamily="18" charset="0"/>
            </a:endParaRPr>
          </a:p>
          <a:p>
            <a:r>
              <a:rPr lang="zh-CN" altLang="en-US" sz="2800" b="1">
                <a:latin typeface="仿宋_GB2312" pitchFamily="49" charset="-122"/>
                <a:ea typeface="仿宋_GB2312" pitchFamily="49" charset="-122"/>
                <a:cs typeface="Times New Roman" panose="02020603050405020304" pitchFamily="18" charset="0"/>
              </a:rPr>
              <a:t>（四）</a:t>
            </a:r>
            <a:r>
              <a:rPr lang="zh-CN" altLang="en-US" sz="2800" b="1">
                <a:solidFill>
                  <a:srgbClr val="0000FF"/>
                </a:solidFill>
                <a:latin typeface="仿宋_GB2312" pitchFamily="49" charset="-122"/>
                <a:ea typeface="仿宋_GB2312" pitchFamily="49" charset="-122"/>
                <a:cs typeface="Times New Roman" panose="02020603050405020304" pitchFamily="18" charset="0"/>
              </a:rPr>
              <a:t>不够行</a:t>
            </a:r>
            <a:r>
              <a:rPr lang="zh-CN" altLang="en-US" sz="2800" b="1">
                <a:latin typeface="仿宋_GB2312" pitchFamily="49" charset="-122"/>
                <a:ea typeface="仿宋_GB2312" pitchFamily="49" charset="-122"/>
                <a:cs typeface="Times New Roman" panose="02020603050405020304" pitchFamily="18" charset="0"/>
              </a:rPr>
              <a:t>，可以插入一行，或者复制一行，在最后一行后粘贴增加行次填写。</a:t>
            </a:r>
            <a:endParaRPr lang="zh-CN" altLang="en-US" sz="2800" b="1">
              <a:latin typeface="仿宋_GB2312" pitchFamily="49" charset="-122"/>
              <a:ea typeface="仿宋_GB2312" pitchFamily="49" charset="-122"/>
              <a:cs typeface="Times New Roman" panose="02020603050405020304" pitchFamily="18" charset="0"/>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37"/>
          <p:cNvSpPr/>
          <p:nvPr/>
        </p:nvSpPr>
        <p:spPr>
          <a:xfrm>
            <a:off x="428625" y="857250"/>
            <a:ext cx="8072438" cy="3786188"/>
          </a:xfrm>
          <a:prstGeom prst="roundRect">
            <a:avLst/>
          </a:prstGeom>
          <a:blipFill>
            <a:blip r:embed="rId1"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 name="Group 7"/>
          <p:cNvGrpSpPr/>
          <p:nvPr/>
        </p:nvGrpSpPr>
        <p:grpSpPr bwMode="auto">
          <a:xfrm>
            <a:off x="315913" y="395288"/>
            <a:ext cx="390525" cy="206375"/>
            <a:chOff x="0" y="0"/>
            <a:chExt cx="1041399" cy="549275"/>
          </a:xfrm>
        </p:grpSpPr>
        <p:sp>
          <p:nvSpPr>
            <p:cNvPr id="36887"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36888"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36889"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
        <p:nvSpPr>
          <p:cNvPr id="36868" name="直接连接符 6"/>
          <p:cNvSpPr>
            <a:spLocks noChangeShapeType="1"/>
          </p:cNvSpPr>
          <p:nvPr/>
        </p:nvSpPr>
        <p:spPr bwMode="auto">
          <a:xfrm>
            <a:off x="755650" y="625475"/>
            <a:ext cx="7848600" cy="0"/>
          </a:xfrm>
          <a:prstGeom prst="line">
            <a:avLst/>
          </a:prstGeom>
          <a:noFill/>
          <a:ln w="9525">
            <a:solidFill>
              <a:srgbClr val="7F7F7F"/>
            </a:solidFill>
            <a:bevel/>
          </a:ln>
        </p:spPr>
        <p:txBody>
          <a:bodyPr/>
          <a:lstStyle/>
          <a:p>
            <a:endParaRPr lang="zh-CN" altLang="en-US"/>
          </a:p>
        </p:txBody>
      </p:sp>
      <p:grpSp>
        <p:nvGrpSpPr>
          <p:cNvPr id="3" name="组合 57"/>
          <p:cNvGrpSpPr/>
          <p:nvPr/>
        </p:nvGrpSpPr>
        <p:grpSpPr bwMode="auto">
          <a:xfrm>
            <a:off x="5840413" y="354013"/>
            <a:ext cx="325437" cy="325437"/>
            <a:chOff x="0" y="0"/>
            <a:chExt cx="432833" cy="432834"/>
          </a:xfrm>
        </p:grpSpPr>
        <p:sp>
          <p:nvSpPr>
            <p:cNvPr id="36885"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6886"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1978102049 w 602"/>
                <a:gd name="T5" fmla="*/ 2147483647 h 510"/>
                <a:gd name="T6" fmla="*/ 0 w 602"/>
                <a:gd name="T7" fmla="*/ 2147483647 h 510"/>
                <a:gd name="T8" fmla="*/ 0 w 602"/>
                <a:gd name="T9" fmla="*/ 1974924908 h 510"/>
                <a:gd name="T10" fmla="*/ 1978102049 w 602"/>
                <a:gd name="T11" fmla="*/ 0 h 510"/>
                <a:gd name="T12" fmla="*/ 2147483647 w 602"/>
                <a:gd name="T13" fmla="*/ 1974924908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4" name="组合 60"/>
          <p:cNvGrpSpPr/>
          <p:nvPr/>
        </p:nvGrpSpPr>
        <p:grpSpPr bwMode="auto">
          <a:xfrm>
            <a:off x="6326188" y="354013"/>
            <a:ext cx="325437" cy="325437"/>
            <a:chOff x="0" y="0"/>
            <a:chExt cx="432833" cy="432834"/>
          </a:xfrm>
        </p:grpSpPr>
        <p:sp>
          <p:nvSpPr>
            <p:cNvPr id="36883"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6884"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5" name="组合 51"/>
          <p:cNvGrpSpPr/>
          <p:nvPr/>
        </p:nvGrpSpPr>
        <p:grpSpPr bwMode="auto">
          <a:xfrm>
            <a:off x="6811963" y="354013"/>
            <a:ext cx="323850" cy="323850"/>
            <a:chOff x="0" y="0"/>
            <a:chExt cx="432048" cy="432048"/>
          </a:xfrm>
        </p:grpSpPr>
        <p:sp>
          <p:nvSpPr>
            <p:cNvPr id="36881"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6882"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6" name="组合 54"/>
          <p:cNvGrpSpPr/>
          <p:nvPr/>
        </p:nvGrpSpPr>
        <p:grpSpPr bwMode="auto">
          <a:xfrm>
            <a:off x="7297738" y="354013"/>
            <a:ext cx="325437" cy="325437"/>
            <a:chOff x="0" y="0"/>
            <a:chExt cx="432833" cy="432834"/>
          </a:xfrm>
        </p:grpSpPr>
        <p:sp>
          <p:nvSpPr>
            <p:cNvPr id="36879"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6880"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1948943281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1948943281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043070714 w 475"/>
                <a:gd name="T69" fmla="*/ 2147483647 h 552"/>
                <a:gd name="T70" fmla="*/ 0 w 475"/>
                <a:gd name="T71" fmla="*/ 2147483647 h 552"/>
                <a:gd name="T72" fmla="*/ 2043070714 w 475"/>
                <a:gd name="T73" fmla="*/ 2147483647 h 552"/>
                <a:gd name="T74" fmla="*/ 2147483647 w 475"/>
                <a:gd name="T75" fmla="*/ 2147483647 h 552"/>
                <a:gd name="T76" fmla="*/ 2147483647 w 475"/>
                <a:gd name="T77" fmla="*/ 2147483647 h 552"/>
                <a:gd name="T78" fmla="*/ 2043070714 w 475"/>
                <a:gd name="T79" fmla="*/ 2147483647 h 552"/>
                <a:gd name="T80" fmla="*/ 2043070714 w 475"/>
                <a:gd name="T81" fmla="*/ 2147483647 h 552"/>
                <a:gd name="T82" fmla="*/ 2147483647 w 475"/>
                <a:gd name="T83" fmla="*/ 2147483647 h 552"/>
                <a:gd name="T84" fmla="*/ 2147483647 w 475"/>
                <a:gd name="T85" fmla="*/ 2147483647 h 552"/>
                <a:gd name="T86" fmla="*/ 2147483647 w 475"/>
                <a:gd name="T87" fmla="*/ 2147483647 h 552"/>
                <a:gd name="T88" fmla="*/ 2043070714 w 475"/>
                <a:gd name="T89" fmla="*/ 2147483647 h 552"/>
                <a:gd name="T90" fmla="*/ 0 w 475"/>
                <a:gd name="T91" fmla="*/ 2147483647 h 552"/>
                <a:gd name="T92" fmla="*/ 2043070714 w 475"/>
                <a:gd name="T93" fmla="*/ 2147483647 h 552"/>
                <a:gd name="T94" fmla="*/ 2043070714 w 475"/>
                <a:gd name="T95" fmla="*/ 2147483647 h 552"/>
                <a:gd name="T96" fmla="*/ 2043070714 w 475"/>
                <a:gd name="T97" fmla="*/ 2147483647 h 552"/>
                <a:gd name="T98" fmla="*/ 2147483647 w 475"/>
                <a:gd name="T99" fmla="*/ 2147483647 h 552"/>
                <a:gd name="T100" fmla="*/ 2147483647 w 475"/>
                <a:gd name="T101" fmla="*/ 2147483647 h 552"/>
                <a:gd name="T102" fmla="*/ 2147483647 w 475"/>
                <a:gd name="T103" fmla="*/ 2147483647 h 552"/>
                <a:gd name="T104" fmla="*/ 2043070714 w 475"/>
                <a:gd name="T105" fmla="*/ 2147483647 h 552"/>
                <a:gd name="T106" fmla="*/ 0 w 475"/>
                <a:gd name="T107" fmla="*/ 2147483647 h 552"/>
                <a:gd name="T108" fmla="*/ 2043070714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7" name="组合 48"/>
          <p:cNvGrpSpPr/>
          <p:nvPr/>
        </p:nvGrpSpPr>
        <p:grpSpPr bwMode="auto">
          <a:xfrm>
            <a:off x="7785100" y="354013"/>
            <a:ext cx="323850" cy="325437"/>
            <a:chOff x="0" y="0"/>
            <a:chExt cx="432048" cy="432834"/>
          </a:xfrm>
        </p:grpSpPr>
        <p:sp>
          <p:nvSpPr>
            <p:cNvPr id="36877"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6878"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038427114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1952729353 h 609"/>
                <a:gd name="T76" fmla="*/ 2147483647 w 581"/>
                <a:gd name="T77" fmla="*/ 1952729353 h 609"/>
                <a:gd name="T78" fmla="*/ 2147483647 w 581"/>
                <a:gd name="T79" fmla="*/ 2147483647 h 609"/>
                <a:gd name="T80" fmla="*/ 2147483647 w 581"/>
                <a:gd name="T81" fmla="*/ 2147483647 h 609"/>
                <a:gd name="T82" fmla="*/ 2147483647 w 581"/>
                <a:gd name="T83" fmla="*/ 1952729353 h 609"/>
                <a:gd name="T84" fmla="*/ 2147483647 w 581"/>
                <a:gd name="T85" fmla="*/ 1952729353 h 609"/>
                <a:gd name="T86" fmla="*/ 2147483647 w 581"/>
                <a:gd name="T87" fmla="*/ 2147483647 h 609"/>
                <a:gd name="T88" fmla="*/ 2147483647 w 581"/>
                <a:gd name="T89" fmla="*/ 2147483647 h 609"/>
                <a:gd name="T90" fmla="*/ 2147483647 w 581"/>
                <a:gd name="T91" fmla="*/ 1952729353 h 609"/>
                <a:gd name="T92" fmla="*/ 2147483647 w 581"/>
                <a:gd name="T93" fmla="*/ 1952729353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
        <p:nvSpPr>
          <p:cNvPr id="24" name="TextBox 24"/>
          <p:cNvSpPr txBox="1">
            <a:spLocks noChangeArrowheads="1"/>
          </p:cNvSpPr>
          <p:nvPr/>
        </p:nvSpPr>
        <p:spPr bwMode="auto">
          <a:xfrm>
            <a:off x="785813" y="142875"/>
            <a:ext cx="4286250" cy="461963"/>
          </a:xfrm>
          <a:prstGeom prst="rect">
            <a:avLst/>
          </a:prstGeom>
          <a:noFill/>
          <a:ln w="9525">
            <a:noFill/>
            <a:miter lim="800000"/>
          </a:ln>
        </p:spPr>
        <p:txBody>
          <a:bodyPr>
            <a:spAutoFit/>
          </a:bodyPr>
          <a:lstStyle/>
          <a:p>
            <a:r>
              <a:rPr lang="zh-CN" altLang="en-US" sz="2400" b="1" dirty="0">
                <a:latin typeface="黑体" panose="02010609060101010101" pitchFamily="49" charset="-122"/>
                <a:ea typeface="黑体" panose="02010609060101010101" pitchFamily="49" charset="-122"/>
              </a:rPr>
              <a:t>电</a:t>
            </a:r>
            <a:r>
              <a:rPr lang="zh-CN" altLang="en-US" sz="2400" b="1" dirty="0" smtClean="0">
                <a:latin typeface="黑体" panose="02010609060101010101" pitchFamily="49" charset="-122"/>
                <a:ea typeface="黑体" panose="02010609060101010101" pitchFamily="49" charset="-122"/>
              </a:rPr>
              <a:t>子模板注意</a:t>
            </a:r>
            <a:r>
              <a:rPr lang="zh-CN" altLang="en-US" sz="2400" b="1" dirty="0">
                <a:latin typeface="黑体" panose="02010609060101010101" pitchFamily="49" charset="-122"/>
                <a:ea typeface="黑体" panose="02010609060101010101" pitchFamily="49" charset="-122"/>
              </a:rPr>
              <a:t>事项</a:t>
            </a:r>
            <a:endParaRPr lang="zh-CN" altLang="en-US" sz="2400" b="1" dirty="0">
              <a:latin typeface="黑体" panose="02010609060101010101" pitchFamily="49" charset="-122"/>
              <a:ea typeface="黑体" panose="02010609060101010101" pitchFamily="49" charset="-122"/>
            </a:endParaRPr>
          </a:p>
        </p:txBody>
      </p:sp>
      <p:sp>
        <p:nvSpPr>
          <p:cNvPr id="26" name="灯片编号占位符 5"/>
          <p:cNvSpPr>
            <a:spLocks noGrp="1"/>
          </p:cNvSpPr>
          <p:nvPr>
            <p:ph type="sldNum" sz="quarter" idx="12"/>
          </p:nvPr>
        </p:nvSpPr>
        <p:spPr/>
        <p:txBody>
          <a:bodyPr/>
          <a:lstStyle/>
          <a:p>
            <a:pPr>
              <a:defRPr/>
            </a:pPr>
            <a:fld id="{D1DED0EE-910D-483E-88E0-53AB4C86B380}" type="slidenum">
              <a:rPr lang="zh-CN" altLang="en-US"/>
            </a:fld>
            <a:endParaRPr lang="zh-CN" altLang="en-US" sz="1800" dirty="0">
              <a:solidFill>
                <a:schemeClr val="tx1"/>
              </a:solidFill>
              <a:latin typeface="Arial" panose="020B0604020202020204" pitchFamily="34" charset="0"/>
            </a:endParaRPr>
          </a:p>
        </p:txBody>
      </p:sp>
      <p:sp>
        <p:nvSpPr>
          <p:cNvPr id="36876" name="Rectangle 1"/>
          <p:cNvSpPr>
            <a:spLocks noChangeArrowheads="1"/>
          </p:cNvSpPr>
          <p:nvPr/>
        </p:nvSpPr>
        <p:spPr bwMode="auto">
          <a:xfrm>
            <a:off x="571500" y="1088351"/>
            <a:ext cx="7786688" cy="3323987"/>
          </a:xfrm>
          <a:prstGeom prst="rect">
            <a:avLst/>
          </a:prstGeom>
          <a:noFill/>
          <a:ln w="9525">
            <a:noFill/>
            <a:miter lim="800000"/>
          </a:ln>
        </p:spPr>
        <p:txBody>
          <a:bodyPr anchor="ctr">
            <a:spAutoFit/>
          </a:bodyPr>
          <a:lstStyle/>
          <a:p>
            <a:pPr>
              <a:lnSpc>
                <a:spcPct val="150000"/>
              </a:lnSpc>
            </a:pPr>
            <a:r>
              <a:rPr lang="zh-CN" altLang="en-US" sz="2800" b="1" dirty="0">
                <a:latin typeface="华文仿宋" panose="02010600040101010101" pitchFamily="2" charset="-122"/>
                <a:ea typeface="华文仿宋" panose="02010600040101010101" pitchFamily="2" charset="-122"/>
                <a:cs typeface="Times New Roman" panose="02020603050405020304" pitchFamily="18" charset="0"/>
              </a:rPr>
              <a:t>（五）</a:t>
            </a:r>
            <a:r>
              <a:rPr lang="zh-CN" altLang="en-US" sz="2800" b="1" dirty="0">
                <a:latin typeface="仿宋_GB2312" pitchFamily="49" charset="-122"/>
                <a:ea typeface="仿宋_GB2312" pitchFamily="49" charset="-122"/>
                <a:cs typeface="Times New Roman" panose="02020603050405020304" pitchFamily="18" charset="0"/>
              </a:rPr>
              <a:t>为提升模板导入以及问题排查效率，</a:t>
            </a:r>
            <a:r>
              <a:rPr lang="zh-CN" altLang="en-US" sz="2800" b="1" dirty="0" smtClean="0">
                <a:latin typeface="仿宋_GB2312" pitchFamily="49" charset="-122"/>
                <a:ea typeface="仿宋_GB2312" pitchFamily="49" charset="-122"/>
                <a:cs typeface="Times New Roman" panose="02020603050405020304" pitchFamily="18" charset="0"/>
              </a:rPr>
              <a:t>需要让员工在填写后进行</a:t>
            </a:r>
            <a:r>
              <a:rPr lang="zh-CN" altLang="en-US" sz="2800" b="1" dirty="0">
                <a:latin typeface="仿宋_GB2312" pitchFamily="49" charset="-122"/>
                <a:ea typeface="仿宋_GB2312" pitchFamily="49" charset="-122"/>
                <a:cs typeface="Times New Roman" panose="02020603050405020304" pitchFamily="18" charset="0"/>
              </a:rPr>
              <a:t>规范的</a:t>
            </a:r>
            <a:r>
              <a:rPr lang="zh-CN" altLang="en-US" sz="2800" b="1" dirty="0">
                <a:solidFill>
                  <a:srgbClr val="0000FF"/>
                </a:solidFill>
                <a:latin typeface="仿宋_GB2312" pitchFamily="49" charset="-122"/>
                <a:ea typeface="仿宋_GB2312" pitchFamily="49" charset="-122"/>
                <a:cs typeface="Times New Roman" panose="02020603050405020304" pitchFamily="18" charset="0"/>
              </a:rPr>
              <a:t>文件命名</a:t>
            </a:r>
            <a:r>
              <a:rPr lang="zh-CN" altLang="en-US" sz="2800" b="1" dirty="0">
                <a:latin typeface="仿宋_GB2312" pitchFamily="49" charset="-122"/>
                <a:ea typeface="仿宋_GB2312" pitchFamily="49" charset="-122"/>
                <a:cs typeface="Times New Roman" panose="02020603050405020304" pitchFamily="18" charset="0"/>
              </a:rPr>
              <a:t>，如：单位名称</a:t>
            </a:r>
            <a:r>
              <a:rPr lang="en-US" altLang="zh-CN" sz="2800" b="1" dirty="0">
                <a:latin typeface="仿宋_GB2312" pitchFamily="49" charset="-122"/>
                <a:ea typeface="仿宋_GB2312" pitchFamily="49" charset="-122"/>
                <a:cs typeface="Times New Roman" panose="02020603050405020304" pitchFamily="18" charset="0"/>
              </a:rPr>
              <a:t>+</a:t>
            </a:r>
            <a:r>
              <a:rPr lang="zh-CN" altLang="en-US" sz="2800" b="1" dirty="0">
                <a:latin typeface="仿宋_GB2312" pitchFamily="49" charset="-122"/>
                <a:ea typeface="仿宋_GB2312" pitchFamily="49" charset="-122"/>
                <a:cs typeface="Times New Roman" panose="02020603050405020304" pitchFamily="18" charset="0"/>
              </a:rPr>
              <a:t>员工姓名</a:t>
            </a:r>
            <a:r>
              <a:rPr lang="en-US" altLang="zh-CN" sz="2800" b="1" dirty="0">
                <a:latin typeface="仿宋_GB2312" pitchFamily="49" charset="-122"/>
                <a:ea typeface="仿宋_GB2312" pitchFamily="49" charset="-122"/>
                <a:cs typeface="Times New Roman" panose="02020603050405020304" pitchFamily="18" charset="0"/>
              </a:rPr>
              <a:t>+</a:t>
            </a:r>
            <a:r>
              <a:rPr lang="zh-CN" altLang="en-US" sz="2800" b="1" dirty="0">
                <a:latin typeface="仿宋_GB2312" pitchFamily="49" charset="-122"/>
                <a:ea typeface="仿宋_GB2312" pitchFamily="49" charset="-122"/>
                <a:cs typeface="Times New Roman" panose="02020603050405020304" pitchFamily="18" charset="0"/>
              </a:rPr>
              <a:t>身份证件号码；人员比较多的单位建议</a:t>
            </a:r>
            <a:r>
              <a:rPr lang="zh-CN" altLang="en-US" sz="2800" b="1" dirty="0">
                <a:solidFill>
                  <a:srgbClr val="0000FF"/>
                </a:solidFill>
                <a:latin typeface="仿宋_GB2312" pitchFamily="49" charset="-122"/>
                <a:ea typeface="仿宋_GB2312" pitchFamily="49" charset="-122"/>
                <a:cs typeface="Times New Roman" panose="02020603050405020304" pitchFamily="18" charset="0"/>
              </a:rPr>
              <a:t>分部门</a:t>
            </a:r>
            <a:r>
              <a:rPr lang="zh-CN" altLang="en-US" sz="2800" b="1" dirty="0">
                <a:latin typeface="仿宋_GB2312" pitchFamily="49" charset="-122"/>
                <a:ea typeface="仿宋_GB2312" pitchFamily="49" charset="-122"/>
                <a:cs typeface="Times New Roman" panose="02020603050405020304" pitchFamily="18" charset="0"/>
              </a:rPr>
              <a:t>建文件夹；同时，为确保导入模板的成功率，建议</a:t>
            </a:r>
            <a:r>
              <a:rPr lang="zh-CN" altLang="en-US" sz="2800" b="1" dirty="0">
                <a:solidFill>
                  <a:srgbClr val="0000FF"/>
                </a:solidFill>
                <a:latin typeface="仿宋_GB2312" pitchFamily="49" charset="-122"/>
                <a:ea typeface="仿宋_GB2312" pitchFamily="49" charset="-122"/>
                <a:cs typeface="Times New Roman" panose="02020603050405020304" pitchFamily="18" charset="0"/>
              </a:rPr>
              <a:t>限制</a:t>
            </a:r>
            <a:r>
              <a:rPr lang="zh-CN" altLang="en-US" sz="2800" b="1" dirty="0">
                <a:latin typeface="仿宋_GB2312" pitchFamily="49" charset="-122"/>
                <a:ea typeface="仿宋_GB2312" pitchFamily="49" charset="-122"/>
                <a:cs typeface="Times New Roman" panose="02020603050405020304" pitchFamily="18" charset="0"/>
              </a:rPr>
              <a:t>每个文件夹的文件</a:t>
            </a:r>
            <a:r>
              <a:rPr lang="zh-CN" altLang="en-US" sz="2800" b="1" dirty="0">
                <a:solidFill>
                  <a:srgbClr val="0000FF"/>
                </a:solidFill>
                <a:latin typeface="仿宋_GB2312" pitchFamily="49" charset="-122"/>
                <a:ea typeface="仿宋_GB2312" pitchFamily="49" charset="-122"/>
                <a:cs typeface="Times New Roman" panose="02020603050405020304" pitchFamily="18" charset="0"/>
              </a:rPr>
              <a:t>数量</a:t>
            </a:r>
            <a:r>
              <a:rPr lang="zh-CN" altLang="en-US" sz="2800" b="1" dirty="0">
                <a:latin typeface="仿宋_GB2312" pitchFamily="49" charset="-122"/>
                <a:ea typeface="仿宋_GB2312" pitchFamily="49" charset="-122"/>
                <a:cs typeface="Times New Roman" panose="02020603050405020304" pitchFamily="18" charset="0"/>
              </a:rPr>
              <a:t>。</a:t>
            </a:r>
            <a:endParaRPr lang="en-US" altLang="zh-CN" sz="2800" b="1" dirty="0">
              <a:latin typeface="仿宋_GB2312" pitchFamily="49" charset="-122"/>
              <a:ea typeface="仿宋_GB2312" pitchFamily="49" charset="-122"/>
              <a:cs typeface="Times New Roman" panose="02020603050405020304" pitchFamily="18" charset="0"/>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5299075"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填写电子模板</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首页</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pic>
        <p:nvPicPr>
          <p:cNvPr id="1026" name="Picture 2"/>
          <p:cNvPicPr>
            <a:picLocks noChangeAspect="1" noChangeArrowheads="1"/>
          </p:cNvPicPr>
          <p:nvPr/>
        </p:nvPicPr>
        <p:blipFill>
          <a:blip r:embed="rId1"/>
          <a:srcRect/>
          <a:stretch>
            <a:fillRect/>
          </a:stretch>
        </p:blipFill>
        <p:spPr bwMode="auto">
          <a:xfrm>
            <a:off x="785786" y="714362"/>
            <a:ext cx="7715304" cy="4338649"/>
          </a:xfrm>
          <a:prstGeom prst="rect">
            <a:avLst/>
          </a:prstGeom>
          <a:noFill/>
          <a:ln w="9525">
            <a:noFill/>
            <a:miter lim="800000"/>
            <a:headEnd/>
            <a:tailEnd/>
          </a:ln>
          <a:effectLst/>
        </p:spPr>
      </p:pic>
    </p:spTree>
  </p:cSld>
  <p:clrMapOvr>
    <a:masterClrMapping/>
  </p:clrMapOvr>
  <p:transition spd="med" advTm="0">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5010150"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填写电子模板</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首页填写范例</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pic>
        <p:nvPicPr>
          <p:cNvPr id="2050" name="Picture 2"/>
          <p:cNvPicPr>
            <a:picLocks noChangeAspect="1" noChangeArrowheads="1"/>
          </p:cNvPicPr>
          <p:nvPr/>
        </p:nvPicPr>
        <p:blipFill>
          <a:blip r:embed="rId1"/>
          <a:srcRect/>
          <a:stretch>
            <a:fillRect/>
          </a:stretch>
        </p:blipFill>
        <p:spPr bwMode="auto">
          <a:xfrm>
            <a:off x="142844" y="1071552"/>
            <a:ext cx="8877402" cy="2709859"/>
          </a:xfrm>
          <a:prstGeom prst="rect">
            <a:avLst/>
          </a:prstGeom>
          <a:noFill/>
          <a:ln w="9525">
            <a:noFill/>
            <a:miter lim="800000"/>
            <a:headEnd/>
            <a:tailEnd/>
          </a:ln>
          <a:effectLst/>
        </p:spPr>
      </p:pic>
    </p:spTree>
  </p:cSld>
  <p:clrMapOvr>
    <a:masterClrMapping/>
  </p:clrMapOvr>
  <p:transition spd="med" advTm="0">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9387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填写电子模板</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子女教育</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pic>
        <p:nvPicPr>
          <p:cNvPr id="3074" name="Picture 2"/>
          <p:cNvPicPr>
            <a:picLocks noChangeAspect="1" noChangeArrowheads="1"/>
          </p:cNvPicPr>
          <p:nvPr/>
        </p:nvPicPr>
        <p:blipFill>
          <a:blip r:embed="rId1"/>
          <a:srcRect/>
          <a:stretch>
            <a:fillRect/>
          </a:stretch>
        </p:blipFill>
        <p:spPr bwMode="auto">
          <a:xfrm>
            <a:off x="214282" y="928676"/>
            <a:ext cx="8575315" cy="3671897"/>
          </a:xfrm>
          <a:prstGeom prst="rect">
            <a:avLst/>
          </a:prstGeom>
          <a:noFill/>
          <a:ln w="9525">
            <a:noFill/>
            <a:miter lim="800000"/>
            <a:headEnd/>
            <a:tailEnd/>
          </a:ln>
          <a:effectLst/>
        </p:spPr>
      </p:pic>
    </p:spTree>
  </p:cSld>
  <p:clrMapOvr>
    <a:masterClrMapping/>
  </p:clrMapOvr>
  <p:transition spd="med" advTm="0">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9387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填写电子模板</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继续教育</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pic>
        <p:nvPicPr>
          <p:cNvPr id="4098" name="Picture 2"/>
          <p:cNvPicPr>
            <a:picLocks noChangeAspect="1" noChangeArrowheads="1"/>
          </p:cNvPicPr>
          <p:nvPr/>
        </p:nvPicPr>
        <p:blipFill>
          <a:blip r:embed="rId1"/>
          <a:srcRect/>
          <a:stretch>
            <a:fillRect/>
          </a:stretch>
        </p:blipFill>
        <p:spPr bwMode="auto">
          <a:xfrm>
            <a:off x="642910" y="785800"/>
            <a:ext cx="7929618" cy="3929090"/>
          </a:xfrm>
          <a:prstGeom prst="rect">
            <a:avLst/>
          </a:prstGeom>
          <a:noFill/>
          <a:ln w="9525">
            <a:noFill/>
            <a:miter lim="800000"/>
            <a:headEnd/>
            <a:tailEnd/>
          </a:ln>
          <a:effectLst/>
        </p:spPr>
      </p:pic>
    </p:spTree>
  </p:cSld>
  <p:clrMapOvr>
    <a:masterClrMapping/>
  </p:clrMapOvr>
  <p:transition spd="med" advTm="0">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9387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填写电子模板</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住房贷款利息</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pic>
        <p:nvPicPr>
          <p:cNvPr id="5122" name="Picture 2"/>
          <p:cNvPicPr>
            <a:picLocks noChangeAspect="1" noChangeArrowheads="1"/>
          </p:cNvPicPr>
          <p:nvPr/>
        </p:nvPicPr>
        <p:blipFill>
          <a:blip r:embed="rId1"/>
          <a:srcRect/>
          <a:stretch>
            <a:fillRect/>
          </a:stretch>
        </p:blipFill>
        <p:spPr bwMode="auto">
          <a:xfrm>
            <a:off x="785786" y="785800"/>
            <a:ext cx="7858180" cy="4137225"/>
          </a:xfrm>
          <a:prstGeom prst="rect">
            <a:avLst/>
          </a:prstGeom>
          <a:noFill/>
          <a:ln w="9525">
            <a:noFill/>
            <a:miter lim="800000"/>
            <a:headEnd/>
            <a:tailEnd/>
          </a:ln>
          <a:effectLst/>
        </p:spPr>
      </p:pic>
    </p:spTree>
  </p:cSld>
  <p:clrMapOvr>
    <a:masterClrMapping/>
  </p:clrMapOvr>
  <p:transition spd="med" advTm="0">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9387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填写电子模板</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住房贷款利息支出填写范例</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pic>
        <p:nvPicPr>
          <p:cNvPr id="6146" name="Picture 2"/>
          <p:cNvPicPr>
            <a:picLocks noChangeAspect="1" noChangeArrowheads="1"/>
          </p:cNvPicPr>
          <p:nvPr/>
        </p:nvPicPr>
        <p:blipFill>
          <a:blip r:embed="rId1"/>
          <a:srcRect/>
          <a:stretch>
            <a:fillRect/>
          </a:stretch>
        </p:blipFill>
        <p:spPr bwMode="auto">
          <a:xfrm>
            <a:off x="428596" y="928676"/>
            <a:ext cx="8314895" cy="2357454"/>
          </a:xfrm>
          <a:prstGeom prst="rect">
            <a:avLst/>
          </a:prstGeom>
          <a:noFill/>
          <a:ln w="9525">
            <a:noFill/>
            <a:miter lim="800000"/>
            <a:headEnd/>
            <a:tailEnd/>
          </a:ln>
          <a:effectLst/>
        </p:spPr>
      </p:pic>
    </p:spTree>
  </p:cSld>
  <p:clrMapOvr>
    <a:masterClrMapping/>
  </p:clrMapOvr>
  <p:transition spd="med" advTm="0">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9387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填写电子模板</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住房租金</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pic>
        <p:nvPicPr>
          <p:cNvPr id="7170" name="Picture 2"/>
          <p:cNvPicPr>
            <a:picLocks noChangeAspect="1" noChangeArrowheads="1"/>
          </p:cNvPicPr>
          <p:nvPr/>
        </p:nvPicPr>
        <p:blipFill>
          <a:blip r:embed="rId1"/>
          <a:srcRect/>
          <a:stretch>
            <a:fillRect/>
          </a:stretch>
        </p:blipFill>
        <p:spPr bwMode="auto">
          <a:xfrm>
            <a:off x="500034" y="857238"/>
            <a:ext cx="8049659" cy="3714776"/>
          </a:xfrm>
          <a:prstGeom prst="rect">
            <a:avLst/>
          </a:prstGeom>
          <a:noFill/>
          <a:ln w="9525">
            <a:noFill/>
            <a:miter lim="800000"/>
            <a:headEnd/>
            <a:tailEnd/>
          </a:ln>
          <a:effectLst/>
        </p:spPr>
      </p:pic>
    </p:spTree>
  </p:cSld>
  <p:clrMapOvr>
    <a:masterClrMapping/>
  </p:clrMapOvr>
  <p:transition spd="med" advTm="0">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9387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填写电子模板</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住房租金支出填写范例</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pic>
        <p:nvPicPr>
          <p:cNvPr id="8194" name="Picture 2"/>
          <p:cNvPicPr>
            <a:picLocks noChangeAspect="1" noChangeArrowheads="1"/>
          </p:cNvPicPr>
          <p:nvPr/>
        </p:nvPicPr>
        <p:blipFill>
          <a:blip r:embed="rId1"/>
          <a:srcRect/>
          <a:stretch>
            <a:fillRect/>
          </a:stretch>
        </p:blipFill>
        <p:spPr bwMode="auto">
          <a:xfrm>
            <a:off x="142844" y="928676"/>
            <a:ext cx="8780815" cy="3000396"/>
          </a:xfrm>
          <a:prstGeom prst="rect">
            <a:avLst/>
          </a:prstGeom>
          <a:noFill/>
          <a:ln w="9525">
            <a:noFill/>
            <a:miter lim="800000"/>
            <a:headEnd/>
            <a:tailEnd/>
          </a:ln>
          <a:effectLst/>
        </p:spPr>
      </p:pic>
    </p:spTree>
  </p:cSld>
  <p:clrMapOvr>
    <a:masterClrMapping/>
  </p:clrMapOvr>
  <p:transition spd="med" advTm="0">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8" name="Title 1"/>
          <p:cNvSpPr txBox="1"/>
          <p:nvPr/>
        </p:nvSpPr>
        <p:spPr>
          <a:xfrm>
            <a:off x="857250" y="200025"/>
            <a:ext cx="49387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填写电子模板</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赡养老人</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9218" name="Picture 2"/>
          <p:cNvPicPr>
            <a:picLocks noChangeAspect="1" noChangeArrowheads="1"/>
          </p:cNvPicPr>
          <p:nvPr/>
        </p:nvPicPr>
        <p:blipFill>
          <a:blip r:embed="rId1"/>
          <a:srcRect/>
          <a:stretch>
            <a:fillRect/>
          </a:stretch>
        </p:blipFill>
        <p:spPr bwMode="auto">
          <a:xfrm>
            <a:off x="785786" y="785800"/>
            <a:ext cx="7786742" cy="4200525"/>
          </a:xfrm>
          <a:prstGeom prst="rect">
            <a:avLst/>
          </a:prstGeom>
          <a:noFill/>
          <a:ln w="9525">
            <a:noFill/>
            <a:miter lim="800000"/>
            <a:headEnd/>
            <a:tailEnd/>
          </a:ln>
          <a:effectLst/>
        </p:spPr>
      </p:pic>
    </p:spTree>
  </p:cSld>
  <p:clrMapOvr>
    <a:masterClrMapping/>
  </p:clrMapOvr>
  <p:transition spd="med" advTm="0">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49387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填写电子模板</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赡养老人支出填写范例</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pic>
        <p:nvPicPr>
          <p:cNvPr id="10242" name="Picture 2"/>
          <p:cNvPicPr>
            <a:picLocks noChangeAspect="1" noChangeArrowheads="1"/>
          </p:cNvPicPr>
          <p:nvPr/>
        </p:nvPicPr>
        <p:blipFill>
          <a:blip r:embed="rId1"/>
          <a:srcRect/>
          <a:stretch>
            <a:fillRect/>
          </a:stretch>
        </p:blipFill>
        <p:spPr bwMode="auto">
          <a:xfrm>
            <a:off x="642910" y="785800"/>
            <a:ext cx="8024825" cy="4030823"/>
          </a:xfrm>
          <a:prstGeom prst="rect">
            <a:avLst/>
          </a:prstGeom>
          <a:noFill/>
          <a:ln w="9525">
            <a:noFill/>
            <a:miter lim="800000"/>
            <a:headEnd/>
            <a:tailEnd/>
          </a:ln>
          <a:effectLst/>
        </p:spPr>
      </p:pic>
    </p:spTree>
  </p:cSld>
  <p:clrMapOvr>
    <a:masterClrMapping/>
  </p:clrMapOvr>
  <p:transition spd="med" advTm="0">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58023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获取远程办税端</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4278" name="Shape 1794"/>
          <p:cNvSpPr>
            <a:spLocks noChangeArrowheads="1"/>
          </p:cNvSpPr>
          <p:nvPr/>
        </p:nvSpPr>
        <p:spPr bwMode="auto">
          <a:xfrm>
            <a:off x="1187450" y="830263"/>
            <a:ext cx="2284413" cy="442912"/>
          </a:xfrm>
          <a:prstGeom prst="roundRect">
            <a:avLst>
              <a:gd name="adj" fmla="val 50000"/>
            </a:avLst>
          </a:prstGeom>
          <a:solidFill>
            <a:schemeClr val="accent1"/>
          </a:solidFill>
          <a:ln w="12700">
            <a:noFill/>
            <a:miter lim="400000"/>
          </a:ln>
        </p:spPr>
        <p:txBody>
          <a:bodyPr lIns="14288" tIns="14288" rIns="14288" bIns="14288" anchor="ctr"/>
          <a:lstStyle/>
          <a:p>
            <a:endParaRPr lang="zh-CN" altLang="en-US" sz="1300">
              <a:latin typeface="Calibri" panose="020F0502020204030204" pitchFamily="34" charset="0"/>
            </a:endParaRPr>
          </a:p>
        </p:txBody>
      </p:sp>
      <p:sp>
        <p:nvSpPr>
          <p:cNvPr id="54279" name="Text Placeholder 3"/>
          <p:cNvSpPr txBox="1">
            <a:spLocks noChangeArrowheads="1"/>
          </p:cNvSpPr>
          <p:nvPr/>
        </p:nvSpPr>
        <p:spPr bwMode="auto">
          <a:xfrm>
            <a:off x="993775" y="898525"/>
            <a:ext cx="2714625"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sz="2000" b="1">
                <a:solidFill>
                  <a:schemeClr val="bg1"/>
                </a:solidFill>
                <a:latin typeface="微软雅黑" panose="020B0503020204020204" pitchFamily="34" charset="-122"/>
                <a:ea typeface="微软雅黑" panose="020B0503020204020204" pitchFamily="34" charset="-122"/>
                <a:cs typeface="Open Sans"/>
              </a:rPr>
              <a:t>远程办税端</a:t>
            </a:r>
            <a:endParaRPr lang="zh-CN" altLang="en-US" sz="2000" b="1">
              <a:solidFill>
                <a:schemeClr val="bg1"/>
              </a:solidFill>
              <a:latin typeface="微软雅黑" panose="020B0503020204020204" pitchFamily="34" charset="-122"/>
              <a:ea typeface="微软雅黑" panose="020B0503020204020204" pitchFamily="34" charset="-122"/>
              <a:cs typeface="Open Sans"/>
            </a:endParaRPr>
          </a:p>
        </p:txBody>
      </p:sp>
      <p:sp>
        <p:nvSpPr>
          <p:cNvPr id="21" name="圆角矩形 20"/>
          <p:cNvSpPr/>
          <p:nvPr/>
        </p:nvSpPr>
        <p:spPr>
          <a:xfrm>
            <a:off x="720725" y="1463675"/>
            <a:ext cx="7739063" cy="1684338"/>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4281" name="TextBox 21"/>
          <p:cNvSpPr txBox="1">
            <a:spLocks noChangeArrowheads="1"/>
          </p:cNvSpPr>
          <p:nvPr/>
        </p:nvSpPr>
        <p:spPr bwMode="auto">
          <a:xfrm>
            <a:off x="955675" y="1708150"/>
            <a:ext cx="7235825" cy="960438"/>
          </a:xfrm>
          <a:prstGeom prst="rect">
            <a:avLst/>
          </a:prstGeom>
          <a:noFill/>
          <a:ln w="9525">
            <a:noFill/>
            <a:miter lim="800000"/>
          </a:ln>
        </p:spPr>
        <p:txBody>
          <a:bodyPr lIns="0" tIns="0" rIns="0" bIns="0">
            <a:spAutoFit/>
          </a:bodyPr>
          <a:lstStyle/>
          <a:p>
            <a:pPr indent="457200" algn="just">
              <a:lnSpc>
                <a:spcPct val="120000"/>
              </a:lnSpc>
            </a:pPr>
            <a:r>
              <a:rPr lang="en-US" altLang="zh-CN" b="1" dirty="0">
                <a:solidFill>
                  <a:srgbClr val="0000FF"/>
                </a:solidFill>
                <a:latin typeface="Calibri" panose="020F0502020204030204" pitchFamily="34" charset="0"/>
              </a:rPr>
              <a:t>2019</a:t>
            </a:r>
            <a:r>
              <a:rPr lang="zh-CN" altLang="en-US" b="1" dirty="0">
                <a:solidFill>
                  <a:srgbClr val="0000FF"/>
                </a:solidFill>
                <a:latin typeface="Calibri" panose="020F0502020204030204" pitchFamily="34" charset="0"/>
              </a:rPr>
              <a:t>年</a:t>
            </a:r>
            <a:r>
              <a:rPr lang="en-US" altLang="zh-CN" b="1" dirty="0">
                <a:solidFill>
                  <a:srgbClr val="0000FF"/>
                </a:solidFill>
                <a:latin typeface="Calibri" panose="020F0502020204030204" pitchFamily="34" charset="0"/>
              </a:rPr>
              <a:t>1</a:t>
            </a:r>
            <a:r>
              <a:rPr lang="zh-CN" altLang="en-US" b="1" dirty="0">
                <a:solidFill>
                  <a:srgbClr val="0000FF"/>
                </a:solidFill>
                <a:latin typeface="Calibri" panose="020F0502020204030204" pitchFamily="34" charset="0"/>
              </a:rPr>
              <a:t>月</a:t>
            </a:r>
            <a:r>
              <a:rPr lang="en-US" altLang="zh-CN" b="1" dirty="0">
                <a:solidFill>
                  <a:srgbClr val="0000FF"/>
                </a:solidFill>
                <a:latin typeface="Calibri" panose="020F0502020204030204" pitchFamily="34" charset="0"/>
              </a:rPr>
              <a:t>1</a:t>
            </a:r>
            <a:r>
              <a:rPr lang="zh-CN" altLang="en-US" b="1" dirty="0">
                <a:solidFill>
                  <a:srgbClr val="0000FF"/>
                </a:solidFill>
                <a:latin typeface="Calibri" panose="020F0502020204030204" pitchFamily="34" charset="0"/>
              </a:rPr>
              <a:t>日</a:t>
            </a:r>
            <a:r>
              <a:rPr lang="zh-CN" altLang="en-US" b="1" dirty="0">
                <a:latin typeface="Calibri" panose="020F0502020204030204" pitchFamily="34" charset="0"/>
              </a:rPr>
              <a:t>正式发布远程办税端：</a:t>
            </a:r>
            <a:endParaRPr lang="zh-CN" altLang="en-US" b="1" dirty="0">
              <a:latin typeface="Calibri" panose="020F0502020204030204" pitchFamily="34" charset="0"/>
            </a:endParaRPr>
          </a:p>
          <a:p>
            <a:pPr indent="457200" algn="just">
              <a:lnSpc>
                <a:spcPct val="120000"/>
              </a:lnSpc>
            </a:pPr>
            <a:r>
              <a:rPr lang="zh-CN" altLang="en-US" b="1" dirty="0">
                <a:latin typeface="Calibri" panose="020F0502020204030204" pitchFamily="34" charset="0"/>
              </a:rPr>
              <a:t>国家税务总局发布的手机</a:t>
            </a:r>
            <a:r>
              <a:rPr lang="en-US" altLang="zh-CN" b="1" dirty="0">
                <a:latin typeface="Calibri" panose="020F0502020204030204" pitchFamily="34" charset="0"/>
              </a:rPr>
              <a:t>APP“</a:t>
            </a:r>
            <a:r>
              <a:rPr lang="zh-CN" altLang="en-US" b="1" dirty="0">
                <a:latin typeface="Calibri" panose="020F0502020204030204" pitchFamily="34" charset="0"/>
              </a:rPr>
              <a:t>个人所得税”</a:t>
            </a:r>
            <a:r>
              <a:rPr lang="en-US" altLang="zh-CN" b="1" dirty="0">
                <a:latin typeface="Calibri" panose="020F0502020204030204" pitchFamily="34" charset="0"/>
              </a:rPr>
              <a:t>&amp; </a:t>
            </a:r>
            <a:r>
              <a:rPr lang="zh-CN" altLang="en-US" b="1" dirty="0">
                <a:latin typeface="Calibri" panose="020F0502020204030204" pitchFamily="34" charset="0"/>
              </a:rPr>
              <a:t>各省电子税务局</a:t>
            </a:r>
            <a:endParaRPr lang="en-US" altLang="zh-CN" b="1" dirty="0">
              <a:latin typeface="Calibri" panose="020F0502020204030204" pitchFamily="34" charset="0"/>
            </a:endParaRPr>
          </a:p>
          <a:p>
            <a:pPr indent="457200" algn="just">
              <a:lnSpc>
                <a:spcPct val="120000"/>
              </a:lnSpc>
            </a:pPr>
            <a:endParaRPr lang="zh-CN" altLang="en-US" sz="1600" dirty="0">
              <a:latin typeface="Calibri" panose="020F0502020204030204" pitchFamily="34" charset="0"/>
            </a:endParaRPr>
          </a:p>
        </p:txBody>
      </p:sp>
      <p:sp>
        <p:nvSpPr>
          <p:cNvPr id="23" name="矩形 93"/>
          <p:cNvSpPr/>
          <p:nvPr/>
        </p:nvSpPr>
        <p:spPr>
          <a:xfrm>
            <a:off x="684213" y="1419225"/>
            <a:ext cx="287337"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93"/>
          <p:cNvSpPr/>
          <p:nvPr/>
        </p:nvSpPr>
        <p:spPr>
          <a:xfrm rot="10800000">
            <a:off x="8223250" y="2932113"/>
            <a:ext cx="288925" cy="287337"/>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pic>
        <p:nvPicPr>
          <p:cNvPr id="54285" name="图片 1"/>
          <p:cNvPicPr>
            <a:picLocks noChangeAspect="1" noChangeArrowheads="1"/>
          </p:cNvPicPr>
          <p:nvPr/>
        </p:nvPicPr>
        <p:blipFill>
          <a:blip r:embed="rId1" cstate="print"/>
          <a:srcRect/>
          <a:stretch>
            <a:fillRect/>
          </a:stretch>
        </p:blipFill>
        <p:spPr bwMode="auto">
          <a:xfrm>
            <a:off x="4140200" y="2503488"/>
            <a:ext cx="3762375" cy="2265362"/>
          </a:xfrm>
          <a:prstGeom prst="rect">
            <a:avLst/>
          </a:prstGeom>
          <a:noFill/>
          <a:ln w="9525">
            <a:solidFill>
              <a:srgbClr val="D9D9D9"/>
            </a:solidFill>
            <a:round/>
          </a:ln>
        </p:spPr>
      </p:pic>
      <p:pic>
        <p:nvPicPr>
          <p:cNvPr id="54286" name="图片 2"/>
          <p:cNvPicPr>
            <a:picLocks noChangeAspect="1" noChangeArrowheads="1"/>
          </p:cNvPicPr>
          <p:nvPr/>
        </p:nvPicPr>
        <p:blipFill>
          <a:blip r:embed="rId2" cstate="print"/>
          <a:srcRect/>
          <a:stretch>
            <a:fillRect/>
          </a:stretch>
        </p:blipFill>
        <p:spPr bwMode="auto">
          <a:xfrm>
            <a:off x="936625" y="2503488"/>
            <a:ext cx="1979613" cy="2484437"/>
          </a:xfrm>
          <a:prstGeom prst="rect">
            <a:avLst/>
          </a:prstGeom>
          <a:noFill/>
          <a:ln w="9525">
            <a:noFill/>
            <a:miter lim="800000"/>
            <a:headEnd/>
            <a:tailEnd/>
          </a:ln>
        </p:spPr>
      </p:pic>
      <p:sp>
        <p:nvSpPr>
          <p:cNvPr id="16" name="圆角矩形 15"/>
          <p:cNvSpPr/>
          <p:nvPr/>
        </p:nvSpPr>
        <p:spPr>
          <a:xfrm>
            <a:off x="4140200" y="754063"/>
            <a:ext cx="4319588" cy="595312"/>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b="1" dirty="0"/>
              <a:t>无需留存纸质扣除信息表</a:t>
            </a:r>
            <a:endParaRPr lang="zh-CN" altLang="en-US" sz="2800" b="1" dirty="0"/>
          </a:p>
        </p:txBody>
      </p:sp>
      <p:grpSp>
        <p:nvGrpSpPr>
          <p:cNvPr id="17" name="组合 57"/>
          <p:cNvGrpSpPr/>
          <p:nvPr/>
        </p:nvGrpSpPr>
        <p:grpSpPr bwMode="auto">
          <a:xfrm>
            <a:off x="5840413" y="354013"/>
            <a:ext cx="325437" cy="325437"/>
            <a:chOff x="0" y="0"/>
            <a:chExt cx="432833" cy="432834"/>
          </a:xfrm>
        </p:grpSpPr>
        <p:sp>
          <p:nvSpPr>
            <p:cNvPr id="18"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9" name="Freeform 75"/>
            <p:cNvSpPr>
              <a:spLocks noChangeArrowheads="1"/>
            </p:cNvSpPr>
            <p:nvPr/>
          </p:nvSpPr>
          <p:spPr bwMode="auto">
            <a:xfrm>
              <a:off x="91984" y="111059"/>
              <a:ext cx="248863" cy="210716"/>
            </a:xfrm>
            <a:custGeom>
              <a:avLst/>
              <a:gdLst>
                <a:gd name="T0" fmla="*/ 572 w 602"/>
                <a:gd name="T1" fmla="*/ 509 h 510"/>
                <a:gd name="T2" fmla="*/ 572 w 602"/>
                <a:gd name="T3" fmla="*/ 509 h 510"/>
                <a:gd name="T4" fmla="*/ 28 w 602"/>
                <a:gd name="T5" fmla="*/ 509 h 510"/>
                <a:gd name="T6" fmla="*/ 0 w 602"/>
                <a:gd name="T7" fmla="*/ 481 h 510"/>
                <a:gd name="T8" fmla="*/ 0 w 602"/>
                <a:gd name="T9" fmla="*/ 28 h 510"/>
                <a:gd name="T10" fmla="*/ 28 w 602"/>
                <a:gd name="T11" fmla="*/ 0 h 510"/>
                <a:gd name="T12" fmla="*/ 56 w 602"/>
                <a:gd name="T13" fmla="*/ 28 h 510"/>
                <a:gd name="T14" fmla="*/ 56 w 602"/>
                <a:gd name="T15" fmla="*/ 389 h 510"/>
                <a:gd name="T16" fmla="*/ 56 w 602"/>
                <a:gd name="T17" fmla="*/ 452 h 510"/>
                <a:gd name="T18" fmla="*/ 572 w 602"/>
                <a:gd name="T19" fmla="*/ 452 h 510"/>
                <a:gd name="T20" fmla="*/ 601 w 602"/>
                <a:gd name="T21" fmla="*/ 481 h 510"/>
                <a:gd name="T22" fmla="*/ 572 w 602"/>
                <a:gd name="T23" fmla="*/ 509 h 510"/>
                <a:gd name="T24" fmla="*/ 509 w 602"/>
                <a:gd name="T25" fmla="*/ 424 h 510"/>
                <a:gd name="T26" fmla="*/ 509 w 602"/>
                <a:gd name="T27" fmla="*/ 424 h 510"/>
                <a:gd name="T28" fmla="*/ 452 w 602"/>
                <a:gd name="T29" fmla="*/ 424 h 510"/>
                <a:gd name="T30" fmla="*/ 424 w 602"/>
                <a:gd name="T31" fmla="*/ 396 h 510"/>
                <a:gd name="T32" fmla="*/ 424 w 602"/>
                <a:gd name="T33" fmla="*/ 198 h 510"/>
                <a:gd name="T34" fmla="*/ 452 w 602"/>
                <a:gd name="T35" fmla="*/ 170 h 510"/>
                <a:gd name="T36" fmla="*/ 509 w 602"/>
                <a:gd name="T37" fmla="*/ 170 h 510"/>
                <a:gd name="T38" fmla="*/ 537 w 602"/>
                <a:gd name="T39" fmla="*/ 198 h 510"/>
                <a:gd name="T40" fmla="*/ 537 w 602"/>
                <a:gd name="T41" fmla="*/ 396 h 510"/>
                <a:gd name="T42" fmla="*/ 509 w 602"/>
                <a:gd name="T43" fmla="*/ 424 h 510"/>
                <a:gd name="T44" fmla="*/ 346 w 602"/>
                <a:gd name="T45" fmla="*/ 424 h 510"/>
                <a:gd name="T46" fmla="*/ 346 w 602"/>
                <a:gd name="T47" fmla="*/ 424 h 510"/>
                <a:gd name="T48" fmla="*/ 290 w 602"/>
                <a:gd name="T49" fmla="*/ 424 h 510"/>
                <a:gd name="T50" fmla="*/ 261 w 602"/>
                <a:gd name="T51" fmla="*/ 396 h 510"/>
                <a:gd name="T52" fmla="*/ 261 w 602"/>
                <a:gd name="T53" fmla="*/ 85 h 510"/>
                <a:gd name="T54" fmla="*/ 290 w 602"/>
                <a:gd name="T55" fmla="*/ 57 h 510"/>
                <a:gd name="T56" fmla="*/ 346 w 602"/>
                <a:gd name="T57" fmla="*/ 57 h 510"/>
                <a:gd name="T58" fmla="*/ 374 w 602"/>
                <a:gd name="T59" fmla="*/ 85 h 510"/>
                <a:gd name="T60" fmla="*/ 374 w 602"/>
                <a:gd name="T61" fmla="*/ 396 h 510"/>
                <a:gd name="T62" fmla="*/ 346 w 602"/>
                <a:gd name="T63" fmla="*/ 424 h 510"/>
                <a:gd name="T64" fmla="*/ 191 w 602"/>
                <a:gd name="T65" fmla="*/ 424 h 510"/>
                <a:gd name="T66" fmla="*/ 191 w 602"/>
                <a:gd name="T67" fmla="*/ 424 h 510"/>
                <a:gd name="T68" fmla="*/ 134 w 602"/>
                <a:gd name="T69" fmla="*/ 424 h 510"/>
                <a:gd name="T70" fmla="*/ 106 w 602"/>
                <a:gd name="T71" fmla="*/ 396 h 510"/>
                <a:gd name="T72" fmla="*/ 106 w 602"/>
                <a:gd name="T73" fmla="*/ 339 h 510"/>
                <a:gd name="T74" fmla="*/ 134 w 602"/>
                <a:gd name="T75" fmla="*/ 311 h 510"/>
                <a:gd name="T76" fmla="*/ 191 w 602"/>
                <a:gd name="T77" fmla="*/ 311 h 510"/>
                <a:gd name="T78" fmla="*/ 219 w 602"/>
                <a:gd name="T79" fmla="*/ 339 h 510"/>
                <a:gd name="T80" fmla="*/ 219 w 602"/>
                <a:gd name="T81" fmla="*/ 396 h 510"/>
                <a:gd name="T82" fmla="*/ 191 w 602"/>
                <a:gd name="T83" fmla="*/ 424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20" name="组合 60"/>
          <p:cNvGrpSpPr/>
          <p:nvPr/>
        </p:nvGrpSpPr>
        <p:grpSpPr bwMode="auto">
          <a:xfrm>
            <a:off x="6326188" y="354013"/>
            <a:ext cx="325437" cy="325437"/>
            <a:chOff x="0" y="0"/>
            <a:chExt cx="432833" cy="432834"/>
          </a:xfrm>
        </p:grpSpPr>
        <p:sp>
          <p:nvSpPr>
            <p:cNvPr id="22"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5" name="Freeform 84"/>
            <p:cNvSpPr>
              <a:spLocks noChangeArrowheads="1"/>
            </p:cNvSpPr>
            <p:nvPr/>
          </p:nvSpPr>
          <p:spPr bwMode="auto">
            <a:xfrm>
              <a:off x="101594" y="91986"/>
              <a:ext cx="248863" cy="248863"/>
            </a:xfrm>
            <a:custGeom>
              <a:avLst/>
              <a:gdLst>
                <a:gd name="T0" fmla="*/ 332 w 602"/>
                <a:gd name="T1" fmla="*/ 268 h 602"/>
                <a:gd name="T2" fmla="*/ 332 w 602"/>
                <a:gd name="T3" fmla="*/ 268 h 602"/>
                <a:gd name="T4" fmla="*/ 332 w 602"/>
                <a:gd name="T5" fmla="*/ 0 h 602"/>
                <a:gd name="T6" fmla="*/ 601 w 602"/>
                <a:gd name="T7" fmla="*/ 268 h 602"/>
                <a:gd name="T8" fmla="*/ 332 w 602"/>
                <a:gd name="T9" fmla="*/ 268 h 602"/>
                <a:gd name="T10" fmla="*/ 276 w 602"/>
                <a:gd name="T11" fmla="*/ 601 h 602"/>
                <a:gd name="T12" fmla="*/ 276 w 602"/>
                <a:gd name="T13" fmla="*/ 601 h 602"/>
                <a:gd name="T14" fmla="*/ 0 w 602"/>
                <a:gd name="T15" fmla="*/ 325 h 602"/>
                <a:gd name="T16" fmla="*/ 276 w 602"/>
                <a:gd name="T17" fmla="*/ 56 h 602"/>
                <a:gd name="T18" fmla="*/ 276 w 602"/>
                <a:gd name="T19" fmla="*/ 325 h 602"/>
                <a:gd name="T20" fmla="*/ 544 w 602"/>
                <a:gd name="T21" fmla="*/ 325 h 602"/>
                <a:gd name="T22" fmla="*/ 276 w 602"/>
                <a:gd name="T23" fmla="*/ 601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26" name="组合 51"/>
          <p:cNvGrpSpPr/>
          <p:nvPr/>
        </p:nvGrpSpPr>
        <p:grpSpPr bwMode="auto">
          <a:xfrm>
            <a:off x="6811963" y="354013"/>
            <a:ext cx="323850" cy="323850"/>
            <a:chOff x="0" y="0"/>
            <a:chExt cx="432048" cy="432048"/>
          </a:xfrm>
        </p:grpSpPr>
        <p:sp>
          <p:nvSpPr>
            <p:cNvPr id="27"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8" name="Freeform 110"/>
            <p:cNvSpPr>
              <a:spLocks noChangeArrowheads="1"/>
            </p:cNvSpPr>
            <p:nvPr/>
          </p:nvSpPr>
          <p:spPr bwMode="auto">
            <a:xfrm>
              <a:off x="103078" y="91593"/>
              <a:ext cx="250679" cy="248862"/>
            </a:xfrm>
            <a:custGeom>
              <a:avLst/>
              <a:gdLst>
                <a:gd name="T0" fmla="*/ 608 w 609"/>
                <a:gd name="T1" fmla="*/ 544 h 602"/>
                <a:gd name="T2" fmla="*/ 608 w 609"/>
                <a:gd name="T3" fmla="*/ 544 h 602"/>
                <a:gd name="T4" fmla="*/ 551 w 609"/>
                <a:gd name="T5" fmla="*/ 601 h 602"/>
                <a:gd name="T6" fmla="*/ 509 w 609"/>
                <a:gd name="T7" fmla="*/ 587 h 602"/>
                <a:gd name="T8" fmla="*/ 346 w 609"/>
                <a:gd name="T9" fmla="*/ 417 h 602"/>
                <a:gd name="T10" fmla="*/ 226 w 609"/>
                <a:gd name="T11" fmla="*/ 453 h 602"/>
                <a:gd name="T12" fmla="*/ 0 w 609"/>
                <a:gd name="T13" fmla="*/ 226 h 602"/>
                <a:gd name="T14" fmla="*/ 226 w 609"/>
                <a:gd name="T15" fmla="*/ 0 h 602"/>
                <a:gd name="T16" fmla="*/ 452 w 609"/>
                <a:gd name="T17" fmla="*/ 226 h 602"/>
                <a:gd name="T18" fmla="*/ 424 w 609"/>
                <a:gd name="T19" fmla="*/ 340 h 602"/>
                <a:gd name="T20" fmla="*/ 587 w 609"/>
                <a:gd name="T21" fmla="*/ 502 h 602"/>
                <a:gd name="T22" fmla="*/ 608 w 609"/>
                <a:gd name="T23" fmla="*/ 544 h 602"/>
                <a:gd name="T24" fmla="*/ 226 w 609"/>
                <a:gd name="T25" fmla="*/ 57 h 602"/>
                <a:gd name="T26" fmla="*/ 226 w 609"/>
                <a:gd name="T27" fmla="*/ 57 h 602"/>
                <a:gd name="T28" fmla="*/ 56 w 609"/>
                <a:gd name="T29" fmla="*/ 226 h 602"/>
                <a:gd name="T30" fmla="*/ 226 w 609"/>
                <a:gd name="T31" fmla="*/ 396 h 602"/>
                <a:gd name="T32" fmla="*/ 396 w 609"/>
                <a:gd name="T33" fmla="*/ 226 h 602"/>
                <a:gd name="T34" fmla="*/ 226 w 609"/>
                <a:gd name="T35" fmla="*/ 57 h 602"/>
                <a:gd name="T36" fmla="*/ 325 w 609"/>
                <a:gd name="T37" fmla="*/ 255 h 602"/>
                <a:gd name="T38" fmla="*/ 325 w 609"/>
                <a:gd name="T39" fmla="*/ 255 h 602"/>
                <a:gd name="T40" fmla="*/ 254 w 609"/>
                <a:gd name="T41" fmla="*/ 255 h 602"/>
                <a:gd name="T42" fmla="*/ 254 w 609"/>
                <a:gd name="T43" fmla="*/ 318 h 602"/>
                <a:gd name="T44" fmla="*/ 226 w 609"/>
                <a:gd name="T45" fmla="*/ 347 h 602"/>
                <a:gd name="T46" fmla="*/ 198 w 609"/>
                <a:gd name="T47" fmla="*/ 318 h 602"/>
                <a:gd name="T48" fmla="*/ 198 w 609"/>
                <a:gd name="T49" fmla="*/ 255 h 602"/>
                <a:gd name="T50" fmla="*/ 134 w 609"/>
                <a:gd name="T51" fmla="*/ 255 h 602"/>
                <a:gd name="T52" fmla="*/ 106 w 609"/>
                <a:gd name="T53" fmla="*/ 226 h 602"/>
                <a:gd name="T54" fmla="*/ 134 w 609"/>
                <a:gd name="T55" fmla="*/ 198 h 602"/>
                <a:gd name="T56" fmla="*/ 198 w 609"/>
                <a:gd name="T57" fmla="*/ 198 h 602"/>
                <a:gd name="T58" fmla="*/ 198 w 609"/>
                <a:gd name="T59" fmla="*/ 127 h 602"/>
                <a:gd name="T60" fmla="*/ 226 w 609"/>
                <a:gd name="T61" fmla="*/ 99 h 602"/>
                <a:gd name="T62" fmla="*/ 254 w 609"/>
                <a:gd name="T63" fmla="*/ 127 h 602"/>
                <a:gd name="T64" fmla="*/ 254 w 609"/>
                <a:gd name="T65" fmla="*/ 198 h 602"/>
                <a:gd name="T66" fmla="*/ 325 w 609"/>
                <a:gd name="T67" fmla="*/ 198 h 602"/>
                <a:gd name="T68" fmla="*/ 353 w 609"/>
                <a:gd name="T69" fmla="*/ 226 h 602"/>
                <a:gd name="T70" fmla="*/ 325 w 609"/>
                <a:gd name="T71" fmla="*/ 25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29" name="组合 54"/>
          <p:cNvGrpSpPr/>
          <p:nvPr/>
        </p:nvGrpSpPr>
        <p:grpSpPr bwMode="auto">
          <a:xfrm>
            <a:off x="7297738" y="354013"/>
            <a:ext cx="325437" cy="325437"/>
            <a:chOff x="0" y="0"/>
            <a:chExt cx="432833" cy="432834"/>
          </a:xfrm>
        </p:grpSpPr>
        <p:sp>
          <p:nvSpPr>
            <p:cNvPr id="30"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1" name="Freeform 16"/>
            <p:cNvSpPr>
              <a:spLocks noChangeArrowheads="1"/>
            </p:cNvSpPr>
            <p:nvPr/>
          </p:nvSpPr>
          <p:spPr bwMode="auto">
            <a:xfrm>
              <a:off x="118324" y="102885"/>
              <a:ext cx="196183" cy="227065"/>
            </a:xfrm>
            <a:custGeom>
              <a:avLst/>
              <a:gdLst>
                <a:gd name="T0" fmla="*/ 446 w 475"/>
                <a:gd name="T1" fmla="*/ 551 h 552"/>
                <a:gd name="T2" fmla="*/ 446 w 475"/>
                <a:gd name="T3" fmla="*/ 551 h 552"/>
                <a:gd name="T4" fmla="*/ 417 w 475"/>
                <a:gd name="T5" fmla="*/ 551 h 552"/>
                <a:gd name="T6" fmla="*/ 417 w 475"/>
                <a:gd name="T7" fmla="*/ 0 h 552"/>
                <a:gd name="T8" fmla="*/ 446 w 475"/>
                <a:gd name="T9" fmla="*/ 0 h 552"/>
                <a:gd name="T10" fmla="*/ 474 w 475"/>
                <a:gd name="T11" fmla="*/ 28 h 552"/>
                <a:gd name="T12" fmla="*/ 474 w 475"/>
                <a:gd name="T13" fmla="*/ 523 h 552"/>
                <a:gd name="T14" fmla="*/ 446 w 475"/>
                <a:gd name="T15" fmla="*/ 551 h 552"/>
                <a:gd name="T16" fmla="*/ 57 w 475"/>
                <a:gd name="T17" fmla="*/ 523 h 552"/>
                <a:gd name="T18" fmla="*/ 57 w 475"/>
                <a:gd name="T19" fmla="*/ 523 h 552"/>
                <a:gd name="T20" fmla="*/ 57 w 475"/>
                <a:gd name="T21" fmla="*/ 495 h 552"/>
                <a:gd name="T22" fmla="*/ 106 w 475"/>
                <a:gd name="T23" fmla="*/ 495 h 552"/>
                <a:gd name="T24" fmla="*/ 163 w 475"/>
                <a:gd name="T25" fmla="*/ 438 h 552"/>
                <a:gd name="T26" fmla="*/ 106 w 475"/>
                <a:gd name="T27" fmla="*/ 381 h 552"/>
                <a:gd name="T28" fmla="*/ 57 w 475"/>
                <a:gd name="T29" fmla="*/ 381 h 552"/>
                <a:gd name="T30" fmla="*/ 57 w 475"/>
                <a:gd name="T31" fmla="*/ 332 h 552"/>
                <a:gd name="T32" fmla="*/ 106 w 475"/>
                <a:gd name="T33" fmla="*/ 332 h 552"/>
                <a:gd name="T34" fmla="*/ 163 w 475"/>
                <a:gd name="T35" fmla="*/ 275 h 552"/>
                <a:gd name="T36" fmla="*/ 106 w 475"/>
                <a:gd name="T37" fmla="*/ 219 h 552"/>
                <a:gd name="T38" fmla="*/ 57 w 475"/>
                <a:gd name="T39" fmla="*/ 219 h 552"/>
                <a:gd name="T40" fmla="*/ 57 w 475"/>
                <a:gd name="T41" fmla="*/ 169 h 552"/>
                <a:gd name="T42" fmla="*/ 106 w 475"/>
                <a:gd name="T43" fmla="*/ 169 h 552"/>
                <a:gd name="T44" fmla="*/ 163 w 475"/>
                <a:gd name="T45" fmla="*/ 113 h 552"/>
                <a:gd name="T46" fmla="*/ 106 w 475"/>
                <a:gd name="T47" fmla="*/ 56 h 552"/>
                <a:gd name="T48" fmla="*/ 57 w 475"/>
                <a:gd name="T49" fmla="*/ 56 h 552"/>
                <a:gd name="T50" fmla="*/ 57 w 475"/>
                <a:gd name="T51" fmla="*/ 28 h 552"/>
                <a:gd name="T52" fmla="*/ 85 w 475"/>
                <a:gd name="T53" fmla="*/ 0 h 552"/>
                <a:gd name="T54" fmla="*/ 389 w 475"/>
                <a:gd name="T55" fmla="*/ 0 h 552"/>
                <a:gd name="T56" fmla="*/ 389 w 475"/>
                <a:gd name="T57" fmla="*/ 551 h 552"/>
                <a:gd name="T58" fmla="*/ 85 w 475"/>
                <a:gd name="T59" fmla="*/ 551 h 552"/>
                <a:gd name="T60" fmla="*/ 57 w 475"/>
                <a:gd name="T61" fmla="*/ 523 h 552"/>
                <a:gd name="T62" fmla="*/ 135 w 475"/>
                <a:gd name="T63" fmla="*/ 113 h 552"/>
                <a:gd name="T64" fmla="*/ 135 w 475"/>
                <a:gd name="T65" fmla="*/ 113 h 552"/>
                <a:gd name="T66" fmla="*/ 106 w 475"/>
                <a:gd name="T67" fmla="*/ 141 h 552"/>
                <a:gd name="T68" fmla="*/ 29 w 475"/>
                <a:gd name="T69" fmla="*/ 141 h 552"/>
                <a:gd name="T70" fmla="*/ 0 w 475"/>
                <a:gd name="T71" fmla="*/ 113 h 552"/>
                <a:gd name="T72" fmla="*/ 29 w 475"/>
                <a:gd name="T73" fmla="*/ 85 h 552"/>
                <a:gd name="T74" fmla="*/ 106 w 475"/>
                <a:gd name="T75" fmla="*/ 85 h 552"/>
                <a:gd name="T76" fmla="*/ 135 w 475"/>
                <a:gd name="T77" fmla="*/ 113 h 552"/>
                <a:gd name="T78" fmla="*/ 29 w 475"/>
                <a:gd name="T79" fmla="*/ 247 h 552"/>
                <a:gd name="T80" fmla="*/ 29 w 475"/>
                <a:gd name="T81" fmla="*/ 247 h 552"/>
                <a:gd name="T82" fmla="*/ 106 w 475"/>
                <a:gd name="T83" fmla="*/ 247 h 552"/>
                <a:gd name="T84" fmla="*/ 135 w 475"/>
                <a:gd name="T85" fmla="*/ 275 h 552"/>
                <a:gd name="T86" fmla="*/ 106 w 475"/>
                <a:gd name="T87" fmla="*/ 304 h 552"/>
                <a:gd name="T88" fmla="*/ 29 w 475"/>
                <a:gd name="T89" fmla="*/ 304 h 552"/>
                <a:gd name="T90" fmla="*/ 0 w 475"/>
                <a:gd name="T91" fmla="*/ 275 h 552"/>
                <a:gd name="T92" fmla="*/ 29 w 475"/>
                <a:gd name="T93" fmla="*/ 247 h 552"/>
                <a:gd name="T94" fmla="*/ 29 w 475"/>
                <a:gd name="T95" fmla="*/ 410 h 552"/>
                <a:gd name="T96" fmla="*/ 29 w 475"/>
                <a:gd name="T97" fmla="*/ 410 h 552"/>
                <a:gd name="T98" fmla="*/ 106 w 475"/>
                <a:gd name="T99" fmla="*/ 410 h 552"/>
                <a:gd name="T100" fmla="*/ 135 w 475"/>
                <a:gd name="T101" fmla="*/ 438 h 552"/>
                <a:gd name="T102" fmla="*/ 106 w 475"/>
                <a:gd name="T103" fmla="*/ 466 h 552"/>
                <a:gd name="T104" fmla="*/ 29 w 475"/>
                <a:gd name="T105" fmla="*/ 466 h 552"/>
                <a:gd name="T106" fmla="*/ 0 w 475"/>
                <a:gd name="T107" fmla="*/ 438 h 552"/>
                <a:gd name="T108" fmla="*/ 29 w 475"/>
                <a:gd name="T109" fmla="*/ 410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32" name="组合 48"/>
          <p:cNvGrpSpPr/>
          <p:nvPr/>
        </p:nvGrpSpPr>
        <p:grpSpPr bwMode="auto">
          <a:xfrm>
            <a:off x="7785100" y="354013"/>
            <a:ext cx="323850" cy="325437"/>
            <a:chOff x="0" y="0"/>
            <a:chExt cx="432048" cy="432834"/>
          </a:xfrm>
        </p:grpSpPr>
        <p:sp>
          <p:nvSpPr>
            <p:cNvPr id="33"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4" name="Freeform 59"/>
            <p:cNvSpPr>
              <a:spLocks noChangeArrowheads="1"/>
            </p:cNvSpPr>
            <p:nvPr/>
          </p:nvSpPr>
          <p:spPr bwMode="auto">
            <a:xfrm>
              <a:off x="96134" y="91078"/>
              <a:ext cx="239780" cy="250679"/>
            </a:xfrm>
            <a:custGeom>
              <a:avLst/>
              <a:gdLst>
                <a:gd name="T0" fmla="*/ 566 w 581"/>
                <a:gd name="T1" fmla="*/ 523 h 609"/>
                <a:gd name="T2" fmla="*/ 474 w 581"/>
                <a:gd name="T3" fmla="*/ 608 h 609"/>
                <a:gd name="T4" fmla="*/ 417 w 581"/>
                <a:gd name="T5" fmla="*/ 558 h 609"/>
                <a:gd name="T6" fmla="*/ 439 w 581"/>
                <a:gd name="T7" fmla="*/ 509 h 609"/>
                <a:gd name="T8" fmla="*/ 474 w 581"/>
                <a:gd name="T9" fmla="*/ 537 h 609"/>
                <a:gd name="T10" fmla="*/ 552 w 581"/>
                <a:gd name="T11" fmla="*/ 474 h 609"/>
                <a:gd name="T12" fmla="*/ 566 w 581"/>
                <a:gd name="T13" fmla="*/ 523 h 609"/>
                <a:gd name="T14" fmla="*/ 474 w 581"/>
                <a:gd name="T15" fmla="*/ 495 h 609"/>
                <a:gd name="T16" fmla="*/ 382 w 581"/>
                <a:gd name="T17" fmla="*/ 537 h 609"/>
                <a:gd name="T18" fmla="*/ 424 w 581"/>
                <a:gd name="T19" fmla="*/ 608 h 609"/>
                <a:gd name="T20" fmla="*/ 0 w 581"/>
                <a:gd name="T21" fmla="*/ 580 h 609"/>
                <a:gd name="T22" fmla="*/ 29 w 581"/>
                <a:gd name="T23" fmla="*/ 56 h 609"/>
                <a:gd name="T24" fmla="*/ 78 w 581"/>
                <a:gd name="T25" fmla="*/ 85 h 609"/>
                <a:gd name="T26" fmla="*/ 191 w 581"/>
                <a:gd name="T27" fmla="*/ 85 h 609"/>
                <a:gd name="T28" fmla="*/ 219 w 581"/>
                <a:gd name="T29" fmla="*/ 56 h 609"/>
                <a:gd name="T30" fmla="*/ 276 w 581"/>
                <a:gd name="T31" fmla="*/ 141 h 609"/>
                <a:gd name="T32" fmla="*/ 333 w 581"/>
                <a:gd name="T33" fmla="*/ 56 h 609"/>
                <a:gd name="T34" fmla="*/ 361 w 581"/>
                <a:gd name="T35" fmla="*/ 85 h 609"/>
                <a:gd name="T36" fmla="*/ 474 w 581"/>
                <a:gd name="T37" fmla="*/ 85 h 609"/>
                <a:gd name="T38" fmla="*/ 523 w 581"/>
                <a:gd name="T39" fmla="*/ 56 h 609"/>
                <a:gd name="T40" fmla="*/ 552 w 581"/>
                <a:gd name="T41" fmla="*/ 445 h 609"/>
                <a:gd name="T42" fmla="*/ 474 w 581"/>
                <a:gd name="T43" fmla="*/ 495 h 609"/>
                <a:gd name="T44" fmla="*/ 78 w 581"/>
                <a:gd name="T45" fmla="*/ 488 h 609"/>
                <a:gd name="T46" fmla="*/ 283 w 581"/>
                <a:gd name="T47" fmla="*/ 509 h 609"/>
                <a:gd name="T48" fmla="*/ 283 w 581"/>
                <a:gd name="T49" fmla="*/ 467 h 609"/>
                <a:gd name="T50" fmla="*/ 78 w 581"/>
                <a:gd name="T51" fmla="*/ 488 h 609"/>
                <a:gd name="T52" fmla="*/ 446 w 581"/>
                <a:gd name="T53" fmla="*/ 219 h 609"/>
                <a:gd name="T54" fmla="*/ 78 w 581"/>
                <a:gd name="T55" fmla="*/ 247 h 609"/>
                <a:gd name="T56" fmla="*/ 446 w 581"/>
                <a:gd name="T57" fmla="*/ 276 h 609"/>
                <a:gd name="T58" fmla="*/ 446 w 581"/>
                <a:gd name="T59" fmla="*/ 219 h 609"/>
                <a:gd name="T60" fmla="*/ 446 w 581"/>
                <a:gd name="T61" fmla="*/ 339 h 609"/>
                <a:gd name="T62" fmla="*/ 226 w 581"/>
                <a:gd name="T63" fmla="*/ 339 h 609"/>
                <a:gd name="T64" fmla="*/ 78 w 581"/>
                <a:gd name="T65" fmla="*/ 367 h 609"/>
                <a:gd name="T66" fmla="*/ 226 w 581"/>
                <a:gd name="T67" fmla="*/ 396 h 609"/>
                <a:gd name="T68" fmla="*/ 446 w 581"/>
                <a:gd name="T69" fmla="*/ 396 h 609"/>
                <a:gd name="T70" fmla="*/ 446 w 581"/>
                <a:gd name="T71" fmla="*/ 339 h 609"/>
                <a:gd name="T72" fmla="*/ 417 w 581"/>
                <a:gd name="T73" fmla="*/ 113 h 609"/>
                <a:gd name="T74" fmla="*/ 389 w 581"/>
                <a:gd name="T75" fmla="*/ 28 h 609"/>
                <a:gd name="T76" fmla="*/ 446 w 581"/>
                <a:gd name="T77" fmla="*/ 28 h 609"/>
                <a:gd name="T78" fmla="*/ 417 w 581"/>
                <a:gd name="T79" fmla="*/ 113 h 609"/>
                <a:gd name="T80" fmla="*/ 276 w 581"/>
                <a:gd name="T81" fmla="*/ 113 h 609"/>
                <a:gd name="T82" fmla="*/ 248 w 581"/>
                <a:gd name="T83" fmla="*/ 28 h 609"/>
                <a:gd name="T84" fmla="*/ 304 w 581"/>
                <a:gd name="T85" fmla="*/ 28 h 609"/>
                <a:gd name="T86" fmla="*/ 276 w 581"/>
                <a:gd name="T87" fmla="*/ 113 h 609"/>
                <a:gd name="T88" fmla="*/ 135 w 581"/>
                <a:gd name="T89" fmla="*/ 113 h 609"/>
                <a:gd name="T90" fmla="*/ 106 w 581"/>
                <a:gd name="T91" fmla="*/ 28 h 609"/>
                <a:gd name="T92" fmla="*/ 163 w 581"/>
                <a:gd name="T93" fmla="*/ 28 h 609"/>
                <a:gd name="T94" fmla="*/ 135 w 581"/>
                <a:gd name="T95" fmla="*/ 113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spTree>
  </p:cSld>
  <p:clrMapOvr>
    <a:masterClrMapping/>
  </p:clrMapOvr>
  <p:transition spd="med" advTm="0">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图片 1" descr="微信图片_20181121214832"/>
          <p:cNvPicPr>
            <a:picLocks noChangeAspect="1" noChangeArrowheads="1"/>
          </p:cNvPicPr>
          <p:nvPr/>
        </p:nvPicPr>
        <p:blipFill>
          <a:blip r:embed="rId1" cstate="print"/>
          <a:srcRect/>
          <a:stretch>
            <a:fillRect/>
          </a:stretch>
        </p:blipFill>
        <p:spPr bwMode="auto">
          <a:xfrm>
            <a:off x="114300" y="1042988"/>
            <a:ext cx="2125663" cy="3779837"/>
          </a:xfrm>
          <a:prstGeom prst="rect">
            <a:avLst/>
          </a:prstGeom>
          <a:noFill/>
          <a:ln w="9525">
            <a:solidFill>
              <a:srgbClr val="BFBFBF"/>
            </a:solidFill>
            <a:round/>
          </a:ln>
        </p:spPr>
      </p:pic>
      <p:pic>
        <p:nvPicPr>
          <p:cNvPr id="3" name="图片 2" descr="微信图片_20181121214844"/>
          <p:cNvPicPr>
            <a:picLocks noChangeAspect="1" noChangeArrowheads="1"/>
          </p:cNvPicPr>
          <p:nvPr/>
        </p:nvPicPr>
        <p:blipFill>
          <a:blip r:embed="rId2" cstate="print"/>
          <a:srcRect/>
          <a:stretch>
            <a:fillRect/>
          </a:stretch>
        </p:blipFill>
        <p:spPr bwMode="auto">
          <a:xfrm>
            <a:off x="2378075" y="1042988"/>
            <a:ext cx="2125663" cy="3779837"/>
          </a:xfrm>
          <a:prstGeom prst="rect">
            <a:avLst/>
          </a:prstGeom>
          <a:noFill/>
          <a:ln w="9525">
            <a:solidFill>
              <a:srgbClr val="BFBFBF"/>
            </a:solidFill>
            <a:round/>
          </a:ln>
        </p:spPr>
      </p:pic>
      <p:pic>
        <p:nvPicPr>
          <p:cNvPr id="4" name="图片 3" descr="C:\Users\y\Desktop\APP截图\01\微信图片_20181121214852.jpg微信图片_20181121214852"/>
          <p:cNvPicPr>
            <a:picLocks noChangeAspect="1" noChangeArrowheads="1"/>
          </p:cNvPicPr>
          <p:nvPr/>
        </p:nvPicPr>
        <p:blipFill>
          <a:blip r:embed="rId3" cstate="print"/>
          <a:srcRect/>
          <a:stretch>
            <a:fillRect/>
          </a:stretch>
        </p:blipFill>
        <p:spPr bwMode="auto">
          <a:xfrm>
            <a:off x="4654550" y="1042988"/>
            <a:ext cx="2125663" cy="3779837"/>
          </a:xfrm>
          <a:prstGeom prst="rect">
            <a:avLst/>
          </a:prstGeom>
          <a:noFill/>
          <a:ln w="9525">
            <a:solidFill>
              <a:srgbClr val="BFBFBF"/>
            </a:solidFill>
            <a:round/>
          </a:ln>
        </p:spPr>
      </p:pic>
      <p:pic>
        <p:nvPicPr>
          <p:cNvPr id="5" name="图片 4" descr="C:\Users\y\Desktop\APP截图\01\微信图片_20181121214901.jpg微信图片_20181121214901"/>
          <p:cNvPicPr>
            <a:picLocks noChangeAspect="1" noChangeArrowheads="1"/>
          </p:cNvPicPr>
          <p:nvPr/>
        </p:nvPicPr>
        <p:blipFill>
          <a:blip r:embed="rId4" cstate="print"/>
          <a:srcRect/>
          <a:stretch>
            <a:fillRect/>
          </a:stretch>
        </p:blipFill>
        <p:spPr bwMode="auto">
          <a:xfrm>
            <a:off x="6894513" y="1042988"/>
            <a:ext cx="2124075" cy="3779837"/>
          </a:xfrm>
          <a:prstGeom prst="rect">
            <a:avLst/>
          </a:prstGeom>
          <a:noFill/>
          <a:ln w="9525">
            <a:solidFill>
              <a:srgbClr val="BFBFBF"/>
            </a:solidFill>
            <a:round/>
          </a:ln>
        </p:spPr>
      </p:pic>
      <p:sp>
        <p:nvSpPr>
          <p:cNvPr id="7" name="矩形 6"/>
          <p:cNvSpPr/>
          <p:nvPr/>
        </p:nvSpPr>
        <p:spPr>
          <a:xfrm>
            <a:off x="114300" y="3649663"/>
            <a:ext cx="2125663" cy="287337"/>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noProof="1">
              <a:latin typeface="华文楷体" panose="02010600040101010101" charset="-122"/>
              <a:ea typeface="华文楷体" panose="02010600040101010101" charset="-122"/>
            </a:endParaRPr>
          </a:p>
        </p:txBody>
      </p:sp>
      <p:sp>
        <p:nvSpPr>
          <p:cNvPr id="55303" name="文本框 5"/>
          <p:cNvSpPr txBox="1">
            <a:spLocks noChangeArrowheads="1"/>
          </p:cNvSpPr>
          <p:nvPr/>
        </p:nvSpPr>
        <p:spPr bwMode="auto">
          <a:xfrm>
            <a:off x="1157288" y="147638"/>
            <a:ext cx="7772400" cy="438150"/>
          </a:xfrm>
          <a:prstGeom prst="rect">
            <a:avLst/>
          </a:prstGeom>
          <a:noFill/>
          <a:ln w="9525">
            <a:noFill/>
            <a:miter lim="800000"/>
          </a:ln>
        </p:spPr>
        <p:txBody>
          <a:bodyPr lIns="68580" tIns="34290" rIns="68580" bIns="34290">
            <a:spAutoFit/>
          </a:bodyPr>
          <a:lstStyle/>
          <a:p>
            <a:r>
              <a:rPr lang="zh-CN" altLang="en-US" sz="2400" b="1">
                <a:solidFill>
                  <a:srgbClr val="C00000"/>
                </a:solidFill>
                <a:latin typeface="微软雅黑" panose="020B0503020204020204" pitchFamily="34" charset="-122"/>
                <a:ea typeface="微软雅黑" panose="020B0503020204020204" pitchFamily="34" charset="-122"/>
                <a:sym typeface="宋体" panose="02010600030101010101" pitchFamily="2" charset="-122"/>
              </a:rPr>
              <a:t>实名管理</a:t>
            </a:r>
            <a:r>
              <a:rPr lang="en-US" altLang="zh-CN" sz="2400" b="1">
                <a:solidFill>
                  <a:srgbClr val="C00000"/>
                </a:solidFill>
                <a:latin typeface="微软雅黑" panose="020B0503020204020204" pitchFamily="34" charset="-122"/>
                <a:ea typeface="微软雅黑" panose="020B0503020204020204" pitchFamily="34" charset="-122"/>
                <a:sym typeface="宋体" panose="02010600030101010101" pitchFamily="2" charset="-122"/>
              </a:rPr>
              <a:t>-APP-</a:t>
            </a:r>
            <a:r>
              <a:rPr lang="zh-CN" altLang="en-US" sz="2400" b="1">
                <a:solidFill>
                  <a:srgbClr val="C00000"/>
                </a:solidFill>
                <a:latin typeface="微软雅黑" panose="020B0503020204020204" pitchFamily="34" charset="-122"/>
                <a:ea typeface="微软雅黑" panose="020B0503020204020204" pitchFamily="34" charset="-122"/>
                <a:sym typeface="宋体" panose="02010600030101010101" pitchFamily="2" charset="-122"/>
              </a:rPr>
              <a:t>实名注册</a:t>
            </a:r>
            <a:r>
              <a:rPr lang="en-US" altLang="zh-CN" sz="2400" b="1">
                <a:solidFill>
                  <a:srgbClr val="C0000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2400" b="1">
                <a:solidFill>
                  <a:srgbClr val="C00000"/>
                </a:solidFill>
                <a:latin typeface="微软雅黑" panose="020B0503020204020204" pitchFamily="34" charset="-122"/>
                <a:ea typeface="微软雅黑" panose="020B0503020204020204" pitchFamily="34" charset="-122"/>
                <a:sym typeface="宋体" panose="02010600030101010101" pitchFamily="2" charset="-122"/>
              </a:rPr>
              <a:t>大厅注册码注册</a:t>
            </a:r>
            <a:endParaRPr lang="zh-CN" altLang="en-US" sz="2400" b="1">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 name="矩形 7"/>
          <p:cNvSpPr/>
          <p:nvPr/>
        </p:nvSpPr>
        <p:spPr>
          <a:xfrm>
            <a:off x="2576513" y="3713163"/>
            <a:ext cx="1741487" cy="287337"/>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noProof="1">
              <a:latin typeface="华文楷体" panose="02010600040101010101" charset="-122"/>
              <a:ea typeface="华文楷体" panose="02010600040101010101" charset="-122"/>
            </a:endParaRPr>
          </a:p>
        </p:txBody>
      </p:sp>
      <p:sp>
        <p:nvSpPr>
          <p:cNvPr id="9" name="矩形 8"/>
          <p:cNvSpPr/>
          <p:nvPr/>
        </p:nvSpPr>
        <p:spPr>
          <a:xfrm>
            <a:off x="4654550" y="2962275"/>
            <a:ext cx="2125663" cy="288925"/>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noProof="1">
              <a:latin typeface="华文楷体" panose="02010600040101010101" charset="-122"/>
              <a:ea typeface="华文楷体" panose="02010600040101010101" charset="-122"/>
            </a:endParaRPr>
          </a:p>
        </p:txBody>
      </p:sp>
      <p:sp>
        <p:nvSpPr>
          <p:cNvPr id="10" name="矩形 9"/>
          <p:cNvSpPr/>
          <p:nvPr/>
        </p:nvSpPr>
        <p:spPr>
          <a:xfrm>
            <a:off x="6894513" y="3076575"/>
            <a:ext cx="2125662" cy="288925"/>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noProof="1">
              <a:latin typeface="华文楷体" panose="02010600040101010101" charset="-122"/>
              <a:ea typeface="华文楷体" panose="02010600040101010101" charset="-122"/>
            </a:endParaRPr>
          </a:p>
        </p:txBody>
      </p:sp>
      <p:pic>
        <p:nvPicPr>
          <p:cNvPr id="11" name="图片 10" descr="微信图片_20181121214857"/>
          <p:cNvPicPr>
            <a:picLocks noChangeAspect="1" noChangeArrowheads="1"/>
          </p:cNvPicPr>
          <p:nvPr/>
        </p:nvPicPr>
        <p:blipFill>
          <a:blip r:embed="rId5" cstate="print"/>
          <a:srcRect/>
          <a:stretch>
            <a:fillRect/>
          </a:stretch>
        </p:blipFill>
        <p:spPr bwMode="auto">
          <a:xfrm>
            <a:off x="114300" y="1042988"/>
            <a:ext cx="2125663" cy="3779837"/>
          </a:xfrm>
          <a:prstGeom prst="rect">
            <a:avLst/>
          </a:prstGeom>
          <a:noFill/>
          <a:ln w="9525">
            <a:noFill/>
            <a:miter lim="800000"/>
            <a:headEnd/>
            <a:tailEnd/>
          </a:ln>
        </p:spPr>
      </p:pic>
      <p:sp>
        <p:nvSpPr>
          <p:cNvPr id="12" name="矩形 11"/>
          <p:cNvSpPr/>
          <p:nvPr/>
        </p:nvSpPr>
        <p:spPr>
          <a:xfrm>
            <a:off x="306388" y="3937000"/>
            <a:ext cx="1741487" cy="288925"/>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noProof="1">
              <a:latin typeface="华文楷体" panose="02010600040101010101" charset="-122"/>
              <a:ea typeface="华文楷体" panose="02010600040101010101" charset="-122"/>
            </a:endParaRPr>
          </a:p>
        </p:txBody>
      </p:sp>
      <p:sp>
        <p:nvSpPr>
          <p:cNvPr id="13" name="灯片编号占位符 5"/>
          <p:cNvSpPr>
            <a:spLocks noGrp="1"/>
          </p:cNvSpPr>
          <p:nvPr>
            <p:ph type="sldNum" sz="quarter" idx="12"/>
          </p:nvPr>
        </p:nvSpPr>
        <p:spPr/>
        <p:txBody>
          <a:bodyPr/>
          <a:lstStyle/>
          <a:p>
            <a:pPr>
              <a:defRPr/>
            </a:pPr>
            <a:fld id="{8458C302-2E58-4C9C-B9E4-54C4F9EAFB68}" type="slidenum">
              <a:rPr lang="zh-CN" altLang="en-US"/>
            </a:fld>
            <a:endParaRPr lang="zh-CN" altLang="en-US" sz="1800" dirty="0">
              <a:solidFill>
                <a:schemeClr val="tx1"/>
              </a:solidFill>
              <a:latin typeface="Arial" panose="020B0604020202020204" pitchFamily="34" charset="0"/>
            </a:endParaRPr>
          </a:p>
        </p:txBody>
      </p:sp>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100000">
                                          <p:val>
                                            <p:strVal val="#ppt_x"/>
                                          </p:val>
                                        </p:tav>
                                      </p:tavLst>
                                    </p:anim>
                                    <p:anim calcmode="lin" valueType="num">
                                      <p:cBhvr>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ppt_x</p:attrName>
                                        </p:attrNameLst>
                                      </p:cBhvr>
                                      <p:tavLst>
                                        <p:tav tm="0">
                                          <p:val>
                                            <p:strVal val="#ppt_x"/>
                                          </p:val>
                                        </p:tav>
                                        <p:tav tm="100000">
                                          <p:val>
                                            <p:strVal val="#ppt_x"/>
                                          </p:val>
                                        </p:tav>
                                      </p:tavLst>
                                    </p:anim>
                                    <p:anim calcmode="lin" valueType="num">
                                      <p:cBhvr>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ppt_x</p:attrName>
                                        </p:attrNameLst>
                                      </p:cBhvr>
                                      <p:tavLst>
                                        <p:tav tm="0">
                                          <p:val>
                                            <p:strVal val="#ppt_x"/>
                                          </p:val>
                                        </p:tav>
                                        <p:tav tm="100000">
                                          <p:val>
                                            <p:strVal val="#ppt_x"/>
                                          </p:val>
                                        </p:tav>
                                      </p:tavLst>
                                    </p:anim>
                                    <p:anim calcmode="lin" valueType="num">
                                      <p:cBhvr>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100000">
                                          <p:val>
                                            <p:strVal val="#ppt_x"/>
                                          </p:val>
                                        </p:tav>
                                      </p:tavLst>
                                    </p:anim>
                                    <p:anim calcmode="lin" valueType="num">
                                      <p:cBhvr>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ppt_x</p:attrName>
                                        </p:attrNameLst>
                                      </p:cBhvr>
                                      <p:tavLst>
                                        <p:tav tm="0">
                                          <p:val>
                                            <p:strVal val="#ppt_x"/>
                                          </p:val>
                                        </p:tav>
                                        <p:tav tm="100000">
                                          <p:val>
                                            <p:strVal val="#ppt_x"/>
                                          </p:val>
                                        </p:tav>
                                      </p:tavLst>
                                    </p:anim>
                                    <p:anim calcmode="lin" valueType="num">
                                      <p:cBhvr>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ppt_x</p:attrName>
                                        </p:attrNameLst>
                                      </p:cBhvr>
                                      <p:tavLst>
                                        <p:tav tm="0">
                                          <p:val>
                                            <p:strVal val="#ppt_x"/>
                                          </p:val>
                                        </p:tav>
                                        <p:tav tm="100000">
                                          <p:val>
                                            <p:strVal val="#ppt_x"/>
                                          </p:val>
                                        </p:tav>
                                      </p:tavLst>
                                    </p:anim>
                                    <p:anim calcmode="lin" valueType="num">
                                      <p:cBhvr>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ppt_x</p:attrName>
                                        </p:attrNameLst>
                                      </p:cBhvr>
                                      <p:tavLst>
                                        <p:tav tm="0">
                                          <p:val>
                                            <p:strVal val="#ppt_x"/>
                                          </p:val>
                                        </p:tav>
                                        <p:tav tm="100000">
                                          <p:val>
                                            <p:strVal val="#ppt_x"/>
                                          </p:val>
                                        </p:tav>
                                      </p:tavLst>
                                    </p:anim>
                                    <p:anim calcmode="lin" valueType="num">
                                      <p:cBhvr>
                                        <p:cTn id="5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ppt_x</p:attrName>
                                        </p:attrNameLst>
                                      </p:cBhvr>
                                      <p:tavLst>
                                        <p:tav tm="0">
                                          <p:val>
                                            <p:strVal val="#ppt_x"/>
                                          </p:val>
                                        </p:tav>
                                        <p:tav tm="100000">
                                          <p:val>
                                            <p:strVal val="#ppt_x"/>
                                          </p:val>
                                        </p:tav>
                                      </p:tavLst>
                                    </p:anim>
                                    <p:anim calcmode="lin" valueType="num">
                                      <p:cBhvr>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bldLvl="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图片 1" descr="微信图片_20181121214832"/>
          <p:cNvPicPr>
            <a:picLocks noChangeAspect="1" noChangeArrowheads="1"/>
          </p:cNvPicPr>
          <p:nvPr/>
        </p:nvPicPr>
        <p:blipFill>
          <a:blip r:embed="rId1" cstate="print"/>
          <a:srcRect/>
          <a:stretch>
            <a:fillRect/>
          </a:stretch>
        </p:blipFill>
        <p:spPr bwMode="auto">
          <a:xfrm>
            <a:off x="114300" y="1042988"/>
            <a:ext cx="2125663" cy="3779837"/>
          </a:xfrm>
          <a:prstGeom prst="rect">
            <a:avLst/>
          </a:prstGeom>
          <a:noFill/>
          <a:ln w="9525">
            <a:solidFill>
              <a:srgbClr val="BFBFBF"/>
            </a:solidFill>
            <a:round/>
          </a:ln>
        </p:spPr>
      </p:pic>
      <p:pic>
        <p:nvPicPr>
          <p:cNvPr id="3" name="图片 2" descr="微信图片_20181121214844"/>
          <p:cNvPicPr>
            <a:picLocks noChangeAspect="1" noChangeArrowheads="1"/>
          </p:cNvPicPr>
          <p:nvPr/>
        </p:nvPicPr>
        <p:blipFill>
          <a:blip r:embed="rId2" cstate="print"/>
          <a:srcRect/>
          <a:stretch>
            <a:fillRect/>
          </a:stretch>
        </p:blipFill>
        <p:spPr bwMode="auto">
          <a:xfrm>
            <a:off x="2378075" y="1042988"/>
            <a:ext cx="2125663" cy="3779837"/>
          </a:xfrm>
          <a:prstGeom prst="rect">
            <a:avLst/>
          </a:prstGeom>
          <a:noFill/>
          <a:ln w="9525">
            <a:solidFill>
              <a:srgbClr val="BFBFBF"/>
            </a:solidFill>
            <a:round/>
          </a:ln>
        </p:spPr>
      </p:pic>
      <p:pic>
        <p:nvPicPr>
          <p:cNvPr id="4" name="图片 3" descr="C:\Users\y\Desktop\APP截图\01\微信图片_20181121214905.jpg微信图片_20181121214905"/>
          <p:cNvPicPr>
            <a:picLocks noChangeAspect="1" noChangeArrowheads="1"/>
          </p:cNvPicPr>
          <p:nvPr/>
        </p:nvPicPr>
        <p:blipFill>
          <a:blip r:embed="rId3" cstate="print"/>
          <a:srcRect/>
          <a:stretch>
            <a:fillRect/>
          </a:stretch>
        </p:blipFill>
        <p:spPr bwMode="auto">
          <a:xfrm>
            <a:off x="4654550" y="1042988"/>
            <a:ext cx="2125663" cy="3779837"/>
          </a:xfrm>
          <a:prstGeom prst="rect">
            <a:avLst/>
          </a:prstGeom>
          <a:noFill/>
          <a:ln w="9525">
            <a:solidFill>
              <a:srgbClr val="BFBFBF"/>
            </a:solidFill>
            <a:round/>
          </a:ln>
        </p:spPr>
      </p:pic>
      <p:pic>
        <p:nvPicPr>
          <p:cNvPr id="5" name="图片 4" descr="C:\Users\y\Desktop\APP截图\01\图片1.png图片1"/>
          <p:cNvPicPr>
            <a:picLocks noChangeArrowheads="1"/>
          </p:cNvPicPr>
          <p:nvPr/>
        </p:nvPicPr>
        <p:blipFill>
          <a:blip r:embed="rId4" cstate="print"/>
          <a:srcRect/>
          <a:stretch>
            <a:fillRect/>
          </a:stretch>
        </p:blipFill>
        <p:spPr bwMode="auto">
          <a:xfrm>
            <a:off x="6894513" y="1042988"/>
            <a:ext cx="2124075" cy="3779837"/>
          </a:xfrm>
          <a:prstGeom prst="rect">
            <a:avLst/>
          </a:prstGeom>
          <a:noFill/>
          <a:ln w="9525">
            <a:solidFill>
              <a:srgbClr val="BFBFBF"/>
            </a:solidFill>
            <a:round/>
          </a:ln>
        </p:spPr>
      </p:pic>
      <p:sp>
        <p:nvSpPr>
          <p:cNvPr id="7" name="矩形 6"/>
          <p:cNvSpPr/>
          <p:nvPr/>
        </p:nvSpPr>
        <p:spPr>
          <a:xfrm>
            <a:off x="114300" y="3649663"/>
            <a:ext cx="2125663" cy="287337"/>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noProof="1">
              <a:latin typeface="华文楷体" panose="02010600040101010101" charset="-122"/>
              <a:ea typeface="华文楷体" panose="02010600040101010101" charset="-122"/>
            </a:endParaRPr>
          </a:p>
        </p:txBody>
      </p:sp>
      <p:sp>
        <p:nvSpPr>
          <p:cNvPr id="56327" name="文本框 5"/>
          <p:cNvSpPr txBox="1">
            <a:spLocks noChangeArrowheads="1"/>
          </p:cNvSpPr>
          <p:nvPr/>
        </p:nvSpPr>
        <p:spPr bwMode="auto">
          <a:xfrm>
            <a:off x="1157288" y="147638"/>
            <a:ext cx="7843837" cy="438150"/>
          </a:xfrm>
          <a:prstGeom prst="rect">
            <a:avLst/>
          </a:prstGeom>
          <a:noFill/>
          <a:ln w="9525">
            <a:noFill/>
            <a:miter lim="800000"/>
          </a:ln>
        </p:spPr>
        <p:txBody>
          <a:bodyPr lIns="68580" tIns="34290" rIns="68580" bIns="34290">
            <a:spAutoFit/>
          </a:bodyPr>
          <a:lstStyle/>
          <a:p>
            <a:r>
              <a:rPr lang="zh-CN" altLang="en-US" sz="2400" b="1">
                <a:solidFill>
                  <a:srgbClr val="C00000"/>
                </a:solidFill>
                <a:latin typeface="微软雅黑" panose="020B0503020204020204" pitchFamily="34" charset="-122"/>
                <a:ea typeface="微软雅黑" panose="020B0503020204020204" pitchFamily="34" charset="-122"/>
                <a:sym typeface="宋体" panose="02010600030101010101" pitchFamily="2" charset="-122"/>
              </a:rPr>
              <a:t>实名管理</a:t>
            </a:r>
            <a:r>
              <a:rPr lang="en-US" altLang="zh-CN" sz="2400" b="1">
                <a:solidFill>
                  <a:srgbClr val="C00000"/>
                </a:solidFill>
                <a:latin typeface="微软雅黑" panose="020B0503020204020204" pitchFamily="34" charset="-122"/>
                <a:ea typeface="微软雅黑" panose="020B0503020204020204" pitchFamily="34" charset="-122"/>
                <a:sym typeface="宋体" panose="02010600030101010101" pitchFamily="2" charset="-122"/>
              </a:rPr>
              <a:t>-APP-</a:t>
            </a:r>
            <a:r>
              <a:rPr lang="zh-CN" altLang="en-US" sz="2400" b="1">
                <a:solidFill>
                  <a:srgbClr val="C00000"/>
                </a:solidFill>
                <a:latin typeface="微软雅黑" panose="020B0503020204020204" pitchFamily="34" charset="-122"/>
                <a:ea typeface="微软雅黑" panose="020B0503020204020204" pitchFamily="34" charset="-122"/>
                <a:sym typeface="宋体" panose="02010600030101010101" pitchFamily="2" charset="-122"/>
              </a:rPr>
              <a:t>实名注册</a:t>
            </a:r>
            <a:r>
              <a:rPr lang="en-US" altLang="zh-CN" sz="2400" b="1">
                <a:solidFill>
                  <a:srgbClr val="C00000"/>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2400" b="1">
                <a:solidFill>
                  <a:srgbClr val="C00000"/>
                </a:solidFill>
                <a:latin typeface="微软雅黑" panose="020B0503020204020204" pitchFamily="34" charset="-122"/>
                <a:ea typeface="微软雅黑" panose="020B0503020204020204" pitchFamily="34" charset="-122"/>
                <a:sym typeface="宋体" panose="02010600030101010101" pitchFamily="2" charset="-122"/>
              </a:rPr>
              <a:t>人脸识别认证注册</a:t>
            </a:r>
            <a:endParaRPr lang="zh-CN" altLang="en-US" sz="2400" b="1">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 name="矩形 7"/>
          <p:cNvSpPr/>
          <p:nvPr/>
        </p:nvSpPr>
        <p:spPr>
          <a:xfrm>
            <a:off x="2576513" y="3713163"/>
            <a:ext cx="1741487" cy="287337"/>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noProof="1">
              <a:latin typeface="华文楷体" panose="02010600040101010101" charset="-122"/>
              <a:ea typeface="华文楷体" panose="02010600040101010101" charset="-122"/>
            </a:endParaRPr>
          </a:p>
        </p:txBody>
      </p:sp>
      <p:sp>
        <p:nvSpPr>
          <p:cNvPr id="9" name="矩形 8"/>
          <p:cNvSpPr/>
          <p:nvPr/>
        </p:nvSpPr>
        <p:spPr>
          <a:xfrm>
            <a:off x="4654550" y="2427288"/>
            <a:ext cx="2125663" cy="288925"/>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noProof="1">
              <a:latin typeface="华文楷体" panose="02010600040101010101" charset="-122"/>
              <a:ea typeface="华文楷体" panose="02010600040101010101" charset="-122"/>
            </a:endParaRPr>
          </a:p>
        </p:txBody>
      </p:sp>
      <p:pic>
        <p:nvPicPr>
          <p:cNvPr id="11" name="图片 10" descr="微信图片_20181121214857"/>
          <p:cNvPicPr>
            <a:picLocks noChangeAspect="1" noChangeArrowheads="1"/>
          </p:cNvPicPr>
          <p:nvPr/>
        </p:nvPicPr>
        <p:blipFill>
          <a:blip r:embed="rId5" cstate="print"/>
          <a:srcRect/>
          <a:stretch>
            <a:fillRect/>
          </a:stretch>
        </p:blipFill>
        <p:spPr bwMode="auto">
          <a:xfrm>
            <a:off x="114300" y="1042988"/>
            <a:ext cx="2125663" cy="3779837"/>
          </a:xfrm>
          <a:prstGeom prst="rect">
            <a:avLst/>
          </a:prstGeom>
          <a:noFill/>
          <a:ln w="9525">
            <a:noFill/>
            <a:miter lim="800000"/>
            <a:headEnd/>
            <a:tailEnd/>
          </a:ln>
        </p:spPr>
      </p:pic>
      <p:sp>
        <p:nvSpPr>
          <p:cNvPr id="12" name="矩形 11"/>
          <p:cNvSpPr/>
          <p:nvPr/>
        </p:nvSpPr>
        <p:spPr>
          <a:xfrm>
            <a:off x="306388" y="4198938"/>
            <a:ext cx="1741487" cy="287337"/>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noProof="1">
              <a:latin typeface="华文楷体" panose="02010600040101010101" charset="-122"/>
              <a:ea typeface="华文楷体" panose="02010600040101010101" charset="-122"/>
            </a:endParaRPr>
          </a:p>
        </p:txBody>
      </p:sp>
      <p:pic>
        <p:nvPicPr>
          <p:cNvPr id="13" name="图片 12" descr="C:\Users\y\Desktop\APP截图\01\微信图片_20181121214901.jpg微信图片_20181121214901"/>
          <p:cNvPicPr>
            <a:picLocks noChangeAspect="1" noChangeArrowheads="1"/>
          </p:cNvPicPr>
          <p:nvPr/>
        </p:nvPicPr>
        <p:blipFill>
          <a:blip r:embed="rId6" cstate="print"/>
          <a:srcRect/>
          <a:stretch>
            <a:fillRect/>
          </a:stretch>
        </p:blipFill>
        <p:spPr bwMode="auto">
          <a:xfrm>
            <a:off x="6894513" y="1042988"/>
            <a:ext cx="2124075" cy="3779837"/>
          </a:xfrm>
          <a:prstGeom prst="rect">
            <a:avLst/>
          </a:prstGeom>
          <a:noFill/>
          <a:ln w="9525">
            <a:solidFill>
              <a:srgbClr val="BFBFBF"/>
            </a:solidFill>
            <a:round/>
          </a:ln>
        </p:spPr>
      </p:pic>
      <p:sp>
        <p:nvSpPr>
          <p:cNvPr id="15" name="矩形 14"/>
          <p:cNvSpPr/>
          <p:nvPr/>
        </p:nvSpPr>
        <p:spPr>
          <a:xfrm>
            <a:off x="6894513" y="3086100"/>
            <a:ext cx="2124075" cy="287338"/>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noProof="1">
              <a:latin typeface="华文楷体" panose="02010600040101010101" charset="-122"/>
              <a:ea typeface="华文楷体" panose="02010600040101010101" charset="-122"/>
            </a:endParaRPr>
          </a:p>
        </p:txBody>
      </p:sp>
      <p:sp>
        <p:nvSpPr>
          <p:cNvPr id="14" name="灯片编号占位符 5"/>
          <p:cNvSpPr>
            <a:spLocks noGrp="1"/>
          </p:cNvSpPr>
          <p:nvPr>
            <p:ph type="sldNum" sz="quarter" idx="12"/>
          </p:nvPr>
        </p:nvSpPr>
        <p:spPr/>
        <p:txBody>
          <a:bodyPr/>
          <a:lstStyle/>
          <a:p>
            <a:pPr>
              <a:defRPr/>
            </a:pPr>
            <a:fld id="{76213ABF-5E02-4B29-ABF4-75238E44CAFD}" type="slidenum">
              <a:rPr lang="zh-CN" altLang="en-US"/>
            </a:fld>
            <a:endParaRPr lang="zh-CN" altLang="en-US" sz="1800" dirty="0">
              <a:solidFill>
                <a:schemeClr val="tx1"/>
              </a:solidFill>
              <a:latin typeface="Arial" panose="020B0604020202020204" pitchFamily="34" charset="0"/>
            </a:endParaRPr>
          </a:p>
        </p:txBody>
      </p:sp>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100000">
                                          <p:val>
                                            <p:strVal val="#ppt_x"/>
                                          </p:val>
                                        </p:tav>
                                      </p:tavLst>
                                    </p:anim>
                                    <p:anim calcmode="lin" valueType="num">
                                      <p:cBhvr>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ppt_x</p:attrName>
                                        </p:attrNameLst>
                                      </p:cBhvr>
                                      <p:tavLst>
                                        <p:tav tm="0">
                                          <p:val>
                                            <p:strVal val="#ppt_x"/>
                                          </p:val>
                                        </p:tav>
                                        <p:tav tm="100000">
                                          <p:val>
                                            <p:strVal val="#ppt_x"/>
                                          </p:val>
                                        </p:tav>
                                      </p:tavLst>
                                    </p:anim>
                                    <p:anim calcmode="lin" valueType="num">
                                      <p:cBhvr>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ppt_x</p:attrName>
                                        </p:attrNameLst>
                                      </p:cBhvr>
                                      <p:tavLst>
                                        <p:tav tm="0">
                                          <p:val>
                                            <p:strVal val="#ppt_x"/>
                                          </p:val>
                                        </p:tav>
                                        <p:tav tm="100000">
                                          <p:val>
                                            <p:strVal val="#ppt_x"/>
                                          </p:val>
                                        </p:tav>
                                      </p:tavLst>
                                    </p:anim>
                                    <p:anim calcmode="lin" valueType="num">
                                      <p:cBhvr>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100000">
                                          <p:val>
                                            <p:strVal val="#ppt_x"/>
                                          </p:val>
                                        </p:tav>
                                      </p:tavLst>
                                    </p:anim>
                                    <p:anim calcmode="lin" valueType="num">
                                      <p:cBhvr>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ppt_x</p:attrName>
                                        </p:attrNameLst>
                                      </p:cBhvr>
                                      <p:tavLst>
                                        <p:tav tm="0">
                                          <p:val>
                                            <p:strVal val="#ppt_x"/>
                                          </p:val>
                                        </p:tav>
                                        <p:tav tm="100000">
                                          <p:val>
                                            <p:strVal val="#ppt_x"/>
                                          </p:val>
                                        </p:tav>
                                      </p:tavLst>
                                    </p:anim>
                                    <p:anim calcmode="lin" valueType="num">
                                      <p:cBhvr>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ppt_x</p:attrName>
                                        </p:attrNameLst>
                                      </p:cBhvr>
                                      <p:tavLst>
                                        <p:tav tm="0">
                                          <p:val>
                                            <p:strVal val="#ppt_x"/>
                                          </p:val>
                                        </p:tav>
                                        <p:tav tm="100000">
                                          <p:val>
                                            <p:strVal val="#ppt_x"/>
                                          </p:val>
                                        </p:tav>
                                      </p:tavLst>
                                    </p:anim>
                                    <p:anim calcmode="lin" valueType="num">
                                      <p:cBhvr>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ppt_x</p:attrName>
                                        </p:attrNameLst>
                                      </p:cBhvr>
                                      <p:tavLst>
                                        <p:tav tm="0">
                                          <p:val>
                                            <p:strVal val="#ppt_x"/>
                                          </p:val>
                                        </p:tav>
                                        <p:tav tm="100000">
                                          <p:val>
                                            <p:strVal val="#ppt_x"/>
                                          </p:val>
                                        </p:tav>
                                      </p:tavLst>
                                    </p:anim>
                                    <p:anim calcmode="lin" valueType="num">
                                      <p:cBhvr>
                                        <p:cTn id="5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ppt_x</p:attrName>
                                        </p:attrNameLst>
                                      </p:cBhvr>
                                      <p:tavLst>
                                        <p:tav tm="0">
                                          <p:val>
                                            <p:strVal val="#ppt_x"/>
                                          </p:val>
                                        </p:tav>
                                        <p:tav tm="100000">
                                          <p:val>
                                            <p:strVal val="#ppt_x"/>
                                          </p:val>
                                        </p:tav>
                                      </p:tavLst>
                                    </p:anim>
                                    <p:anim calcmode="lin" valueType="num">
                                      <p:cBhvr>
                                        <p:cTn id="5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ppt_x</p:attrName>
                                        </p:attrNameLst>
                                      </p:cBhvr>
                                      <p:tavLst>
                                        <p:tav tm="0">
                                          <p:val>
                                            <p:strVal val="#ppt_x"/>
                                          </p:val>
                                        </p:tav>
                                        <p:tav tm="100000">
                                          <p:val>
                                            <p:strVal val="#ppt_x"/>
                                          </p:val>
                                        </p:tav>
                                      </p:tavLst>
                                    </p:anim>
                                    <p:anim calcmode="lin" valueType="num">
                                      <p:cBhvr>
                                        <p:cTn id="6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animBg="1"/>
      <p:bldP spid="9" grpId="0" animBg="1"/>
      <p:bldP spid="12" grpId="0" bldLvl="0" animBg="1"/>
      <p:bldP spid="15"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矩形 28"/>
          <p:cNvSpPr>
            <a:spLocks noChangeArrowheads="1"/>
          </p:cNvSpPr>
          <p:nvPr/>
        </p:nvSpPr>
        <p:spPr bwMode="auto">
          <a:xfrm rot="-1839494">
            <a:off x="-642938" y="468662"/>
            <a:ext cx="3440113" cy="338550"/>
          </a:xfrm>
          <a:prstGeom prst="rect">
            <a:avLst/>
          </a:prstGeom>
          <a:solidFill>
            <a:srgbClr val="0070C0"/>
          </a:solidFill>
          <a:ln w="9525">
            <a:noFill/>
            <a:miter lim="800000"/>
          </a:ln>
        </p:spPr>
        <p:txBody>
          <a:bodyPr lIns="91436" tIns="45718" rIns="91436" bIns="45718" anchor="ctr">
            <a:spAutoFit/>
          </a:bodyPr>
          <a:lstStyle/>
          <a:p>
            <a:pPr algn="ctr" eaLnBrk="1" hangingPunct="1"/>
            <a:r>
              <a:rPr lang="zh-CN" altLang="en-US" sz="1600">
                <a:solidFill>
                  <a:srgbClr val="FFFFFF"/>
                </a:solidFill>
                <a:latin typeface="微软雅黑" panose="020B0503020204020204" pitchFamily="34" charset="-122"/>
                <a:ea typeface="微软雅黑" panose="020B0503020204020204" pitchFamily="34" charset="-122"/>
              </a:rPr>
              <a:t>手机</a:t>
            </a:r>
            <a:r>
              <a:rPr lang="en-US" altLang="zh-CN" sz="1600">
                <a:solidFill>
                  <a:srgbClr val="FFFFFF"/>
                </a:solidFill>
                <a:latin typeface="微软雅黑" panose="020B0503020204020204" pitchFamily="34" charset="-122"/>
                <a:ea typeface="微软雅黑" panose="020B0503020204020204" pitchFamily="34" charset="-122"/>
              </a:rPr>
              <a:t>APP</a:t>
            </a:r>
            <a:r>
              <a:rPr lang="zh-CN" altLang="en-US" sz="1600">
                <a:solidFill>
                  <a:srgbClr val="FFFFFF"/>
                </a:solidFill>
                <a:latin typeface="微软雅黑" panose="020B0503020204020204" pitchFamily="34" charset="-122"/>
                <a:ea typeface="微软雅黑" panose="020B0503020204020204" pitchFamily="34" charset="-122"/>
              </a:rPr>
              <a:t>端界面展示</a:t>
            </a:r>
            <a:endParaRPr lang="zh-CN" altLang="en-US" sz="1600">
              <a:solidFill>
                <a:srgbClr val="FFFFFF"/>
              </a:solidFill>
              <a:latin typeface="微软雅黑" panose="020B0503020204020204" pitchFamily="34" charset="-122"/>
              <a:ea typeface="微软雅黑" panose="020B0503020204020204" pitchFamily="34" charset="-122"/>
            </a:endParaRPr>
          </a:p>
        </p:txBody>
      </p:sp>
      <p:graphicFrame>
        <p:nvGraphicFramePr>
          <p:cNvPr id="26" name="图示 25"/>
          <p:cNvGraphicFramePr/>
          <p:nvPr/>
        </p:nvGraphicFramePr>
        <p:xfrm>
          <a:off x="611560" y="821956"/>
          <a:ext cx="7992888" cy="414764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70660" name="图片 6"/>
          <p:cNvPicPr>
            <a:picLocks noChangeAspect="1"/>
          </p:cNvPicPr>
          <p:nvPr/>
        </p:nvPicPr>
        <p:blipFill>
          <a:blip r:embed="rId6"/>
          <a:srcRect/>
          <a:stretch>
            <a:fillRect/>
          </a:stretch>
        </p:blipFill>
        <p:spPr bwMode="auto">
          <a:xfrm>
            <a:off x="1290638" y="1040130"/>
            <a:ext cx="2462212" cy="3933349"/>
          </a:xfrm>
          <a:prstGeom prst="rect">
            <a:avLst/>
          </a:prstGeom>
          <a:noFill/>
          <a:ln w="9525">
            <a:noFill/>
            <a:miter lim="800000"/>
            <a:headEnd/>
            <a:tailEnd/>
          </a:ln>
        </p:spPr>
      </p:pic>
      <p:pic>
        <p:nvPicPr>
          <p:cNvPr id="70661" name="图片 7"/>
          <p:cNvPicPr>
            <a:picLocks noChangeAspect="1"/>
          </p:cNvPicPr>
          <p:nvPr/>
        </p:nvPicPr>
        <p:blipFill>
          <a:blip r:embed="rId7"/>
          <a:srcRect/>
          <a:stretch>
            <a:fillRect/>
          </a:stretch>
        </p:blipFill>
        <p:spPr bwMode="auto">
          <a:xfrm>
            <a:off x="5292725" y="934403"/>
            <a:ext cx="2592388" cy="4166235"/>
          </a:xfrm>
          <a:prstGeom prst="rect">
            <a:avLst/>
          </a:prstGeom>
          <a:noFill/>
          <a:ln w="9525">
            <a:noFill/>
            <a:miter lim="800000"/>
            <a:headEnd/>
            <a:tailEnd/>
          </a:ln>
        </p:spPr>
      </p:pic>
      <p:sp>
        <p:nvSpPr>
          <p:cNvPr id="70662" name="文本框 9"/>
          <p:cNvSpPr txBox="1">
            <a:spLocks noChangeArrowheads="1"/>
          </p:cNvSpPr>
          <p:nvPr/>
        </p:nvSpPr>
        <p:spPr bwMode="auto">
          <a:xfrm>
            <a:off x="828975" y="2247424"/>
            <a:ext cx="461665" cy="1295876"/>
          </a:xfrm>
          <a:prstGeom prst="rect">
            <a:avLst/>
          </a:prstGeom>
          <a:noFill/>
          <a:ln w="9525">
            <a:noFill/>
            <a:miter lim="800000"/>
          </a:ln>
        </p:spPr>
        <p:txBody>
          <a:bodyPr vert="eaVert">
            <a:spAutoFit/>
          </a:bodyPr>
          <a:lstStyle/>
          <a:p>
            <a:pPr marL="342900" indent="-342900">
              <a:buFontTx/>
              <a:buAutoNum type="circleNumDbPlain"/>
            </a:pPr>
            <a:r>
              <a:rPr lang="zh-CN" altLang="en-US"/>
              <a:t>主界面</a:t>
            </a:r>
            <a:endParaRPr lang="zh-CN" altLang="en-US"/>
          </a:p>
        </p:txBody>
      </p:sp>
      <p:sp>
        <p:nvSpPr>
          <p:cNvPr id="70663" name="文本框 12"/>
          <p:cNvSpPr txBox="1">
            <a:spLocks noChangeArrowheads="1"/>
          </p:cNvSpPr>
          <p:nvPr/>
        </p:nvSpPr>
        <p:spPr bwMode="auto">
          <a:xfrm>
            <a:off x="4632626" y="1571618"/>
            <a:ext cx="461665" cy="2876082"/>
          </a:xfrm>
          <a:prstGeom prst="rect">
            <a:avLst/>
          </a:prstGeom>
          <a:noFill/>
          <a:ln w="9525">
            <a:noFill/>
            <a:miter lim="800000"/>
          </a:ln>
        </p:spPr>
        <p:txBody>
          <a:bodyPr vert="eaVert" wrap="square">
            <a:spAutoFit/>
          </a:bodyPr>
          <a:lstStyle/>
          <a:p>
            <a:pPr marL="342900" indent="-342900">
              <a:buFontTx/>
              <a:buAutoNum type="circleNumDbPlain" startAt="2"/>
            </a:pPr>
            <a:r>
              <a:rPr lang="zh-CN" altLang="en-US" dirty="0"/>
              <a:t>进入子女教育采集页面</a:t>
            </a:r>
            <a:endParaRPr lang="zh-CN" altLang="en-US" dirty="0"/>
          </a:p>
        </p:txBody>
      </p:sp>
    </p:spTree>
  </p:cSld>
  <p:clrMapOvr>
    <a:masterClrMapping/>
  </p:clrMapOvr>
  <p:transition spd="med">
    <p:pull/>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矩形 28"/>
          <p:cNvSpPr>
            <a:spLocks noChangeArrowheads="1"/>
          </p:cNvSpPr>
          <p:nvPr/>
        </p:nvSpPr>
        <p:spPr bwMode="auto">
          <a:xfrm rot="-1839494">
            <a:off x="-642938" y="468662"/>
            <a:ext cx="3440113" cy="338550"/>
          </a:xfrm>
          <a:prstGeom prst="rect">
            <a:avLst/>
          </a:prstGeom>
          <a:solidFill>
            <a:srgbClr val="0070C0"/>
          </a:solidFill>
          <a:ln w="9525">
            <a:noFill/>
            <a:miter lim="800000"/>
          </a:ln>
        </p:spPr>
        <p:txBody>
          <a:bodyPr lIns="91436" tIns="45718" rIns="91436" bIns="45718" anchor="ctr">
            <a:spAutoFit/>
          </a:bodyPr>
          <a:lstStyle/>
          <a:p>
            <a:pPr algn="ctr" eaLnBrk="1" hangingPunct="1"/>
            <a:r>
              <a:rPr lang="zh-CN" altLang="en-US" sz="1600">
                <a:solidFill>
                  <a:srgbClr val="FFFFFF"/>
                </a:solidFill>
                <a:latin typeface="微软雅黑" panose="020B0503020204020204" pitchFamily="34" charset="-122"/>
                <a:ea typeface="微软雅黑" panose="020B0503020204020204" pitchFamily="34" charset="-122"/>
              </a:rPr>
              <a:t>手机</a:t>
            </a:r>
            <a:r>
              <a:rPr lang="en-US" altLang="zh-CN" sz="1600">
                <a:solidFill>
                  <a:srgbClr val="FFFFFF"/>
                </a:solidFill>
                <a:latin typeface="微软雅黑" panose="020B0503020204020204" pitchFamily="34" charset="-122"/>
                <a:ea typeface="微软雅黑" panose="020B0503020204020204" pitchFamily="34" charset="-122"/>
              </a:rPr>
              <a:t>APP</a:t>
            </a:r>
            <a:r>
              <a:rPr lang="zh-CN" altLang="en-US" sz="1600">
                <a:solidFill>
                  <a:srgbClr val="FFFFFF"/>
                </a:solidFill>
                <a:latin typeface="微软雅黑" panose="020B0503020204020204" pitchFamily="34" charset="-122"/>
                <a:ea typeface="微软雅黑" panose="020B0503020204020204" pitchFamily="34" charset="-122"/>
              </a:rPr>
              <a:t>端界面展示</a:t>
            </a:r>
            <a:endParaRPr lang="zh-CN" altLang="en-US" sz="1600">
              <a:solidFill>
                <a:srgbClr val="FFFFFF"/>
              </a:solidFill>
              <a:latin typeface="微软雅黑" panose="020B0503020204020204" pitchFamily="34" charset="-122"/>
              <a:ea typeface="微软雅黑" panose="020B0503020204020204" pitchFamily="34" charset="-122"/>
            </a:endParaRPr>
          </a:p>
        </p:txBody>
      </p:sp>
      <p:graphicFrame>
        <p:nvGraphicFramePr>
          <p:cNvPr id="26" name="图示 25"/>
          <p:cNvGraphicFramePr/>
          <p:nvPr/>
        </p:nvGraphicFramePr>
        <p:xfrm>
          <a:off x="611560" y="821956"/>
          <a:ext cx="7992888" cy="414764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72710" name="文本框 6"/>
          <p:cNvSpPr txBox="1">
            <a:spLocks noChangeArrowheads="1"/>
          </p:cNvSpPr>
          <p:nvPr/>
        </p:nvSpPr>
        <p:spPr bwMode="auto">
          <a:xfrm>
            <a:off x="635300" y="1788795"/>
            <a:ext cx="461665" cy="2620328"/>
          </a:xfrm>
          <a:prstGeom prst="rect">
            <a:avLst/>
          </a:prstGeom>
          <a:noFill/>
          <a:ln w="9525">
            <a:noFill/>
            <a:miter lim="800000"/>
          </a:ln>
        </p:spPr>
        <p:txBody>
          <a:bodyPr vert="eaVert">
            <a:spAutoFit/>
          </a:bodyPr>
          <a:lstStyle/>
          <a:p>
            <a:pPr marL="342900" indent="-342900">
              <a:buFontTx/>
              <a:buAutoNum type="circleNumDbPlain" startAt="3"/>
            </a:pPr>
            <a:r>
              <a:rPr lang="zh-CN" altLang="en-US"/>
              <a:t>填写本人信息</a:t>
            </a:r>
            <a:endParaRPr lang="zh-CN" altLang="en-US"/>
          </a:p>
        </p:txBody>
      </p:sp>
      <p:sp>
        <p:nvSpPr>
          <p:cNvPr id="72711" name="文本框 7"/>
          <p:cNvSpPr txBox="1">
            <a:spLocks noChangeArrowheads="1"/>
          </p:cNvSpPr>
          <p:nvPr/>
        </p:nvSpPr>
        <p:spPr bwMode="auto">
          <a:xfrm>
            <a:off x="5004100" y="1701642"/>
            <a:ext cx="461665" cy="2620328"/>
          </a:xfrm>
          <a:prstGeom prst="rect">
            <a:avLst/>
          </a:prstGeom>
          <a:noFill/>
          <a:ln w="9525">
            <a:noFill/>
            <a:miter lim="800000"/>
          </a:ln>
        </p:spPr>
        <p:txBody>
          <a:bodyPr vert="eaVert">
            <a:spAutoFit/>
          </a:bodyPr>
          <a:lstStyle/>
          <a:p>
            <a:pPr marL="342900" indent="-342900">
              <a:buFontTx/>
              <a:buAutoNum type="circleNumDbPlain" startAt="4"/>
            </a:pPr>
            <a:r>
              <a:rPr lang="zh-CN" altLang="en-US"/>
              <a:t>填写子女教育信息</a:t>
            </a:r>
            <a:endParaRPr lang="zh-CN" altLang="en-US"/>
          </a:p>
        </p:txBody>
      </p:sp>
      <p:pic>
        <p:nvPicPr>
          <p:cNvPr id="9" name="图片 8" descr="图片1.png"/>
          <p:cNvPicPr>
            <a:picLocks noChangeAspect="1"/>
          </p:cNvPicPr>
          <p:nvPr/>
        </p:nvPicPr>
        <p:blipFill>
          <a:blip r:embed="rId6"/>
          <a:stretch>
            <a:fillRect/>
          </a:stretch>
        </p:blipFill>
        <p:spPr>
          <a:xfrm>
            <a:off x="1071539" y="1020149"/>
            <a:ext cx="2786081" cy="3909055"/>
          </a:xfrm>
          <a:prstGeom prst="rect">
            <a:avLst/>
          </a:prstGeom>
        </p:spPr>
      </p:pic>
      <p:pic>
        <p:nvPicPr>
          <p:cNvPr id="10" name="图片 9" descr="图片1.png"/>
          <p:cNvPicPr>
            <a:picLocks noChangeAspect="1"/>
          </p:cNvPicPr>
          <p:nvPr/>
        </p:nvPicPr>
        <p:blipFill>
          <a:blip r:embed="rId7"/>
          <a:stretch>
            <a:fillRect/>
          </a:stretch>
        </p:blipFill>
        <p:spPr>
          <a:xfrm>
            <a:off x="5572132" y="1000114"/>
            <a:ext cx="2643206" cy="3929090"/>
          </a:xfrm>
          <a:prstGeom prst="rect">
            <a:avLst/>
          </a:prstGeom>
        </p:spPr>
      </p:pic>
    </p:spTree>
  </p:cSld>
  <p:clrMapOvr>
    <a:masterClrMapping/>
  </p:clrMapOvr>
  <p:transition spd="med">
    <p:pull/>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矩形 28"/>
          <p:cNvSpPr>
            <a:spLocks noChangeArrowheads="1"/>
          </p:cNvSpPr>
          <p:nvPr/>
        </p:nvSpPr>
        <p:spPr bwMode="auto">
          <a:xfrm rot="-1839494">
            <a:off x="-642938" y="468662"/>
            <a:ext cx="3440113" cy="338550"/>
          </a:xfrm>
          <a:prstGeom prst="rect">
            <a:avLst/>
          </a:prstGeom>
          <a:solidFill>
            <a:srgbClr val="0070C0"/>
          </a:solidFill>
          <a:ln w="9525">
            <a:noFill/>
            <a:miter lim="800000"/>
          </a:ln>
        </p:spPr>
        <p:txBody>
          <a:bodyPr lIns="91436" tIns="45718" rIns="91436" bIns="45718" anchor="ctr">
            <a:spAutoFit/>
          </a:bodyPr>
          <a:lstStyle/>
          <a:p>
            <a:pPr algn="ctr" eaLnBrk="1" hangingPunct="1"/>
            <a:r>
              <a:rPr lang="zh-CN" altLang="en-US" sz="1600">
                <a:solidFill>
                  <a:srgbClr val="FFFFFF"/>
                </a:solidFill>
                <a:latin typeface="微软雅黑" panose="020B0503020204020204" pitchFamily="34" charset="-122"/>
                <a:ea typeface="微软雅黑" panose="020B0503020204020204" pitchFamily="34" charset="-122"/>
              </a:rPr>
              <a:t>手机</a:t>
            </a:r>
            <a:r>
              <a:rPr lang="en-US" altLang="zh-CN" sz="1600">
                <a:solidFill>
                  <a:srgbClr val="FFFFFF"/>
                </a:solidFill>
                <a:latin typeface="微软雅黑" panose="020B0503020204020204" pitchFamily="34" charset="-122"/>
                <a:ea typeface="微软雅黑" panose="020B0503020204020204" pitchFamily="34" charset="-122"/>
              </a:rPr>
              <a:t>APP</a:t>
            </a:r>
            <a:r>
              <a:rPr lang="zh-CN" altLang="en-US" sz="1600">
                <a:solidFill>
                  <a:srgbClr val="FFFFFF"/>
                </a:solidFill>
                <a:latin typeface="微软雅黑" panose="020B0503020204020204" pitchFamily="34" charset="-122"/>
                <a:ea typeface="微软雅黑" panose="020B0503020204020204" pitchFamily="34" charset="-122"/>
              </a:rPr>
              <a:t>端界面展示</a:t>
            </a:r>
            <a:endParaRPr lang="zh-CN" altLang="en-US" sz="1600">
              <a:solidFill>
                <a:srgbClr val="FFFFFF"/>
              </a:solidFill>
              <a:latin typeface="微软雅黑" panose="020B0503020204020204" pitchFamily="34" charset="-122"/>
              <a:ea typeface="微软雅黑" panose="020B0503020204020204" pitchFamily="34" charset="-122"/>
            </a:endParaRPr>
          </a:p>
        </p:txBody>
      </p:sp>
      <p:graphicFrame>
        <p:nvGraphicFramePr>
          <p:cNvPr id="26" name="图示 25"/>
          <p:cNvGraphicFramePr/>
          <p:nvPr/>
        </p:nvGraphicFramePr>
        <p:xfrm>
          <a:off x="611560" y="821956"/>
          <a:ext cx="7992888" cy="414764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74756" name="图片 1"/>
          <p:cNvPicPr>
            <a:picLocks noChangeAspect="1"/>
          </p:cNvPicPr>
          <p:nvPr/>
        </p:nvPicPr>
        <p:blipFill>
          <a:blip r:embed="rId6"/>
          <a:srcRect/>
          <a:stretch>
            <a:fillRect/>
          </a:stretch>
        </p:blipFill>
        <p:spPr bwMode="auto">
          <a:xfrm>
            <a:off x="1258888" y="1405890"/>
            <a:ext cx="2665412" cy="3320415"/>
          </a:xfrm>
          <a:prstGeom prst="rect">
            <a:avLst/>
          </a:prstGeom>
          <a:noFill/>
          <a:ln w="9525">
            <a:noFill/>
            <a:miter lim="800000"/>
            <a:headEnd/>
            <a:tailEnd/>
          </a:ln>
        </p:spPr>
      </p:pic>
      <p:sp>
        <p:nvSpPr>
          <p:cNvPr id="74758" name="文本框 6"/>
          <p:cNvSpPr txBox="1">
            <a:spLocks noChangeArrowheads="1"/>
          </p:cNvSpPr>
          <p:nvPr/>
        </p:nvSpPr>
        <p:spPr bwMode="auto">
          <a:xfrm>
            <a:off x="4859637" y="1500180"/>
            <a:ext cx="461665" cy="3080393"/>
          </a:xfrm>
          <a:prstGeom prst="rect">
            <a:avLst/>
          </a:prstGeom>
          <a:noFill/>
          <a:ln w="9525">
            <a:noFill/>
            <a:miter lim="800000"/>
          </a:ln>
        </p:spPr>
        <p:txBody>
          <a:bodyPr vert="eaVert" wrap="square">
            <a:spAutoFit/>
          </a:bodyPr>
          <a:lstStyle/>
          <a:p>
            <a:pPr marL="342900" indent="-342900">
              <a:buFontTx/>
              <a:buAutoNum type="circleNumDbPlain" startAt="6"/>
            </a:pPr>
            <a:r>
              <a:rPr lang="zh-CN" altLang="en-US" dirty="0"/>
              <a:t>选择是否指定扣缴义务人</a:t>
            </a:r>
            <a:endParaRPr lang="zh-CN" altLang="en-US" dirty="0"/>
          </a:p>
        </p:txBody>
      </p:sp>
      <p:sp>
        <p:nvSpPr>
          <p:cNvPr id="74759" name="文本框 7"/>
          <p:cNvSpPr txBox="1">
            <a:spLocks noChangeArrowheads="1"/>
          </p:cNvSpPr>
          <p:nvPr/>
        </p:nvSpPr>
        <p:spPr bwMode="auto">
          <a:xfrm>
            <a:off x="705150" y="1837373"/>
            <a:ext cx="461665" cy="2620328"/>
          </a:xfrm>
          <a:prstGeom prst="rect">
            <a:avLst/>
          </a:prstGeom>
          <a:noFill/>
          <a:ln w="9525">
            <a:noFill/>
            <a:miter lim="800000"/>
          </a:ln>
        </p:spPr>
        <p:txBody>
          <a:bodyPr vert="eaVert">
            <a:spAutoFit/>
          </a:bodyPr>
          <a:lstStyle/>
          <a:p>
            <a:pPr marL="342900" indent="-342900">
              <a:buFontTx/>
              <a:buAutoNum type="circleNumDbPlain" startAt="5"/>
            </a:pPr>
            <a:r>
              <a:rPr lang="zh-CN" altLang="en-US"/>
              <a:t>选择分配情况</a:t>
            </a:r>
            <a:endParaRPr lang="zh-CN" altLang="en-US"/>
          </a:p>
        </p:txBody>
      </p:sp>
      <p:pic>
        <p:nvPicPr>
          <p:cNvPr id="8" name="图片 7" descr="图片1.png"/>
          <p:cNvPicPr>
            <a:picLocks noChangeAspect="1"/>
          </p:cNvPicPr>
          <p:nvPr/>
        </p:nvPicPr>
        <p:blipFill>
          <a:blip r:embed="rId7"/>
          <a:stretch>
            <a:fillRect/>
          </a:stretch>
        </p:blipFill>
        <p:spPr>
          <a:xfrm>
            <a:off x="5500694" y="928676"/>
            <a:ext cx="2428892" cy="4066964"/>
          </a:xfrm>
          <a:prstGeom prst="rect">
            <a:avLst/>
          </a:prstGeom>
        </p:spPr>
      </p:pic>
    </p:spTree>
  </p:cSld>
  <p:clrMapOvr>
    <a:masterClrMapping/>
  </p:clrMapOvr>
  <p:transition spd="med">
    <p:pull/>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矩形 28"/>
          <p:cNvSpPr>
            <a:spLocks noChangeArrowheads="1"/>
          </p:cNvSpPr>
          <p:nvPr/>
        </p:nvSpPr>
        <p:spPr bwMode="auto">
          <a:xfrm rot="-1839494">
            <a:off x="-642938" y="468662"/>
            <a:ext cx="3440113" cy="338550"/>
          </a:xfrm>
          <a:prstGeom prst="rect">
            <a:avLst/>
          </a:prstGeom>
          <a:solidFill>
            <a:srgbClr val="0070C0"/>
          </a:solidFill>
          <a:ln w="9525">
            <a:noFill/>
            <a:miter lim="800000"/>
          </a:ln>
        </p:spPr>
        <p:txBody>
          <a:bodyPr lIns="91436" tIns="45718" rIns="91436" bIns="45718" anchor="ctr">
            <a:spAutoFit/>
          </a:bodyPr>
          <a:lstStyle/>
          <a:p>
            <a:pPr algn="ctr" eaLnBrk="1" hangingPunct="1"/>
            <a:r>
              <a:rPr lang="zh-CN" altLang="en-US" sz="1600">
                <a:solidFill>
                  <a:srgbClr val="FFFFFF"/>
                </a:solidFill>
                <a:latin typeface="微软雅黑" panose="020B0503020204020204" pitchFamily="34" charset="-122"/>
                <a:ea typeface="微软雅黑" panose="020B0503020204020204" pitchFamily="34" charset="-122"/>
              </a:rPr>
              <a:t>手机</a:t>
            </a:r>
            <a:r>
              <a:rPr lang="en-US" altLang="zh-CN" sz="1600">
                <a:solidFill>
                  <a:srgbClr val="FFFFFF"/>
                </a:solidFill>
                <a:latin typeface="微软雅黑" panose="020B0503020204020204" pitchFamily="34" charset="-122"/>
                <a:ea typeface="微软雅黑" panose="020B0503020204020204" pitchFamily="34" charset="-122"/>
              </a:rPr>
              <a:t>APP</a:t>
            </a:r>
            <a:r>
              <a:rPr lang="zh-CN" altLang="en-US" sz="1600">
                <a:solidFill>
                  <a:srgbClr val="FFFFFF"/>
                </a:solidFill>
                <a:latin typeface="微软雅黑" panose="020B0503020204020204" pitchFamily="34" charset="-122"/>
                <a:ea typeface="微软雅黑" panose="020B0503020204020204" pitchFamily="34" charset="-122"/>
              </a:rPr>
              <a:t>端界面展示</a:t>
            </a:r>
            <a:endParaRPr lang="zh-CN" altLang="en-US" sz="1600">
              <a:solidFill>
                <a:srgbClr val="FFFFFF"/>
              </a:solidFill>
              <a:latin typeface="微软雅黑" panose="020B0503020204020204" pitchFamily="34" charset="-122"/>
              <a:ea typeface="微软雅黑" panose="020B0503020204020204" pitchFamily="34" charset="-122"/>
            </a:endParaRPr>
          </a:p>
        </p:txBody>
      </p:sp>
      <p:graphicFrame>
        <p:nvGraphicFramePr>
          <p:cNvPr id="26" name="图示 25"/>
          <p:cNvGraphicFramePr/>
          <p:nvPr/>
        </p:nvGraphicFramePr>
        <p:xfrm>
          <a:off x="611560" y="821956"/>
          <a:ext cx="7992888" cy="414764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76805" name="图片 2"/>
          <p:cNvPicPr>
            <a:picLocks noChangeAspect="1"/>
          </p:cNvPicPr>
          <p:nvPr/>
        </p:nvPicPr>
        <p:blipFill>
          <a:blip r:embed="rId6"/>
          <a:srcRect/>
          <a:stretch>
            <a:fillRect/>
          </a:stretch>
        </p:blipFill>
        <p:spPr bwMode="auto">
          <a:xfrm>
            <a:off x="5292725" y="1145858"/>
            <a:ext cx="2928938" cy="3451860"/>
          </a:xfrm>
          <a:prstGeom prst="rect">
            <a:avLst/>
          </a:prstGeom>
          <a:noFill/>
          <a:ln w="9525">
            <a:noFill/>
            <a:miter lim="800000"/>
            <a:headEnd/>
            <a:tailEnd/>
          </a:ln>
        </p:spPr>
      </p:pic>
      <p:sp>
        <p:nvSpPr>
          <p:cNvPr id="76806" name="文本框 6"/>
          <p:cNvSpPr txBox="1">
            <a:spLocks noChangeArrowheads="1"/>
          </p:cNvSpPr>
          <p:nvPr/>
        </p:nvSpPr>
        <p:spPr bwMode="auto">
          <a:xfrm>
            <a:off x="846436" y="1808798"/>
            <a:ext cx="461665" cy="2124552"/>
          </a:xfrm>
          <a:prstGeom prst="rect">
            <a:avLst/>
          </a:prstGeom>
          <a:noFill/>
          <a:ln w="9525">
            <a:noFill/>
            <a:miter lim="800000"/>
          </a:ln>
        </p:spPr>
        <p:txBody>
          <a:bodyPr vert="eaVert">
            <a:spAutoFit/>
          </a:bodyPr>
          <a:lstStyle/>
          <a:p>
            <a:pPr marL="342900" indent="-342900">
              <a:buFontTx/>
              <a:buAutoNum type="circleNumDbPlain" startAt="7"/>
            </a:pPr>
            <a:r>
              <a:rPr lang="zh-CN" altLang="en-US"/>
              <a:t>选定扣缴义务人</a:t>
            </a:r>
            <a:endParaRPr lang="zh-CN" altLang="en-US"/>
          </a:p>
        </p:txBody>
      </p:sp>
      <p:sp>
        <p:nvSpPr>
          <p:cNvPr id="76807" name="文本框 7"/>
          <p:cNvSpPr txBox="1">
            <a:spLocks noChangeArrowheads="1"/>
          </p:cNvSpPr>
          <p:nvPr/>
        </p:nvSpPr>
        <p:spPr bwMode="auto">
          <a:xfrm>
            <a:off x="4643736" y="1808798"/>
            <a:ext cx="461665" cy="1884522"/>
          </a:xfrm>
          <a:prstGeom prst="rect">
            <a:avLst/>
          </a:prstGeom>
          <a:noFill/>
          <a:ln w="9525">
            <a:noFill/>
            <a:miter lim="800000"/>
          </a:ln>
        </p:spPr>
        <p:txBody>
          <a:bodyPr vert="eaVert">
            <a:spAutoFit/>
          </a:bodyPr>
          <a:lstStyle/>
          <a:p>
            <a:pPr marL="342900" indent="-342900">
              <a:buFontTx/>
              <a:buAutoNum type="circleNumDbPlain" startAt="8"/>
            </a:pPr>
            <a:r>
              <a:rPr lang="zh-CN" altLang="en-US"/>
              <a:t>完成信息报送</a:t>
            </a:r>
            <a:endParaRPr lang="zh-CN" altLang="en-US"/>
          </a:p>
        </p:txBody>
      </p:sp>
      <p:pic>
        <p:nvPicPr>
          <p:cNvPr id="8" name="图片 7" descr="图片1.png"/>
          <p:cNvPicPr>
            <a:picLocks noChangeAspect="1"/>
          </p:cNvPicPr>
          <p:nvPr/>
        </p:nvPicPr>
        <p:blipFill>
          <a:blip r:embed="rId7"/>
          <a:stretch>
            <a:fillRect/>
          </a:stretch>
        </p:blipFill>
        <p:spPr>
          <a:xfrm>
            <a:off x="1500166" y="857238"/>
            <a:ext cx="2571768" cy="3961902"/>
          </a:xfrm>
          <a:prstGeom prst="rect">
            <a:avLst/>
          </a:prstGeom>
        </p:spPr>
      </p:pic>
    </p:spTree>
  </p:cSld>
  <p:clrMapOvr>
    <a:masterClrMapping/>
  </p:clrMapOvr>
  <p:transition spd="med">
    <p:pull/>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857250" y="200025"/>
            <a:ext cx="58023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WEB</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端登录方式</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4279" name="Text Placeholder 3"/>
          <p:cNvSpPr txBox="1">
            <a:spLocks noChangeArrowheads="1"/>
          </p:cNvSpPr>
          <p:nvPr/>
        </p:nvSpPr>
        <p:spPr bwMode="auto">
          <a:xfrm>
            <a:off x="993775" y="898525"/>
            <a:ext cx="2714625" cy="306388"/>
          </a:xfrm>
          <a:prstGeom prst="rect">
            <a:avLst/>
          </a:prstGeom>
          <a:noFill/>
          <a:ln w="9525">
            <a:noFill/>
            <a:miter lim="800000"/>
          </a:ln>
        </p:spPr>
        <p:txBody>
          <a:bodyPr lIns="0" tIns="0" rIns="0" bIns="0" anchor="ctr"/>
          <a:lstStyle/>
          <a:p>
            <a:pPr algn="ctr">
              <a:lnSpc>
                <a:spcPct val="90000"/>
              </a:lnSpc>
              <a:spcBef>
                <a:spcPts val="1000"/>
              </a:spcBef>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cs typeface="Open Sans"/>
              </a:rPr>
              <a:t>远程办税端</a:t>
            </a:r>
            <a:endParaRPr lang="zh-CN" altLang="en-US" sz="2000" b="1" dirty="0">
              <a:solidFill>
                <a:schemeClr val="bg1"/>
              </a:solidFill>
              <a:latin typeface="微软雅黑" panose="020B0503020204020204" pitchFamily="34" charset="-122"/>
              <a:ea typeface="微软雅黑" panose="020B0503020204020204" pitchFamily="34" charset="-122"/>
              <a:cs typeface="Open Sans"/>
            </a:endParaRPr>
          </a:p>
        </p:txBody>
      </p:sp>
      <p:sp>
        <p:nvSpPr>
          <p:cNvPr id="21" name="圆角矩形 20"/>
          <p:cNvSpPr/>
          <p:nvPr/>
        </p:nvSpPr>
        <p:spPr>
          <a:xfrm>
            <a:off x="720725" y="1463675"/>
            <a:ext cx="7739063" cy="1684338"/>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4281" name="TextBox 21"/>
          <p:cNvSpPr txBox="1">
            <a:spLocks noChangeArrowheads="1"/>
          </p:cNvSpPr>
          <p:nvPr/>
        </p:nvSpPr>
        <p:spPr bwMode="auto">
          <a:xfrm>
            <a:off x="955675" y="1708150"/>
            <a:ext cx="7235825" cy="1197572"/>
          </a:xfrm>
          <a:prstGeom prst="rect">
            <a:avLst/>
          </a:prstGeom>
          <a:noFill/>
          <a:ln w="9525">
            <a:noFill/>
            <a:miter lim="800000"/>
          </a:ln>
        </p:spPr>
        <p:txBody>
          <a:bodyPr lIns="0" tIns="0" rIns="0" bIns="0">
            <a:spAutoFit/>
          </a:bodyPr>
          <a:lstStyle/>
          <a:p>
            <a:pPr lvl="0" indent="306705">
              <a:lnSpc>
                <a:spcPct val="150000"/>
              </a:lnSpc>
            </a:pPr>
            <a:r>
              <a:rPr lang="en-US" altLang="zh-CN" b="1"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Web</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端登录方式：</a:t>
            </a:r>
            <a:endPar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a:p>
            <a:pPr lvl="0" indent="304800" eaLnBrk="0" hangingPunct="0">
              <a:lnSpc>
                <a:spcPct val="150000"/>
              </a:lnSpc>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纳税人可通过访问各省门户网站首页或登录各省电子税务局后，点击自然人办税服务平台链接登录，首次访问需要先实名认证注册。</a:t>
            </a:r>
            <a:endPar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3" name="矩形 93"/>
          <p:cNvSpPr/>
          <p:nvPr/>
        </p:nvSpPr>
        <p:spPr>
          <a:xfrm>
            <a:off x="684213" y="1419225"/>
            <a:ext cx="287337" cy="28892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93"/>
          <p:cNvSpPr/>
          <p:nvPr/>
        </p:nvSpPr>
        <p:spPr>
          <a:xfrm rot="10800000">
            <a:off x="8223250" y="2932113"/>
            <a:ext cx="288925" cy="287337"/>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grpSp>
        <p:nvGrpSpPr>
          <p:cNvPr id="17" name="组合 57"/>
          <p:cNvGrpSpPr/>
          <p:nvPr/>
        </p:nvGrpSpPr>
        <p:grpSpPr bwMode="auto">
          <a:xfrm>
            <a:off x="5840413" y="354013"/>
            <a:ext cx="325437" cy="325437"/>
            <a:chOff x="0" y="0"/>
            <a:chExt cx="432833" cy="432834"/>
          </a:xfrm>
        </p:grpSpPr>
        <p:sp>
          <p:nvSpPr>
            <p:cNvPr id="18"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9" name="Freeform 75"/>
            <p:cNvSpPr>
              <a:spLocks noChangeArrowheads="1"/>
            </p:cNvSpPr>
            <p:nvPr/>
          </p:nvSpPr>
          <p:spPr bwMode="auto">
            <a:xfrm>
              <a:off x="91984" y="111059"/>
              <a:ext cx="248863" cy="210716"/>
            </a:xfrm>
            <a:custGeom>
              <a:avLst/>
              <a:gdLst>
                <a:gd name="T0" fmla="*/ 572 w 602"/>
                <a:gd name="T1" fmla="*/ 509 h 510"/>
                <a:gd name="T2" fmla="*/ 572 w 602"/>
                <a:gd name="T3" fmla="*/ 509 h 510"/>
                <a:gd name="T4" fmla="*/ 28 w 602"/>
                <a:gd name="T5" fmla="*/ 509 h 510"/>
                <a:gd name="T6" fmla="*/ 0 w 602"/>
                <a:gd name="T7" fmla="*/ 481 h 510"/>
                <a:gd name="T8" fmla="*/ 0 w 602"/>
                <a:gd name="T9" fmla="*/ 28 h 510"/>
                <a:gd name="T10" fmla="*/ 28 w 602"/>
                <a:gd name="T11" fmla="*/ 0 h 510"/>
                <a:gd name="T12" fmla="*/ 56 w 602"/>
                <a:gd name="T13" fmla="*/ 28 h 510"/>
                <a:gd name="T14" fmla="*/ 56 w 602"/>
                <a:gd name="T15" fmla="*/ 389 h 510"/>
                <a:gd name="T16" fmla="*/ 56 w 602"/>
                <a:gd name="T17" fmla="*/ 452 h 510"/>
                <a:gd name="T18" fmla="*/ 572 w 602"/>
                <a:gd name="T19" fmla="*/ 452 h 510"/>
                <a:gd name="T20" fmla="*/ 601 w 602"/>
                <a:gd name="T21" fmla="*/ 481 h 510"/>
                <a:gd name="T22" fmla="*/ 572 w 602"/>
                <a:gd name="T23" fmla="*/ 509 h 510"/>
                <a:gd name="T24" fmla="*/ 509 w 602"/>
                <a:gd name="T25" fmla="*/ 424 h 510"/>
                <a:gd name="T26" fmla="*/ 509 w 602"/>
                <a:gd name="T27" fmla="*/ 424 h 510"/>
                <a:gd name="T28" fmla="*/ 452 w 602"/>
                <a:gd name="T29" fmla="*/ 424 h 510"/>
                <a:gd name="T30" fmla="*/ 424 w 602"/>
                <a:gd name="T31" fmla="*/ 396 h 510"/>
                <a:gd name="T32" fmla="*/ 424 w 602"/>
                <a:gd name="T33" fmla="*/ 198 h 510"/>
                <a:gd name="T34" fmla="*/ 452 w 602"/>
                <a:gd name="T35" fmla="*/ 170 h 510"/>
                <a:gd name="T36" fmla="*/ 509 w 602"/>
                <a:gd name="T37" fmla="*/ 170 h 510"/>
                <a:gd name="T38" fmla="*/ 537 w 602"/>
                <a:gd name="T39" fmla="*/ 198 h 510"/>
                <a:gd name="T40" fmla="*/ 537 w 602"/>
                <a:gd name="T41" fmla="*/ 396 h 510"/>
                <a:gd name="T42" fmla="*/ 509 w 602"/>
                <a:gd name="T43" fmla="*/ 424 h 510"/>
                <a:gd name="T44" fmla="*/ 346 w 602"/>
                <a:gd name="T45" fmla="*/ 424 h 510"/>
                <a:gd name="T46" fmla="*/ 346 w 602"/>
                <a:gd name="T47" fmla="*/ 424 h 510"/>
                <a:gd name="T48" fmla="*/ 290 w 602"/>
                <a:gd name="T49" fmla="*/ 424 h 510"/>
                <a:gd name="T50" fmla="*/ 261 w 602"/>
                <a:gd name="T51" fmla="*/ 396 h 510"/>
                <a:gd name="T52" fmla="*/ 261 w 602"/>
                <a:gd name="T53" fmla="*/ 85 h 510"/>
                <a:gd name="T54" fmla="*/ 290 w 602"/>
                <a:gd name="T55" fmla="*/ 57 h 510"/>
                <a:gd name="T56" fmla="*/ 346 w 602"/>
                <a:gd name="T57" fmla="*/ 57 h 510"/>
                <a:gd name="T58" fmla="*/ 374 w 602"/>
                <a:gd name="T59" fmla="*/ 85 h 510"/>
                <a:gd name="T60" fmla="*/ 374 w 602"/>
                <a:gd name="T61" fmla="*/ 396 h 510"/>
                <a:gd name="T62" fmla="*/ 346 w 602"/>
                <a:gd name="T63" fmla="*/ 424 h 510"/>
                <a:gd name="T64" fmla="*/ 191 w 602"/>
                <a:gd name="T65" fmla="*/ 424 h 510"/>
                <a:gd name="T66" fmla="*/ 191 w 602"/>
                <a:gd name="T67" fmla="*/ 424 h 510"/>
                <a:gd name="T68" fmla="*/ 134 w 602"/>
                <a:gd name="T69" fmla="*/ 424 h 510"/>
                <a:gd name="T70" fmla="*/ 106 w 602"/>
                <a:gd name="T71" fmla="*/ 396 h 510"/>
                <a:gd name="T72" fmla="*/ 106 w 602"/>
                <a:gd name="T73" fmla="*/ 339 h 510"/>
                <a:gd name="T74" fmla="*/ 134 w 602"/>
                <a:gd name="T75" fmla="*/ 311 h 510"/>
                <a:gd name="T76" fmla="*/ 191 w 602"/>
                <a:gd name="T77" fmla="*/ 311 h 510"/>
                <a:gd name="T78" fmla="*/ 219 w 602"/>
                <a:gd name="T79" fmla="*/ 339 h 510"/>
                <a:gd name="T80" fmla="*/ 219 w 602"/>
                <a:gd name="T81" fmla="*/ 396 h 510"/>
                <a:gd name="T82" fmla="*/ 191 w 602"/>
                <a:gd name="T83" fmla="*/ 424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20" name="组合 60"/>
          <p:cNvGrpSpPr/>
          <p:nvPr/>
        </p:nvGrpSpPr>
        <p:grpSpPr bwMode="auto">
          <a:xfrm>
            <a:off x="6326188" y="354013"/>
            <a:ext cx="325437" cy="325437"/>
            <a:chOff x="0" y="0"/>
            <a:chExt cx="432833" cy="432834"/>
          </a:xfrm>
        </p:grpSpPr>
        <p:sp>
          <p:nvSpPr>
            <p:cNvPr id="22"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5" name="Freeform 84"/>
            <p:cNvSpPr>
              <a:spLocks noChangeArrowheads="1"/>
            </p:cNvSpPr>
            <p:nvPr/>
          </p:nvSpPr>
          <p:spPr bwMode="auto">
            <a:xfrm>
              <a:off x="101594" y="91986"/>
              <a:ext cx="248863" cy="248863"/>
            </a:xfrm>
            <a:custGeom>
              <a:avLst/>
              <a:gdLst>
                <a:gd name="T0" fmla="*/ 332 w 602"/>
                <a:gd name="T1" fmla="*/ 268 h 602"/>
                <a:gd name="T2" fmla="*/ 332 w 602"/>
                <a:gd name="T3" fmla="*/ 268 h 602"/>
                <a:gd name="T4" fmla="*/ 332 w 602"/>
                <a:gd name="T5" fmla="*/ 0 h 602"/>
                <a:gd name="T6" fmla="*/ 601 w 602"/>
                <a:gd name="T7" fmla="*/ 268 h 602"/>
                <a:gd name="T8" fmla="*/ 332 w 602"/>
                <a:gd name="T9" fmla="*/ 268 h 602"/>
                <a:gd name="T10" fmla="*/ 276 w 602"/>
                <a:gd name="T11" fmla="*/ 601 h 602"/>
                <a:gd name="T12" fmla="*/ 276 w 602"/>
                <a:gd name="T13" fmla="*/ 601 h 602"/>
                <a:gd name="T14" fmla="*/ 0 w 602"/>
                <a:gd name="T15" fmla="*/ 325 h 602"/>
                <a:gd name="T16" fmla="*/ 276 w 602"/>
                <a:gd name="T17" fmla="*/ 56 h 602"/>
                <a:gd name="T18" fmla="*/ 276 w 602"/>
                <a:gd name="T19" fmla="*/ 325 h 602"/>
                <a:gd name="T20" fmla="*/ 544 w 602"/>
                <a:gd name="T21" fmla="*/ 325 h 602"/>
                <a:gd name="T22" fmla="*/ 276 w 602"/>
                <a:gd name="T23" fmla="*/ 601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26" name="组合 51"/>
          <p:cNvGrpSpPr/>
          <p:nvPr/>
        </p:nvGrpSpPr>
        <p:grpSpPr bwMode="auto">
          <a:xfrm>
            <a:off x="6811963" y="354013"/>
            <a:ext cx="323850" cy="323850"/>
            <a:chOff x="0" y="0"/>
            <a:chExt cx="432048" cy="432048"/>
          </a:xfrm>
        </p:grpSpPr>
        <p:sp>
          <p:nvSpPr>
            <p:cNvPr id="27"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8" name="Freeform 110"/>
            <p:cNvSpPr>
              <a:spLocks noChangeArrowheads="1"/>
            </p:cNvSpPr>
            <p:nvPr/>
          </p:nvSpPr>
          <p:spPr bwMode="auto">
            <a:xfrm>
              <a:off x="103078" y="91593"/>
              <a:ext cx="250679" cy="248862"/>
            </a:xfrm>
            <a:custGeom>
              <a:avLst/>
              <a:gdLst>
                <a:gd name="T0" fmla="*/ 608 w 609"/>
                <a:gd name="T1" fmla="*/ 544 h 602"/>
                <a:gd name="T2" fmla="*/ 608 w 609"/>
                <a:gd name="T3" fmla="*/ 544 h 602"/>
                <a:gd name="T4" fmla="*/ 551 w 609"/>
                <a:gd name="T5" fmla="*/ 601 h 602"/>
                <a:gd name="T6" fmla="*/ 509 w 609"/>
                <a:gd name="T7" fmla="*/ 587 h 602"/>
                <a:gd name="T8" fmla="*/ 346 w 609"/>
                <a:gd name="T9" fmla="*/ 417 h 602"/>
                <a:gd name="T10" fmla="*/ 226 w 609"/>
                <a:gd name="T11" fmla="*/ 453 h 602"/>
                <a:gd name="T12" fmla="*/ 0 w 609"/>
                <a:gd name="T13" fmla="*/ 226 h 602"/>
                <a:gd name="T14" fmla="*/ 226 w 609"/>
                <a:gd name="T15" fmla="*/ 0 h 602"/>
                <a:gd name="T16" fmla="*/ 452 w 609"/>
                <a:gd name="T17" fmla="*/ 226 h 602"/>
                <a:gd name="T18" fmla="*/ 424 w 609"/>
                <a:gd name="T19" fmla="*/ 340 h 602"/>
                <a:gd name="T20" fmla="*/ 587 w 609"/>
                <a:gd name="T21" fmla="*/ 502 h 602"/>
                <a:gd name="T22" fmla="*/ 608 w 609"/>
                <a:gd name="T23" fmla="*/ 544 h 602"/>
                <a:gd name="T24" fmla="*/ 226 w 609"/>
                <a:gd name="T25" fmla="*/ 57 h 602"/>
                <a:gd name="T26" fmla="*/ 226 w 609"/>
                <a:gd name="T27" fmla="*/ 57 h 602"/>
                <a:gd name="T28" fmla="*/ 56 w 609"/>
                <a:gd name="T29" fmla="*/ 226 h 602"/>
                <a:gd name="T30" fmla="*/ 226 w 609"/>
                <a:gd name="T31" fmla="*/ 396 h 602"/>
                <a:gd name="T32" fmla="*/ 396 w 609"/>
                <a:gd name="T33" fmla="*/ 226 h 602"/>
                <a:gd name="T34" fmla="*/ 226 w 609"/>
                <a:gd name="T35" fmla="*/ 57 h 602"/>
                <a:gd name="T36" fmla="*/ 325 w 609"/>
                <a:gd name="T37" fmla="*/ 255 h 602"/>
                <a:gd name="T38" fmla="*/ 325 w 609"/>
                <a:gd name="T39" fmla="*/ 255 h 602"/>
                <a:gd name="T40" fmla="*/ 254 w 609"/>
                <a:gd name="T41" fmla="*/ 255 h 602"/>
                <a:gd name="T42" fmla="*/ 254 w 609"/>
                <a:gd name="T43" fmla="*/ 318 h 602"/>
                <a:gd name="T44" fmla="*/ 226 w 609"/>
                <a:gd name="T45" fmla="*/ 347 h 602"/>
                <a:gd name="T46" fmla="*/ 198 w 609"/>
                <a:gd name="T47" fmla="*/ 318 h 602"/>
                <a:gd name="T48" fmla="*/ 198 w 609"/>
                <a:gd name="T49" fmla="*/ 255 h 602"/>
                <a:gd name="T50" fmla="*/ 134 w 609"/>
                <a:gd name="T51" fmla="*/ 255 h 602"/>
                <a:gd name="T52" fmla="*/ 106 w 609"/>
                <a:gd name="T53" fmla="*/ 226 h 602"/>
                <a:gd name="T54" fmla="*/ 134 w 609"/>
                <a:gd name="T55" fmla="*/ 198 h 602"/>
                <a:gd name="T56" fmla="*/ 198 w 609"/>
                <a:gd name="T57" fmla="*/ 198 h 602"/>
                <a:gd name="T58" fmla="*/ 198 w 609"/>
                <a:gd name="T59" fmla="*/ 127 h 602"/>
                <a:gd name="T60" fmla="*/ 226 w 609"/>
                <a:gd name="T61" fmla="*/ 99 h 602"/>
                <a:gd name="T62" fmla="*/ 254 w 609"/>
                <a:gd name="T63" fmla="*/ 127 h 602"/>
                <a:gd name="T64" fmla="*/ 254 w 609"/>
                <a:gd name="T65" fmla="*/ 198 h 602"/>
                <a:gd name="T66" fmla="*/ 325 w 609"/>
                <a:gd name="T67" fmla="*/ 198 h 602"/>
                <a:gd name="T68" fmla="*/ 353 w 609"/>
                <a:gd name="T69" fmla="*/ 226 h 602"/>
                <a:gd name="T70" fmla="*/ 325 w 609"/>
                <a:gd name="T71" fmla="*/ 25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29" name="组合 54"/>
          <p:cNvGrpSpPr/>
          <p:nvPr/>
        </p:nvGrpSpPr>
        <p:grpSpPr bwMode="auto">
          <a:xfrm>
            <a:off x="7297738" y="354013"/>
            <a:ext cx="325437" cy="325437"/>
            <a:chOff x="0" y="0"/>
            <a:chExt cx="432833" cy="432834"/>
          </a:xfrm>
        </p:grpSpPr>
        <p:sp>
          <p:nvSpPr>
            <p:cNvPr id="30"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1" name="Freeform 16"/>
            <p:cNvSpPr>
              <a:spLocks noChangeArrowheads="1"/>
            </p:cNvSpPr>
            <p:nvPr/>
          </p:nvSpPr>
          <p:spPr bwMode="auto">
            <a:xfrm>
              <a:off x="118324" y="102885"/>
              <a:ext cx="196183" cy="227065"/>
            </a:xfrm>
            <a:custGeom>
              <a:avLst/>
              <a:gdLst>
                <a:gd name="T0" fmla="*/ 446 w 475"/>
                <a:gd name="T1" fmla="*/ 551 h 552"/>
                <a:gd name="T2" fmla="*/ 446 w 475"/>
                <a:gd name="T3" fmla="*/ 551 h 552"/>
                <a:gd name="T4" fmla="*/ 417 w 475"/>
                <a:gd name="T5" fmla="*/ 551 h 552"/>
                <a:gd name="T6" fmla="*/ 417 w 475"/>
                <a:gd name="T7" fmla="*/ 0 h 552"/>
                <a:gd name="T8" fmla="*/ 446 w 475"/>
                <a:gd name="T9" fmla="*/ 0 h 552"/>
                <a:gd name="T10" fmla="*/ 474 w 475"/>
                <a:gd name="T11" fmla="*/ 28 h 552"/>
                <a:gd name="T12" fmla="*/ 474 w 475"/>
                <a:gd name="T13" fmla="*/ 523 h 552"/>
                <a:gd name="T14" fmla="*/ 446 w 475"/>
                <a:gd name="T15" fmla="*/ 551 h 552"/>
                <a:gd name="T16" fmla="*/ 57 w 475"/>
                <a:gd name="T17" fmla="*/ 523 h 552"/>
                <a:gd name="T18" fmla="*/ 57 w 475"/>
                <a:gd name="T19" fmla="*/ 523 h 552"/>
                <a:gd name="T20" fmla="*/ 57 w 475"/>
                <a:gd name="T21" fmla="*/ 495 h 552"/>
                <a:gd name="T22" fmla="*/ 106 w 475"/>
                <a:gd name="T23" fmla="*/ 495 h 552"/>
                <a:gd name="T24" fmla="*/ 163 w 475"/>
                <a:gd name="T25" fmla="*/ 438 h 552"/>
                <a:gd name="T26" fmla="*/ 106 w 475"/>
                <a:gd name="T27" fmla="*/ 381 h 552"/>
                <a:gd name="T28" fmla="*/ 57 w 475"/>
                <a:gd name="T29" fmla="*/ 381 h 552"/>
                <a:gd name="T30" fmla="*/ 57 w 475"/>
                <a:gd name="T31" fmla="*/ 332 h 552"/>
                <a:gd name="T32" fmla="*/ 106 w 475"/>
                <a:gd name="T33" fmla="*/ 332 h 552"/>
                <a:gd name="T34" fmla="*/ 163 w 475"/>
                <a:gd name="T35" fmla="*/ 275 h 552"/>
                <a:gd name="T36" fmla="*/ 106 w 475"/>
                <a:gd name="T37" fmla="*/ 219 h 552"/>
                <a:gd name="T38" fmla="*/ 57 w 475"/>
                <a:gd name="T39" fmla="*/ 219 h 552"/>
                <a:gd name="T40" fmla="*/ 57 w 475"/>
                <a:gd name="T41" fmla="*/ 169 h 552"/>
                <a:gd name="T42" fmla="*/ 106 w 475"/>
                <a:gd name="T43" fmla="*/ 169 h 552"/>
                <a:gd name="T44" fmla="*/ 163 w 475"/>
                <a:gd name="T45" fmla="*/ 113 h 552"/>
                <a:gd name="T46" fmla="*/ 106 w 475"/>
                <a:gd name="T47" fmla="*/ 56 h 552"/>
                <a:gd name="T48" fmla="*/ 57 w 475"/>
                <a:gd name="T49" fmla="*/ 56 h 552"/>
                <a:gd name="T50" fmla="*/ 57 w 475"/>
                <a:gd name="T51" fmla="*/ 28 h 552"/>
                <a:gd name="T52" fmla="*/ 85 w 475"/>
                <a:gd name="T53" fmla="*/ 0 h 552"/>
                <a:gd name="T54" fmla="*/ 389 w 475"/>
                <a:gd name="T55" fmla="*/ 0 h 552"/>
                <a:gd name="T56" fmla="*/ 389 w 475"/>
                <a:gd name="T57" fmla="*/ 551 h 552"/>
                <a:gd name="T58" fmla="*/ 85 w 475"/>
                <a:gd name="T59" fmla="*/ 551 h 552"/>
                <a:gd name="T60" fmla="*/ 57 w 475"/>
                <a:gd name="T61" fmla="*/ 523 h 552"/>
                <a:gd name="T62" fmla="*/ 135 w 475"/>
                <a:gd name="T63" fmla="*/ 113 h 552"/>
                <a:gd name="T64" fmla="*/ 135 w 475"/>
                <a:gd name="T65" fmla="*/ 113 h 552"/>
                <a:gd name="T66" fmla="*/ 106 w 475"/>
                <a:gd name="T67" fmla="*/ 141 h 552"/>
                <a:gd name="T68" fmla="*/ 29 w 475"/>
                <a:gd name="T69" fmla="*/ 141 h 552"/>
                <a:gd name="T70" fmla="*/ 0 w 475"/>
                <a:gd name="T71" fmla="*/ 113 h 552"/>
                <a:gd name="T72" fmla="*/ 29 w 475"/>
                <a:gd name="T73" fmla="*/ 85 h 552"/>
                <a:gd name="T74" fmla="*/ 106 w 475"/>
                <a:gd name="T75" fmla="*/ 85 h 552"/>
                <a:gd name="T76" fmla="*/ 135 w 475"/>
                <a:gd name="T77" fmla="*/ 113 h 552"/>
                <a:gd name="T78" fmla="*/ 29 w 475"/>
                <a:gd name="T79" fmla="*/ 247 h 552"/>
                <a:gd name="T80" fmla="*/ 29 w 475"/>
                <a:gd name="T81" fmla="*/ 247 h 552"/>
                <a:gd name="T82" fmla="*/ 106 w 475"/>
                <a:gd name="T83" fmla="*/ 247 h 552"/>
                <a:gd name="T84" fmla="*/ 135 w 475"/>
                <a:gd name="T85" fmla="*/ 275 h 552"/>
                <a:gd name="T86" fmla="*/ 106 w 475"/>
                <a:gd name="T87" fmla="*/ 304 h 552"/>
                <a:gd name="T88" fmla="*/ 29 w 475"/>
                <a:gd name="T89" fmla="*/ 304 h 552"/>
                <a:gd name="T90" fmla="*/ 0 w 475"/>
                <a:gd name="T91" fmla="*/ 275 h 552"/>
                <a:gd name="T92" fmla="*/ 29 w 475"/>
                <a:gd name="T93" fmla="*/ 247 h 552"/>
                <a:gd name="T94" fmla="*/ 29 w 475"/>
                <a:gd name="T95" fmla="*/ 410 h 552"/>
                <a:gd name="T96" fmla="*/ 29 w 475"/>
                <a:gd name="T97" fmla="*/ 410 h 552"/>
                <a:gd name="T98" fmla="*/ 106 w 475"/>
                <a:gd name="T99" fmla="*/ 410 h 552"/>
                <a:gd name="T100" fmla="*/ 135 w 475"/>
                <a:gd name="T101" fmla="*/ 438 h 552"/>
                <a:gd name="T102" fmla="*/ 106 w 475"/>
                <a:gd name="T103" fmla="*/ 466 h 552"/>
                <a:gd name="T104" fmla="*/ 29 w 475"/>
                <a:gd name="T105" fmla="*/ 466 h 552"/>
                <a:gd name="T106" fmla="*/ 0 w 475"/>
                <a:gd name="T107" fmla="*/ 438 h 552"/>
                <a:gd name="T108" fmla="*/ 29 w 475"/>
                <a:gd name="T109" fmla="*/ 410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32" name="组合 48"/>
          <p:cNvGrpSpPr/>
          <p:nvPr/>
        </p:nvGrpSpPr>
        <p:grpSpPr bwMode="auto">
          <a:xfrm>
            <a:off x="7785100" y="354013"/>
            <a:ext cx="323850" cy="325437"/>
            <a:chOff x="0" y="0"/>
            <a:chExt cx="432048" cy="432834"/>
          </a:xfrm>
        </p:grpSpPr>
        <p:sp>
          <p:nvSpPr>
            <p:cNvPr id="33"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34" name="Freeform 59"/>
            <p:cNvSpPr>
              <a:spLocks noChangeArrowheads="1"/>
            </p:cNvSpPr>
            <p:nvPr/>
          </p:nvSpPr>
          <p:spPr bwMode="auto">
            <a:xfrm>
              <a:off x="96134" y="91078"/>
              <a:ext cx="239780" cy="250679"/>
            </a:xfrm>
            <a:custGeom>
              <a:avLst/>
              <a:gdLst>
                <a:gd name="T0" fmla="*/ 566 w 581"/>
                <a:gd name="T1" fmla="*/ 523 h 609"/>
                <a:gd name="T2" fmla="*/ 474 w 581"/>
                <a:gd name="T3" fmla="*/ 608 h 609"/>
                <a:gd name="T4" fmla="*/ 417 w 581"/>
                <a:gd name="T5" fmla="*/ 558 h 609"/>
                <a:gd name="T6" fmla="*/ 439 w 581"/>
                <a:gd name="T7" fmla="*/ 509 h 609"/>
                <a:gd name="T8" fmla="*/ 474 w 581"/>
                <a:gd name="T9" fmla="*/ 537 h 609"/>
                <a:gd name="T10" fmla="*/ 552 w 581"/>
                <a:gd name="T11" fmla="*/ 474 h 609"/>
                <a:gd name="T12" fmla="*/ 566 w 581"/>
                <a:gd name="T13" fmla="*/ 523 h 609"/>
                <a:gd name="T14" fmla="*/ 474 w 581"/>
                <a:gd name="T15" fmla="*/ 495 h 609"/>
                <a:gd name="T16" fmla="*/ 382 w 581"/>
                <a:gd name="T17" fmla="*/ 537 h 609"/>
                <a:gd name="T18" fmla="*/ 424 w 581"/>
                <a:gd name="T19" fmla="*/ 608 h 609"/>
                <a:gd name="T20" fmla="*/ 0 w 581"/>
                <a:gd name="T21" fmla="*/ 580 h 609"/>
                <a:gd name="T22" fmla="*/ 29 w 581"/>
                <a:gd name="T23" fmla="*/ 56 h 609"/>
                <a:gd name="T24" fmla="*/ 78 w 581"/>
                <a:gd name="T25" fmla="*/ 85 h 609"/>
                <a:gd name="T26" fmla="*/ 191 w 581"/>
                <a:gd name="T27" fmla="*/ 85 h 609"/>
                <a:gd name="T28" fmla="*/ 219 w 581"/>
                <a:gd name="T29" fmla="*/ 56 h 609"/>
                <a:gd name="T30" fmla="*/ 276 w 581"/>
                <a:gd name="T31" fmla="*/ 141 h 609"/>
                <a:gd name="T32" fmla="*/ 333 w 581"/>
                <a:gd name="T33" fmla="*/ 56 h 609"/>
                <a:gd name="T34" fmla="*/ 361 w 581"/>
                <a:gd name="T35" fmla="*/ 85 h 609"/>
                <a:gd name="T36" fmla="*/ 474 w 581"/>
                <a:gd name="T37" fmla="*/ 85 h 609"/>
                <a:gd name="T38" fmla="*/ 523 w 581"/>
                <a:gd name="T39" fmla="*/ 56 h 609"/>
                <a:gd name="T40" fmla="*/ 552 w 581"/>
                <a:gd name="T41" fmla="*/ 445 h 609"/>
                <a:gd name="T42" fmla="*/ 474 w 581"/>
                <a:gd name="T43" fmla="*/ 495 h 609"/>
                <a:gd name="T44" fmla="*/ 78 w 581"/>
                <a:gd name="T45" fmla="*/ 488 h 609"/>
                <a:gd name="T46" fmla="*/ 283 w 581"/>
                <a:gd name="T47" fmla="*/ 509 h 609"/>
                <a:gd name="T48" fmla="*/ 283 w 581"/>
                <a:gd name="T49" fmla="*/ 467 h 609"/>
                <a:gd name="T50" fmla="*/ 78 w 581"/>
                <a:gd name="T51" fmla="*/ 488 h 609"/>
                <a:gd name="T52" fmla="*/ 446 w 581"/>
                <a:gd name="T53" fmla="*/ 219 h 609"/>
                <a:gd name="T54" fmla="*/ 78 w 581"/>
                <a:gd name="T55" fmla="*/ 247 h 609"/>
                <a:gd name="T56" fmla="*/ 446 w 581"/>
                <a:gd name="T57" fmla="*/ 276 h 609"/>
                <a:gd name="T58" fmla="*/ 446 w 581"/>
                <a:gd name="T59" fmla="*/ 219 h 609"/>
                <a:gd name="T60" fmla="*/ 446 w 581"/>
                <a:gd name="T61" fmla="*/ 339 h 609"/>
                <a:gd name="T62" fmla="*/ 226 w 581"/>
                <a:gd name="T63" fmla="*/ 339 h 609"/>
                <a:gd name="T64" fmla="*/ 78 w 581"/>
                <a:gd name="T65" fmla="*/ 367 h 609"/>
                <a:gd name="T66" fmla="*/ 226 w 581"/>
                <a:gd name="T67" fmla="*/ 396 h 609"/>
                <a:gd name="T68" fmla="*/ 446 w 581"/>
                <a:gd name="T69" fmla="*/ 396 h 609"/>
                <a:gd name="T70" fmla="*/ 446 w 581"/>
                <a:gd name="T71" fmla="*/ 339 h 609"/>
                <a:gd name="T72" fmla="*/ 417 w 581"/>
                <a:gd name="T73" fmla="*/ 113 h 609"/>
                <a:gd name="T74" fmla="*/ 389 w 581"/>
                <a:gd name="T75" fmla="*/ 28 h 609"/>
                <a:gd name="T76" fmla="*/ 446 w 581"/>
                <a:gd name="T77" fmla="*/ 28 h 609"/>
                <a:gd name="T78" fmla="*/ 417 w 581"/>
                <a:gd name="T79" fmla="*/ 113 h 609"/>
                <a:gd name="T80" fmla="*/ 276 w 581"/>
                <a:gd name="T81" fmla="*/ 113 h 609"/>
                <a:gd name="T82" fmla="*/ 248 w 581"/>
                <a:gd name="T83" fmla="*/ 28 h 609"/>
                <a:gd name="T84" fmla="*/ 304 w 581"/>
                <a:gd name="T85" fmla="*/ 28 h 609"/>
                <a:gd name="T86" fmla="*/ 276 w 581"/>
                <a:gd name="T87" fmla="*/ 113 h 609"/>
                <a:gd name="T88" fmla="*/ 135 w 581"/>
                <a:gd name="T89" fmla="*/ 113 h 609"/>
                <a:gd name="T90" fmla="*/ 106 w 581"/>
                <a:gd name="T91" fmla="*/ 28 h 609"/>
                <a:gd name="T92" fmla="*/ 163 w 581"/>
                <a:gd name="T93" fmla="*/ 28 h 609"/>
                <a:gd name="T94" fmla="*/ 135 w 581"/>
                <a:gd name="T95" fmla="*/ 113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spTree>
  </p:cSld>
  <p:clrMapOvr>
    <a:masterClrMapping/>
  </p:clrMapOvr>
  <p:transition spd="med" advTm="0">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文本框 2"/>
          <p:cNvSpPr txBox="1">
            <a:spLocks noChangeArrowheads="1"/>
          </p:cNvSpPr>
          <p:nvPr/>
        </p:nvSpPr>
        <p:spPr bwMode="auto">
          <a:xfrm>
            <a:off x="1127523" y="130969"/>
            <a:ext cx="5141119" cy="854080"/>
          </a:xfrm>
          <a:prstGeom prst="rect">
            <a:avLst/>
          </a:prstGeom>
          <a:noFill/>
          <a:ln w="9525">
            <a:noFill/>
            <a:miter lim="800000"/>
          </a:ln>
        </p:spPr>
        <p:txBody>
          <a:bodyPr lIns="68580" tIns="34290" rIns="68580" bIns="34290">
            <a:spAutoFit/>
          </a:bodyPr>
          <a:lstStyle/>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实名管理</a:t>
            </a:r>
            <a:r>
              <a:rPr lang="en-US" altLang="zh-CN"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-WEB-</a:t>
            </a:r>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实名注册</a:t>
            </a:r>
            <a:endParaRPr lang="zh-CN" altLang="en-US" sz="27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a:p>
            <a:endParaRPr lang="zh-CN" altLang="en-US" sz="2700" b="1" dirty="0">
              <a:solidFill>
                <a:srgbClr val="C00000"/>
              </a:solidFill>
              <a:latin typeface="微软雅黑" panose="020B0503020204020204" pitchFamily="34" charset="-122"/>
              <a:ea typeface="微软雅黑" panose="020B0503020204020204" pitchFamily="34" charset="-122"/>
            </a:endParaRPr>
          </a:p>
        </p:txBody>
      </p:sp>
      <p:pic>
        <p:nvPicPr>
          <p:cNvPr id="19458" name="图片 4"/>
          <p:cNvPicPr>
            <a:picLocks noChangeAspect="1" noChangeArrowheads="1"/>
          </p:cNvPicPr>
          <p:nvPr/>
        </p:nvPicPr>
        <p:blipFill>
          <a:blip r:embed="rId1"/>
          <a:srcRect t="69" r="261" b="716"/>
          <a:stretch>
            <a:fillRect/>
          </a:stretch>
        </p:blipFill>
        <p:spPr bwMode="auto">
          <a:xfrm>
            <a:off x="208360" y="823913"/>
            <a:ext cx="8752284" cy="4098131"/>
          </a:xfrm>
          <a:prstGeom prst="rect">
            <a:avLst/>
          </a:prstGeom>
          <a:noFill/>
          <a:ln w="9525">
            <a:solidFill>
              <a:srgbClr val="D9D9D9"/>
            </a:solidFill>
            <a:round/>
          </a:ln>
        </p:spPr>
      </p:pic>
      <p:sp>
        <p:nvSpPr>
          <p:cNvPr id="8" name="矩形 7"/>
          <p:cNvSpPr/>
          <p:nvPr/>
        </p:nvSpPr>
        <p:spPr>
          <a:xfrm>
            <a:off x="3475435" y="2568179"/>
            <a:ext cx="2174081" cy="1653778"/>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noProof="1"/>
          </a:p>
        </p:txBody>
      </p:sp>
      <p:sp>
        <p:nvSpPr>
          <p:cNvPr id="4" name="矩形 3"/>
          <p:cNvSpPr/>
          <p:nvPr/>
        </p:nvSpPr>
        <p:spPr>
          <a:xfrm>
            <a:off x="4165998" y="4388644"/>
            <a:ext cx="810815" cy="327422"/>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noProof="1"/>
          </a:p>
        </p:txBody>
      </p:sp>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4" grpId="0" bldLvl="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图片 3"/>
          <p:cNvPicPr>
            <a:picLocks noChangeAspect="1" noChangeArrowheads="1"/>
          </p:cNvPicPr>
          <p:nvPr/>
        </p:nvPicPr>
        <p:blipFill>
          <a:blip r:embed="rId1"/>
          <a:srcRect/>
          <a:stretch>
            <a:fillRect/>
          </a:stretch>
        </p:blipFill>
        <p:spPr bwMode="auto">
          <a:xfrm>
            <a:off x="184548" y="809625"/>
            <a:ext cx="8774906" cy="4092179"/>
          </a:xfrm>
          <a:prstGeom prst="rect">
            <a:avLst/>
          </a:prstGeom>
          <a:noFill/>
          <a:ln w="9525">
            <a:solidFill>
              <a:srgbClr val="D9D9D9"/>
            </a:solidFill>
            <a:round/>
          </a:ln>
        </p:spPr>
      </p:pic>
      <p:sp>
        <p:nvSpPr>
          <p:cNvPr id="21506" name="文本框 4"/>
          <p:cNvSpPr txBox="1">
            <a:spLocks noChangeArrowheads="1"/>
          </p:cNvSpPr>
          <p:nvPr/>
        </p:nvSpPr>
        <p:spPr bwMode="auto">
          <a:xfrm>
            <a:off x="1127523" y="130969"/>
            <a:ext cx="5141119" cy="854080"/>
          </a:xfrm>
          <a:prstGeom prst="rect">
            <a:avLst/>
          </a:prstGeom>
          <a:noFill/>
          <a:ln w="9525">
            <a:noFill/>
            <a:miter lim="800000"/>
          </a:ln>
        </p:spPr>
        <p:txBody>
          <a:bodyPr lIns="68580" tIns="34290" rIns="68580" bIns="34290">
            <a:spAutoFit/>
          </a:bodyPr>
          <a:lstStyle/>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实名管理</a:t>
            </a:r>
            <a:r>
              <a:rPr lang="en-US" altLang="zh-CN"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-WEB-</a:t>
            </a:r>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实名注册</a:t>
            </a:r>
            <a:endParaRPr lang="zh-CN" altLang="en-US" sz="27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a:p>
            <a:endParaRPr lang="zh-CN" altLang="en-US" sz="2700" b="1" dirty="0">
              <a:solidFill>
                <a:srgbClr val="C00000"/>
              </a:solidFill>
              <a:latin typeface="微软雅黑" panose="020B0503020204020204" pitchFamily="34" charset="-122"/>
              <a:ea typeface="微软雅黑" panose="020B0503020204020204" pitchFamily="34" charset="-122"/>
            </a:endParaRPr>
          </a:p>
        </p:txBody>
      </p:sp>
      <p:sp>
        <p:nvSpPr>
          <p:cNvPr id="2" name="矩形 1"/>
          <p:cNvSpPr/>
          <p:nvPr/>
        </p:nvSpPr>
        <p:spPr>
          <a:xfrm>
            <a:off x="4412457" y="3871913"/>
            <a:ext cx="588169" cy="303610"/>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noProof="1"/>
          </a:p>
        </p:txBody>
      </p:sp>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500"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图片 3"/>
          <p:cNvPicPr>
            <a:picLocks noChangeAspect="1" noChangeArrowheads="1"/>
          </p:cNvPicPr>
          <p:nvPr/>
        </p:nvPicPr>
        <p:blipFill>
          <a:blip r:embed="rId1"/>
          <a:srcRect/>
          <a:stretch>
            <a:fillRect/>
          </a:stretch>
        </p:blipFill>
        <p:spPr bwMode="auto">
          <a:xfrm>
            <a:off x="184548" y="820341"/>
            <a:ext cx="8774906" cy="4121944"/>
          </a:xfrm>
          <a:prstGeom prst="rect">
            <a:avLst/>
          </a:prstGeom>
          <a:noFill/>
          <a:ln w="9525">
            <a:noFill/>
            <a:miter lim="800000"/>
            <a:headEnd/>
            <a:tailEnd/>
          </a:ln>
        </p:spPr>
      </p:pic>
      <p:sp>
        <p:nvSpPr>
          <p:cNvPr id="2" name="圆角矩形标注 1"/>
          <p:cNvSpPr/>
          <p:nvPr/>
        </p:nvSpPr>
        <p:spPr>
          <a:xfrm>
            <a:off x="5929322" y="1714494"/>
            <a:ext cx="2857520" cy="1214446"/>
          </a:xfrm>
          <a:prstGeom prst="wedgeRoundRectCallout">
            <a:avLst>
              <a:gd name="adj1" fmla="val -60445"/>
              <a:gd name="adj2" fmla="val 3373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fontAlgn="auto"/>
            <a:r>
              <a:rPr lang="zh-CN" altLang="en-US" b="1" noProof="1">
                <a:latin typeface="楷体" panose="02010609060101010101" pitchFamily="49" charset="-122"/>
                <a:ea typeface="楷体" panose="02010609060101010101" pitchFamily="49" charset="-122"/>
                <a:cs typeface="楷体" panose="02010609060101010101" pitchFamily="49" charset="-122"/>
                <a:sym typeface="+mn-ea"/>
              </a:rPr>
              <a:t>密码应为8-15位字符，至少包含字母、数字、符号中的两种，不允许有空格，字母需区分大小写。</a:t>
            </a:r>
            <a:endParaRPr b="1" noProof="1">
              <a:latin typeface="华文楷体" panose="02010600040101010101" charset="-122"/>
              <a:ea typeface="华文楷体" panose="02010600040101010101" charset="-122"/>
              <a:cs typeface="华文楷体" panose="02010600040101010101" charset="-122"/>
            </a:endParaRPr>
          </a:p>
        </p:txBody>
      </p:sp>
      <p:sp>
        <p:nvSpPr>
          <p:cNvPr id="11" name="圆角矩形标注 10"/>
          <p:cNvSpPr/>
          <p:nvPr/>
        </p:nvSpPr>
        <p:spPr>
          <a:xfrm>
            <a:off x="428596" y="1785932"/>
            <a:ext cx="2663429" cy="1543056"/>
          </a:xfrm>
          <a:prstGeom prst="wedgeRoundRectCallout">
            <a:avLst>
              <a:gd name="adj1" fmla="val 67120"/>
              <a:gd name="adj2" fmla="val -1044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fontAlgn="auto"/>
            <a:r>
              <a:rPr lang="zh-CN" altLang="en-US" b="1" noProof="1">
                <a:latin typeface="楷体" panose="02010609060101010101" pitchFamily="49" charset="-122"/>
                <a:ea typeface="楷体" panose="02010609060101010101" pitchFamily="49" charset="-122"/>
                <a:cs typeface="楷体" panose="02010609060101010101" pitchFamily="49" charset="-122"/>
                <a:sym typeface="+mn-ea"/>
              </a:rPr>
              <a:t>登录名应为2-16位字符，可由大小写字母、数字、中文、下划线构成，不支持纯数字，字母需区分大小写。</a:t>
            </a:r>
            <a:endParaRPr b="1" noProof="1">
              <a:latin typeface="华文楷体" panose="02010600040101010101" charset="-122"/>
              <a:ea typeface="华文楷体" panose="02010600040101010101" charset="-122"/>
              <a:cs typeface="华文楷体" panose="02010600040101010101" charset="-122"/>
            </a:endParaRPr>
          </a:p>
        </p:txBody>
      </p:sp>
      <p:sp>
        <p:nvSpPr>
          <p:cNvPr id="23556" name="文本框 11"/>
          <p:cNvSpPr txBox="1">
            <a:spLocks noChangeArrowheads="1"/>
          </p:cNvSpPr>
          <p:nvPr/>
        </p:nvSpPr>
        <p:spPr bwMode="auto">
          <a:xfrm>
            <a:off x="1127523" y="130969"/>
            <a:ext cx="5141119" cy="854080"/>
          </a:xfrm>
          <a:prstGeom prst="rect">
            <a:avLst/>
          </a:prstGeom>
          <a:noFill/>
          <a:ln w="9525">
            <a:noFill/>
            <a:miter lim="800000"/>
          </a:ln>
        </p:spPr>
        <p:txBody>
          <a:bodyPr lIns="68580" tIns="34290" rIns="68580" bIns="34290">
            <a:spAutoFit/>
          </a:bodyPr>
          <a:lstStyle/>
          <a:p>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实名管理</a:t>
            </a:r>
            <a:r>
              <a:rPr lang="en-US" altLang="zh-CN"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-WEB-</a:t>
            </a:r>
            <a:r>
              <a:rPr lang="zh-CN" altLang="en-US"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实名注册</a:t>
            </a:r>
            <a:endParaRPr lang="zh-CN" altLang="en-US" sz="27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a:p>
            <a:endParaRPr lang="zh-CN" altLang="en-US" sz="27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750"/>
                                  </p:stCondLst>
                                  <p:childTnLst>
                                    <p:set>
                                      <p:cBhvr>
                                        <p:cTn id="6" dur="1000"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ppt_x</p:attrName>
                                        </p:attrNameLst>
                                      </p:cBhvr>
                                      <p:tavLst>
                                        <p:tav tm="0">
                                          <p:val>
                                            <p:strVal val="#ppt_x"/>
                                          </p:val>
                                        </p:tav>
                                        <p:tav tm="100000">
                                          <p:val>
                                            <p:strVal val="#ppt_x"/>
                                          </p:val>
                                        </p:tav>
                                      </p:tavLst>
                                    </p:anim>
                                    <p:anim calcmode="lin" valueType="num">
                                      <p:cBhvr>
                                        <p:cTn id="8" dur="10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1750"/>
                            </p:stCondLst>
                            <p:childTnLst>
                              <p:par>
                                <p:cTn id="10" presetID="2" presetClass="entr" presetSubtype="4" fill="hold" grpId="0" nodeType="afterEffect">
                                  <p:stCondLst>
                                    <p:cond delay="750"/>
                                  </p:stCondLst>
                                  <p:childTnLst>
                                    <p:set>
                                      <p:cBhvr>
                                        <p:cTn id="11" dur="1000"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1" grpId="0" bldLvl="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文本框 2"/>
          <p:cNvSpPr txBox="1">
            <a:spLocks noChangeArrowheads="1"/>
          </p:cNvSpPr>
          <p:nvPr/>
        </p:nvSpPr>
        <p:spPr bwMode="auto">
          <a:xfrm>
            <a:off x="1147762" y="147638"/>
            <a:ext cx="5339954" cy="438582"/>
          </a:xfrm>
          <a:prstGeom prst="rect">
            <a:avLst/>
          </a:prstGeom>
          <a:noFill/>
          <a:ln w="9525">
            <a:noFill/>
            <a:miter lim="800000"/>
          </a:ln>
        </p:spPr>
        <p:txBody>
          <a:bodyPr lIns="68580" tIns="34290" rIns="68580" bIns="3429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专项附加扣除</a:t>
            </a:r>
            <a:r>
              <a:rPr lang="en-US" altLang="zh-CN"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-WEB</a:t>
            </a:r>
            <a:r>
              <a:rPr lang="en-US" altLang="zh-CN" sz="2400" b="1" dirty="0">
                <a:solidFill>
                  <a:srgbClr val="C00000"/>
                </a:solidFill>
                <a:latin typeface="微软雅黑" panose="020B0503020204020204" pitchFamily="34" charset="-122"/>
                <a:ea typeface="微软雅黑" panose="020B0503020204020204" pitchFamily="34" charset="-122"/>
              </a:rPr>
              <a:t>-</a:t>
            </a:r>
            <a:r>
              <a:rPr lang="zh-CN" altLang="en-US" sz="2400" b="1" dirty="0">
                <a:solidFill>
                  <a:srgbClr val="C00000"/>
                </a:solidFill>
                <a:latin typeface="微软雅黑" panose="020B0503020204020204" pitchFamily="34" charset="-122"/>
                <a:ea typeface="微软雅黑" panose="020B0503020204020204" pitchFamily="34" charset="-122"/>
              </a:rPr>
              <a:t>子女教育</a:t>
            </a:r>
            <a:endParaRPr lang="zh-CN" altLang="en-US" sz="2400" b="1" dirty="0">
              <a:solidFill>
                <a:srgbClr val="FF0000"/>
              </a:solidFill>
            </a:endParaRPr>
          </a:p>
        </p:txBody>
      </p:sp>
      <p:pic>
        <p:nvPicPr>
          <p:cNvPr id="89090" name="图片 1"/>
          <p:cNvPicPr>
            <a:picLocks noChangeArrowheads="1"/>
          </p:cNvPicPr>
          <p:nvPr/>
        </p:nvPicPr>
        <p:blipFill>
          <a:blip r:embed="rId1"/>
          <a:srcRect/>
          <a:stretch>
            <a:fillRect/>
          </a:stretch>
        </p:blipFill>
        <p:spPr bwMode="auto">
          <a:xfrm>
            <a:off x="184548" y="807244"/>
            <a:ext cx="8774906" cy="4185047"/>
          </a:xfrm>
          <a:prstGeom prst="rect">
            <a:avLst/>
          </a:prstGeom>
          <a:noFill/>
          <a:ln w="9525">
            <a:solidFill>
              <a:srgbClr val="D9D9D9"/>
            </a:solidFill>
            <a:round/>
          </a:ln>
        </p:spPr>
      </p:pic>
      <p:sp>
        <p:nvSpPr>
          <p:cNvPr id="9" name="矩形 8"/>
          <p:cNvSpPr/>
          <p:nvPr/>
        </p:nvSpPr>
        <p:spPr>
          <a:xfrm>
            <a:off x="7308056" y="2114550"/>
            <a:ext cx="690563" cy="328613"/>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noProof="1"/>
          </a:p>
        </p:txBody>
      </p:sp>
      <p:sp>
        <p:nvSpPr>
          <p:cNvPr id="4" name="矩形 3"/>
          <p:cNvSpPr/>
          <p:nvPr/>
        </p:nvSpPr>
        <p:spPr>
          <a:xfrm>
            <a:off x="659607" y="1402556"/>
            <a:ext cx="689372" cy="328613"/>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noProof="1"/>
          </a:p>
        </p:txBody>
      </p:sp>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4" grpId="0" bldLvl="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图片 4" descr="C:\Users\y\Desktop\QQ图片20181127103535.pngQQ图片20181127103535"/>
          <p:cNvPicPr>
            <a:picLocks noChangeArrowheads="1"/>
          </p:cNvPicPr>
          <p:nvPr/>
        </p:nvPicPr>
        <p:blipFill>
          <a:blip r:embed="rId1"/>
          <a:srcRect/>
          <a:stretch>
            <a:fillRect/>
          </a:stretch>
        </p:blipFill>
        <p:spPr bwMode="auto">
          <a:xfrm>
            <a:off x="184548" y="716757"/>
            <a:ext cx="8774906" cy="4185047"/>
          </a:xfrm>
          <a:prstGeom prst="rect">
            <a:avLst/>
          </a:prstGeom>
          <a:noFill/>
          <a:ln w="9525">
            <a:solidFill>
              <a:srgbClr val="D9D9D9"/>
            </a:solidFill>
            <a:round/>
          </a:ln>
        </p:spPr>
      </p:pic>
      <p:sp>
        <p:nvSpPr>
          <p:cNvPr id="91138" name="文本框 3"/>
          <p:cNvSpPr txBox="1">
            <a:spLocks noChangeArrowheads="1"/>
          </p:cNvSpPr>
          <p:nvPr/>
        </p:nvSpPr>
        <p:spPr bwMode="auto">
          <a:xfrm>
            <a:off x="1147762" y="147638"/>
            <a:ext cx="5339954" cy="438582"/>
          </a:xfrm>
          <a:prstGeom prst="rect">
            <a:avLst/>
          </a:prstGeom>
          <a:noFill/>
          <a:ln w="9525">
            <a:noFill/>
            <a:miter lim="800000"/>
          </a:ln>
        </p:spPr>
        <p:txBody>
          <a:bodyPr lIns="68580" tIns="34290" rIns="68580" bIns="3429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专项附加扣除</a:t>
            </a:r>
            <a:r>
              <a:rPr lang="en-US" altLang="zh-CN"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-WEB</a:t>
            </a:r>
            <a:r>
              <a:rPr lang="en-US" altLang="zh-CN" sz="2400" b="1" dirty="0">
                <a:solidFill>
                  <a:srgbClr val="C00000"/>
                </a:solidFill>
                <a:latin typeface="微软雅黑" panose="020B0503020204020204" pitchFamily="34" charset="-122"/>
                <a:ea typeface="微软雅黑" panose="020B0503020204020204" pitchFamily="34" charset="-122"/>
              </a:rPr>
              <a:t>-</a:t>
            </a:r>
            <a:r>
              <a:rPr lang="zh-CN" altLang="en-US" sz="2400" b="1" dirty="0">
                <a:solidFill>
                  <a:srgbClr val="C00000"/>
                </a:solidFill>
                <a:latin typeface="微软雅黑" panose="020B0503020204020204" pitchFamily="34" charset="-122"/>
                <a:ea typeface="微软雅黑" panose="020B0503020204020204" pitchFamily="34" charset="-122"/>
              </a:rPr>
              <a:t>子女教育</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3" name="矩形 2"/>
          <p:cNvSpPr/>
          <p:nvPr/>
        </p:nvSpPr>
        <p:spPr>
          <a:xfrm>
            <a:off x="7250907" y="4585098"/>
            <a:ext cx="654844" cy="316706"/>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noProof="1"/>
          </a:p>
        </p:txBody>
      </p:sp>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100000">
                                          <p:val>
                                            <p:strVal val="#ppt_x"/>
                                          </p:val>
                                        </p:tav>
                                      </p:tavLst>
                                    </p:anim>
                                    <p:anim calcmode="lin" valueType="num">
                                      <p:cBhvr>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文本框 3"/>
          <p:cNvSpPr txBox="1">
            <a:spLocks noChangeArrowheads="1"/>
          </p:cNvSpPr>
          <p:nvPr/>
        </p:nvSpPr>
        <p:spPr bwMode="auto">
          <a:xfrm>
            <a:off x="1147762" y="147638"/>
            <a:ext cx="5339954" cy="438582"/>
          </a:xfrm>
          <a:prstGeom prst="rect">
            <a:avLst/>
          </a:prstGeom>
          <a:noFill/>
          <a:ln w="9525">
            <a:noFill/>
            <a:miter lim="800000"/>
          </a:ln>
        </p:spPr>
        <p:txBody>
          <a:bodyPr lIns="68580" tIns="34290" rIns="68580" bIns="3429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专项附加扣除</a:t>
            </a:r>
            <a:r>
              <a:rPr lang="en-US" altLang="zh-CN"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-WEB</a:t>
            </a:r>
            <a:r>
              <a:rPr lang="en-US" altLang="zh-CN" sz="2400" b="1" dirty="0">
                <a:solidFill>
                  <a:srgbClr val="C00000"/>
                </a:solidFill>
                <a:latin typeface="微软雅黑" panose="020B0503020204020204" pitchFamily="34" charset="-122"/>
                <a:ea typeface="微软雅黑" panose="020B0503020204020204" pitchFamily="34" charset="-122"/>
              </a:rPr>
              <a:t>-</a:t>
            </a:r>
            <a:r>
              <a:rPr lang="zh-CN" altLang="en-US" sz="2400" b="1" dirty="0">
                <a:solidFill>
                  <a:srgbClr val="C00000"/>
                </a:solidFill>
                <a:latin typeface="微软雅黑" panose="020B0503020204020204" pitchFamily="34" charset="-122"/>
                <a:ea typeface="微软雅黑" panose="020B0503020204020204" pitchFamily="34" charset="-122"/>
              </a:rPr>
              <a:t>子女教育</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pic>
        <p:nvPicPr>
          <p:cNvPr id="93186" name="图片 2"/>
          <p:cNvPicPr>
            <a:picLocks noChangeAspect="1" noChangeArrowheads="1"/>
          </p:cNvPicPr>
          <p:nvPr/>
        </p:nvPicPr>
        <p:blipFill>
          <a:blip r:embed="rId1"/>
          <a:srcRect/>
          <a:stretch>
            <a:fillRect/>
          </a:stretch>
        </p:blipFill>
        <p:spPr bwMode="auto">
          <a:xfrm>
            <a:off x="260747" y="720328"/>
            <a:ext cx="8623697" cy="4118372"/>
          </a:xfrm>
          <a:prstGeom prst="rect">
            <a:avLst/>
          </a:prstGeom>
          <a:noFill/>
          <a:ln w="9525">
            <a:noFill/>
            <a:miter lim="800000"/>
            <a:headEnd/>
            <a:tailEnd/>
          </a:ln>
        </p:spPr>
      </p:pic>
      <p:sp>
        <p:nvSpPr>
          <p:cNvPr id="9" name="矩形 8"/>
          <p:cNvSpPr/>
          <p:nvPr/>
        </p:nvSpPr>
        <p:spPr>
          <a:xfrm>
            <a:off x="7554516" y="4616053"/>
            <a:ext cx="689372" cy="222647"/>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noProof="1"/>
          </a:p>
        </p:txBody>
      </p:sp>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100000">
                                          <p:val>
                                            <p:strVal val="#ppt_x"/>
                                          </p:val>
                                        </p:tav>
                                      </p:tavLst>
                                    </p:anim>
                                    <p:anim calcmode="lin" valueType="num">
                                      <p:cBhvr>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文本框 4"/>
          <p:cNvSpPr txBox="1">
            <a:spLocks noChangeArrowheads="1"/>
          </p:cNvSpPr>
          <p:nvPr/>
        </p:nvSpPr>
        <p:spPr bwMode="auto">
          <a:xfrm>
            <a:off x="1147762" y="147638"/>
            <a:ext cx="5339954" cy="438582"/>
          </a:xfrm>
          <a:prstGeom prst="rect">
            <a:avLst/>
          </a:prstGeom>
          <a:noFill/>
          <a:ln w="9525">
            <a:noFill/>
            <a:miter lim="800000"/>
          </a:ln>
        </p:spPr>
        <p:txBody>
          <a:bodyPr lIns="68580" tIns="34290" rIns="68580" bIns="3429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专项附加扣除</a:t>
            </a:r>
            <a:r>
              <a:rPr lang="en-US" altLang="zh-CN"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-WEB</a:t>
            </a:r>
            <a:r>
              <a:rPr lang="en-US" altLang="zh-CN" sz="2400" b="1" dirty="0">
                <a:solidFill>
                  <a:srgbClr val="C00000"/>
                </a:solidFill>
                <a:latin typeface="微软雅黑" panose="020B0503020204020204" pitchFamily="34" charset="-122"/>
                <a:ea typeface="微软雅黑" panose="020B0503020204020204" pitchFamily="34" charset="-122"/>
              </a:rPr>
              <a:t>-</a:t>
            </a:r>
            <a:r>
              <a:rPr lang="zh-CN" altLang="en-US" sz="2400" b="1" dirty="0">
                <a:solidFill>
                  <a:srgbClr val="C00000"/>
                </a:solidFill>
                <a:latin typeface="微软雅黑" panose="020B0503020204020204" pitchFamily="34" charset="-122"/>
                <a:ea typeface="微软雅黑" panose="020B0503020204020204" pitchFamily="34" charset="-122"/>
              </a:rPr>
              <a:t>子女教育</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pic>
        <p:nvPicPr>
          <p:cNvPr id="95234" name="图片 1" descr="C:\Users\y\Desktop\QQ图片20181127104626.pngQQ图片20181127104626"/>
          <p:cNvPicPr>
            <a:picLocks noChangeArrowheads="1"/>
          </p:cNvPicPr>
          <p:nvPr/>
        </p:nvPicPr>
        <p:blipFill>
          <a:blip r:embed="rId1"/>
          <a:srcRect/>
          <a:stretch>
            <a:fillRect/>
          </a:stretch>
        </p:blipFill>
        <p:spPr bwMode="auto">
          <a:xfrm>
            <a:off x="184548" y="788194"/>
            <a:ext cx="8774906" cy="4185047"/>
          </a:xfrm>
          <a:prstGeom prst="rect">
            <a:avLst/>
          </a:prstGeom>
          <a:noFill/>
          <a:ln w="9525">
            <a:solidFill>
              <a:srgbClr val="D9D9D9"/>
            </a:solidFill>
            <a:round/>
          </a:ln>
        </p:spPr>
      </p:pic>
      <p:sp>
        <p:nvSpPr>
          <p:cNvPr id="9" name="矩形 8"/>
          <p:cNvSpPr/>
          <p:nvPr/>
        </p:nvSpPr>
        <p:spPr>
          <a:xfrm>
            <a:off x="7269957" y="4672012"/>
            <a:ext cx="631031" cy="282179"/>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noProof="1"/>
          </a:p>
        </p:txBody>
      </p:sp>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100000">
                                          <p:val>
                                            <p:strVal val="#ppt_x"/>
                                          </p:val>
                                        </p:tav>
                                      </p:tavLst>
                                    </p:anim>
                                    <p:anim calcmode="lin" valueType="num">
                                      <p:cBhvr>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图片 1" descr="C:\Users\y\Desktop\QQ图片20181127104817.pngQQ图片20181127104817"/>
          <p:cNvPicPr>
            <a:picLocks noChangeArrowheads="1"/>
          </p:cNvPicPr>
          <p:nvPr/>
        </p:nvPicPr>
        <p:blipFill>
          <a:blip r:embed="rId1"/>
          <a:srcRect/>
          <a:stretch>
            <a:fillRect/>
          </a:stretch>
        </p:blipFill>
        <p:spPr bwMode="auto">
          <a:xfrm>
            <a:off x="184548" y="821532"/>
            <a:ext cx="8774906" cy="4185047"/>
          </a:xfrm>
          <a:prstGeom prst="rect">
            <a:avLst/>
          </a:prstGeom>
          <a:noFill/>
          <a:ln w="9525">
            <a:solidFill>
              <a:srgbClr val="BFBFBF"/>
            </a:solidFill>
            <a:round/>
          </a:ln>
        </p:spPr>
      </p:pic>
      <p:sp>
        <p:nvSpPr>
          <p:cNvPr id="97282" name="文本框 4"/>
          <p:cNvSpPr txBox="1">
            <a:spLocks noChangeArrowheads="1"/>
          </p:cNvSpPr>
          <p:nvPr/>
        </p:nvSpPr>
        <p:spPr bwMode="auto">
          <a:xfrm>
            <a:off x="1147762" y="147638"/>
            <a:ext cx="5339954" cy="438582"/>
          </a:xfrm>
          <a:prstGeom prst="rect">
            <a:avLst/>
          </a:prstGeom>
          <a:noFill/>
          <a:ln w="9525">
            <a:noFill/>
            <a:miter lim="800000"/>
          </a:ln>
        </p:spPr>
        <p:txBody>
          <a:bodyPr lIns="68580" tIns="34290" rIns="68580" bIns="3429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专项附加扣除</a:t>
            </a:r>
            <a:r>
              <a:rPr lang="en-US" altLang="zh-CN" sz="2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-WEB</a:t>
            </a:r>
            <a:r>
              <a:rPr lang="en-US" altLang="zh-CN" sz="2400" b="1" dirty="0">
                <a:solidFill>
                  <a:srgbClr val="C00000"/>
                </a:solidFill>
                <a:latin typeface="微软雅黑" panose="020B0503020204020204" pitchFamily="34" charset="-122"/>
                <a:ea typeface="微软雅黑" panose="020B0503020204020204" pitchFamily="34" charset="-122"/>
              </a:rPr>
              <a:t>-</a:t>
            </a:r>
            <a:r>
              <a:rPr lang="zh-CN" altLang="en-US" sz="2400" b="1" dirty="0">
                <a:solidFill>
                  <a:srgbClr val="C00000"/>
                </a:solidFill>
                <a:latin typeface="微软雅黑" panose="020B0503020204020204" pitchFamily="34" charset="-122"/>
                <a:ea typeface="微软雅黑" panose="020B0503020204020204" pitchFamily="34" charset="-122"/>
              </a:rPr>
              <a:t>子女教育</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7704535" y="4637485"/>
            <a:ext cx="526256" cy="351234"/>
          </a:xfrm>
          <a:prstGeom prst="rect">
            <a:avLst/>
          </a:prstGeom>
          <a:solidFill>
            <a:srgbClr val="E15616">
              <a:alpha val="25000"/>
            </a:srgbClr>
          </a:solidFill>
          <a:ln w="28575">
            <a:solidFill>
              <a:srgbClr val="E4671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noProof="1"/>
          </a:p>
        </p:txBody>
      </p:sp>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100000">
                                          <p:val>
                                            <p:strVal val="#ppt_x"/>
                                          </p:val>
                                        </p:tav>
                                      </p:tavLst>
                                    </p:anim>
                                    <p:anim calcmode="lin" valueType="num">
                                      <p:cBhvr>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p:cNvPicPr>
            <a:picLocks noChangeAspect="1" noChangeArrowheads="1"/>
          </p:cNvPicPr>
          <p:nvPr/>
        </p:nvPicPr>
        <p:blipFill>
          <a:blip r:embed="rId1" cstate="print"/>
          <a:srcRect/>
          <a:stretch>
            <a:fillRect/>
          </a:stretch>
        </p:blipFill>
        <p:spPr bwMode="auto">
          <a:xfrm>
            <a:off x="762000" y="838200"/>
            <a:ext cx="7840663" cy="3965575"/>
          </a:xfrm>
          <a:prstGeom prst="rect">
            <a:avLst/>
          </a:prstGeom>
          <a:noFill/>
          <a:ln w="9525">
            <a:noFill/>
            <a:miter lim="800000"/>
            <a:headEnd/>
            <a:tailEnd/>
          </a:ln>
        </p:spPr>
      </p:pic>
      <p:sp>
        <p:nvSpPr>
          <p:cNvPr id="2" name="Title 1"/>
          <p:cNvSpPr txBox="1"/>
          <p:nvPr/>
        </p:nvSpPr>
        <p:spPr>
          <a:xfrm>
            <a:off x="857250" y="200025"/>
            <a:ext cx="53705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远程办税端推送给单位扣</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扣缴客户端更新</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62000" y="630238"/>
            <a:ext cx="7840663" cy="0"/>
          </a:xfrm>
          <a:prstGeom prst="line">
            <a:avLst/>
          </a:prstGeom>
        </p:spPr>
        <p:style>
          <a:lnRef idx="1">
            <a:schemeClr val="dk1"/>
          </a:lnRef>
          <a:fillRef idx="0">
            <a:schemeClr val="dk1"/>
          </a:fillRef>
          <a:effectRef idx="0">
            <a:schemeClr val="dk1"/>
          </a:effectRef>
          <a:fontRef idx="minor">
            <a:schemeClr val="tx1"/>
          </a:fontRef>
        </p:style>
      </p:cxnSp>
      <p:sp>
        <p:nvSpPr>
          <p:cNvPr id="34" name="矩形 33"/>
          <p:cNvSpPr/>
          <p:nvPr/>
        </p:nvSpPr>
        <p:spPr>
          <a:xfrm>
            <a:off x="4003675" y="1797050"/>
            <a:ext cx="644525" cy="3048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p>
        </p:txBody>
      </p:sp>
      <p:grpSp>
        <p:nvGrpSpPr>
          <p:cNvPr id="9" name="组合 57"/>
          <p:cNvGrpSpPr/>
          <p:nvPr/>
        </p:nvGrpSpPr>
        <p:grpSpPr bwMode="auto">
          <a:xfrm>
            <a:off x="5840413" y="354013"/>
            <a:ext cx="325437" cy="325437"/>
            <a:chOff x="0" y="0"/>
            <a:chExt cx="432833" cy="432834"/>
          </a:xfrm>
        </p:grpSpPr>
        <p:sp>
          <p:nvSpPr>
            <p:cNvPr id="1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1" name="Freeform 75"/>
            <p:cNvSpPr>
              <a:spLocks noChangeArrowheads="1"/>
            </p:cNvSpPr>
            <p:nvPr/>
          </p:nvSpPr>
          <p:spPr bwMode="auto">
            <a:xfrm>
              <a:off x="91984" y="111059"/>
              <a:ext cx="248863" cy="210716"/>
            </a:xfrm>
            <a:custGeom>
              <a:avLst/>
              <a:gdLst>
                <a:gd name="T0" fmla="*/ 572 w 602"/>
                <a:gd name="T1" fmla="*/ 509 h 510"/>
                <a:gd name="T2" fmla="*/ 572 w 602"/>
                <a:gd name="T3" fmla="*/ 509 h 510"/>
                <a:gd name="T4" fmla="*/ 28 w 602"/>
                <a:gd name="T5" fmla="*/ 509 h 510"/>
                <a:gd name="T6" fmla="*/ 0 w 602"/>
                <a:gd name="T7" fmla="*/ 481 h 510"/>
                <a:gd name="T8" fmla="*/ 0 w 602"/>
                <a:gd name="T9" fmla="*/ 28 h 510"/>
                <a:gd name="T10" fmla="*/ 28 w 602"/>
                <a:gd name="T11" fmla="*/ 0 h 510"/>
                <a:gd name="T12" fmla="*/ 56 w 602"/>
                <a:gd name="T13" fmla="*/ 28 h 510"/>
                <a:gd name="T14" fmla="*/ 56 w 602"/>
                <a:gd name="T15" fmla="*/ 389 h 510"/>
                <a:gd name="T16" fmla="*/ 56 w 602"/>
                <a:gd name="T17" fmla="*/ 452 h 510"/>
                <a:gd name="T18" fmla="*/ 572 w 602"/>
                <a:gd name="T19" fmla="*/ 452 h 510"/>
                <a:gd name="T20" fmla="*/ 601 w 602"/>
                <a:gd name="T21" fmla="*/ 481 h 510"/>
                <a:gd name="T22" fmla="*/ 572 w 602"/>
                <a:gd name="T23" fmla="*/ 509 h 510"/>
                <a:gd name="T24" fmla="*/ 509 w 602"/>
                <a:gd name="T25" fmla="*/ 424 h 510"/>
                <a:gd name="T26" fmla="*/ 509 w 602"/>
                <a:gd name="T27" fmla="*/ 424 h 510"/>
                <a:gd name="T28" fmla="*/ 452 w 602"/>
                <a:gd name="T29" fmla="*/ 424 h 510"/>
                <a:gd name="T30" fmla="*/ 424 w 602"/>
                <a:gd name="T31" fmla="*/ 396 h 510"/>
                <a:gd name="T32" fmla="*/ 424 w 602"/>
                <a:gd name="T33" fmla="*/ 198 h 510"/>
                <a:gd name="T34" fmla="*/ 452 w 602"/>
                <a:gd name="T35" fmla="*/ 170 h 510"/>
                <a:gd name="T36" fmla="*/ 509 w 602"/>
                <a:gd name="T37" fmla="*/ 170 h 510"/>
                <a:gd name="T38" fmla="*/ 537 w 602"/>
                <a:gd name="T39" fmla="*/ 198 h 510"/>
                <a:gd name="T40" fmla="*/ 537 w 602"/>
                <a:gd name="T41" fmla="*/ 396 h 510"/>
                <a:gd name="T42" fmla="*/ 509 w 602"/>
                <a:gd name="T43" fmla="*/ 424 h 510"/>
                <a:gd name="T44" fmla="*/ 346 w 602"/>
                <a:gd name="T45" fmla="*/ 424 h 510"/>
                <a:gd name="T46" fmla="*/ 346 w 602"/>
                <a:gd name="T47" fmla="*/ 424 h 510"/>
                <a:gd name="T48" fmla="*/ 290 w 602"/>
                <a:gd name="T49" fmla="*/ 424 h 510"/>
                <a:gd name="T50" fmla="*/ 261 w 602"/>
                <a:gd name="T51" fmla="*/ 396 h 510"/>
                <a:gd name="T52" fmla="*/ 261 w 602"/>
                <a:gd name="T53" fmla="*/ 85 h 510"/>
                <a:gd name="T54" fmla="*/ 290 w 602"/>
                <a:gd name="T55" fmla="*/ 57 h 510"/>
                <a:gd name="T56" fmla="*/ 346 w 602"/>
                <a:gd name="T57" fmla="*/ 57 h 510"/>
                <a:gd name="T58" fmla="*/ 374 w 602"/>
                <a:gd name="T59" fmla="*/ 85 h 510"/>
                <a:gd name="T60" fmla="*/ 374 w 602"/>
                <a:gd name="T61" fmla="*/ 396 h 510"/>
                <a:gd name="T62" fmla="*/ 346 w 602"/>
                <a:gd name="T63" fmla="*/ 424 h 510"/>
                <a:gd name="T64" fmla="*/ 191 w 602"/>
                <a:gd name="T65" fmla="*/ 424 h 510"/>
                <a:gd name="T66" fmla="*/ 191 w 602"/>
                <a:gd name="T67" fmla="*/ 424 h 510"/>
                <a:gd name="T68" fmla="*/ 134 w 602"/>
                <a:gd name="T69" fmla="*/ 424 h 510"/>
                <a:gd name="T70" fmla="*/ 106 w 602"/>
                <a:gd name="T71" fmla="*/ 396 h 510"/>
                <a:gd name="T72" fmla="*/ 106 w 602"/>
                <a:gd name="T73" fmla="*/ 339 h 510"/>
                <a:gd name="T74" fmla="*/ 134 w 602"/>
                <a:gd name="T75" fmla="*/ 311 h 510"/>
                <a:gd name="T76" fmla="*/ 191 w 602"/>
                <a:gd name="T77" fmla="*/ 311 h 510"/>
                <a:gd name="T78" fmla="*/ 219 w 602"/>
                <a:gd name="T79" fmla="*/ 339 h 510"/>
                <a:gd name="T80" fmla="*/ 219 w 602"/>
                <a:gd name="T81" fmla="*/ 396 h 510"/>
                <a:gd name="T82" fmla="*/ 191 w 602"/>
                <a:gd name="T83" fmla="*/ 424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12" name="组合 60"/>
          <p:cNvGrpSpPr/>
          <p:nvPr/>
        </p:nvGrpSpPr>
        <p:grpSpPr bwMode="auto">
          <a:xfrm>
            <a:off x="6326188" y="354013"/>
            <a:ext cx="325437" cy="325437"/>
            <a:chOff x="0" y="0"/>
            <a:chExt cx="432833" cy="432834"/>
          </a:xfrm>
        </p:grpSpPr>
        <p:sp>
          <p:nvSpPr>
            <p:cNvPr id="14"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5" name="Freeform 84"/>
            <p:cNvSpPr>
              <a:spLocks noChangeArrowheads="1"/>
            </p:cNvSpPr>
            <p:nvPr/>
          </p:nvSpPr>
          <p:spPr bwMode="auto">
            <a:xfrm>
              <a:off x="101594" y="91986"/>
              <a:ext cx="248863" cy="248863"/>
            </a:xfrm>
            <a:custGeom>
              <a:avLst/>
              <a:gdLst>
                <a:gd name="T0" fmla="*/ 332 w 602"/>
                <a:gd name="T1" fmla="*/ 268 h 602"/>
                <a:gd name="T2" fmla="*/ 332 w 602"/>
                <a:gd name="T3" fmla="*/ 268 h 602"/>
                <a:gd name="T4" fmla="*/ 332 w 602"/>
                <a:gd name="T5" fmla="*/ 0 h 602"/>
                <a:gd name="T6" fmla="*/ 601 w 602"/>
                <a:gd name="T7" fmla="*/ 268 h 602"/>
                <a:gd name="T8" fmla="*/ 332 w 602"/>
                <a:gd name="T9" fmla="*/ 268 h 602"/>
                <a:gd name="T10" fmla="*/ 276 w 602"/>
                <a:gd name="T11" fmla="*/ 601 h 602"/>
                <a:gd name="T12" fmla="*/ 276 w 602"/>
                <a:gd name="T13" fmla="*/ 601 h 602"/>
                <a:gd name="T14" fmla="*/ 0 w 602"/>
                <a:gd name="T15" fmla="*/ 325 h 602"/>
                <a:gd name="T16" fmla="*/ 276 w 602"/>
                <a:gd name="T17" fmla="*/ 56 h 602"/>
                <a:gd name="T18" fmla="*/ 276 w 602"/>
                <a:gd name="T19" fmla="*/ 325 h 602"/>
                <a:gd name="T20" fmla="*/ 544 w 602"/>
                <a:gd name="T21" fmla="*/ 325 h 602"/>
                <a:gd name="T22" fmla="*/ 276 w 602"/>
                <a:gd name="T23" fmla="*/ 601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16" name="组合 51"/>
          <p:cNvGrpSpPr/>
          <p:nvPr/>
        </p:nvGrpSpPr>
        <p:grpSpPr bwMode="auto">
          <a:xfrm>
            <a:off x="6811963" y="354013"/>
            <a:ext cx="323850" cy="323850"/>
            <a:chOff x="0" y="0"/>
            <a:chExt cx="432048" cy="432048"/>
          </a:xfrm>
        </p:grpSpPr>
        <p:sp>
          <p:nvSpPr>
            <p:cNvPr id="17"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8" name="Freeform 110"/>
            <p:cNvSpPr>
              <a:spLocks noChangeArrowheads="1"/>
            </p:cNvSpPr>
            <p:nvPr/>
          </p:nvSpPr>
          <p:spPr bwMode="auto">
            <a:xfrm>
              <a:off x="103078" y="91593"/>
              <a:ext cx="250679" cy="248862"/>
            </a:xfrm>
            <a:custGeom>
              <a:avLst/>
              <a:gdLst>
                <a:gd name="T0" fmla="*/ 608 w 609"/>
                <a:gd name="T1" fmla="*/ 544 h 602"/>
                <a:gd name="T2" fmla="*/ 608 w 609"/>
                <a:gd name="T3" fmla="*/ 544 h 602"/>
                <a:gd name="T4" fmla="*/ 551 w 609"/>
                <a:gd name="T5" fmla="*/ 601 h 602"/>
                <a:gd name="T6" fmla="*/ 509 w 609"/>
                <a:gd name="T7" fmla="*/ 587 h 602"/>
                <a:gd name="T8" fmla="*/ 346 w 609"/>
                <a:gd name="T9" fmla="*/ 417 h 602"/>
                <a:gd name="T10" fmla="*/ 226 w 609"/>
                <a:gd name="T11" fmla="*/ 453 h 602"/>
                <a:gd name="T12" fmla="*/ 0 w 609"/>
                <a:gd name="T13" fmla="*/ 226 h 602"/>
                <a:gd name="T14" fmla="*/ 226 w 609"/>
                <a:gd name="T15" fmla="*/ 0 h 602"/>
                <a:gd name="T16" fmla="*/ 452 w 609"/>
                <a:gd name="T17" fmla="*/ 226 h 602"/>
                <a:gd name="T18" fmla="*/ 424 w 609"/>
                <a:gd name="T19" fmla="*/ 340 h 602"/>
                <a:gd name="T20" fmla="*/ 587 w 609"/>
                <a:gd name="T21" fmla="*/ 502 h 602"/>
                <a:gd name="T22" fmla="*/ 608 w 609"/>
                <a:gd name="T23" fmla="*/ 544 h 602"/>
                <a:gd name="T24" fmla="*/ 226 w 609"/>
                <a:gd name="T25" fmla="*/ 57 h 602"/>
                <a:gd name="T26" fmla="*/ 226 w 609"/>
                <a:gd name="T27" fmla="*/ 57 h 602"/>
                <a:gd name="T28" fmla="*/ 56 w 609"/>
                <a:gd name="T29" fmla="*/ 226 h 602"/>
                <a:gd name="T30" fmla="*/ 226 w 609"/>
                <a:gd name="T31" fmla="*/ 396 h 602"/>
                <a:gd name="T32" fmla="*/ 396 w 609"/>
                <a:gd name="T33" fmla="*/ 226 h 602"/>
                <a:gd name="T34" fmla="*/ 226 w 609"/>
                <a:gd name="T35" fmla="*/ 57 h 602"/>
                <a:gd name="T36" fmla="*/ 325 w 609"/>
                <a:gd name="T37" fmla="*/ 255 h 602"/>
                <a:gd name="T38" fmla="*/ 325 w 609"/>
                <a:gd name="T39" fmla="*/ 255 h 602"/>
                <a:gd name="T40" fmla="*/ 254 w 609"/>
                <a:gd name="T41" fmla="*/ 255 h 602"/>
                <a:gd name="T42" fmla="*/ 254 w 609"/>
                <a:gd name="T43" fmla="*/ 318 h 602"/>
                <a:gd name="T44" fmla="*/ 226 w 609"/>
                <a:gd name="T45" fmla="*/ 347 h 602"/>
                <a:gd name="T46" fmla="*/ 198 w 609"/>
                <a:gd name="T47" fmla="*/ 318 h 602"/>
                <a:gd name="T48" fmla="*/ 198 w 609"/>
                <a:gd name="T49" fmla="*/ 255 h 602"/>
                <a:gd name="T50" fmla="*/ 134 w 609"/>
                <a:gd name="T51" fmla="*/ 255 h 602"/>
                <a:gd name="T52" fmla="*/ 106 w 609"/>
                <a:gd name="T53" fmla="*/ 226 h 602"/>
                <a:gd name="T54" fmla="*/ 134 w 609"/>
                <a:gd name="T55" fmla="*/ 198 h 602"/>
                <a:gd name="T56" fmla="*/ 198 w 609"/>
                <a:gd name="T57" fmla="*/ 198 h 602"/>
                <a:gd name="T58" fmla="*/ 198 w 609"/>
                <a:gd name="T59" fmla="*/ 127 h 602"/>
                <a:gd name="T60" fmla="*/ 226 w 609"/>
                <a:gd name="T61" fmla="*/ 99 h 602"/>
                <a:gd name="T62" fmla="*/ 254 w 609"/>
                <a:gd name="T63" fmla="*/ 127 h 602"/>
                <a:gd name="T64" fmla="*/ 254 w 609"/>
                <a:gd name="T65" fmla="*/ 198 h 602"/>
                <a:gd name="T66" fmla="*/ 325 w 609"/>
                <a:gd name="T67" fmla="*/ 198 h 602"/>
                <a:gd name="T68" fmla="*/ 353 w 609"/>
                <a:gd name="T69" fmla="*/ 226 h 602"/>
                <a:gd name="T70" fmla="*/ 325 w 609"/>
                <a:gd name="T71" fmla="*/ 25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19" name="组合 54"/>
          <p:cNvGrpSpPr/>
          <p:nvPr/>
        </p:nvGrpSpPr>
        <p:grpSpPr bwMode="auto">
          <a:xfrm>
            <a:off x="7297738" y="354013"/>
            <a:ext cx="325437" cy="325437"/>
            <a:chOff x="0" y="0"/>
            <a:chExt cx="432833" cy="432834"/>
          </a:xfrm>
        </p:grpSpPr>
        <p:sp>
          <p:nvSpPr>
            <p:cNvPr id="20"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1" name="Freeform 16"/>
            <p:cNvSpPr>
              <a:spLocks noChangeArrowheads="1"/>
            </p:cNvSpPr>
            <p:nvPr/>
          </p:nvSpPr>
          <p:spPr bwMode="auto">
            <a:xfrm>
              <a:off x="118324" y="102885"/>
              <a:ext cx="196183" cy="227065"/>
            </a:xfrm>
            <a:custGeom>
              <a:avLst/>
              <a:gdLst>
                <a:gd name="T0" fmla="*/ 446 w 475"/>
                <a:gd name="T1" fmla="*/ 551 h 552"/>
                <a:gd name="T2" fmla="*/ 446 w 475"/>
                <a:gd name="T3" fmla="*/ 551 h 552"/>
                <a:gd name="T4" fmla="*/ 417 w 475"/>
                <a:gd name="T5" fmla="*/ 551 h 552"/>
                <a:gd name="T6" fmla="*/ 417 w 475"/>
                <a:gd name="T7" fmla="*/ 0 h 552"/>
                <a:gd name="T8" fmla="*/ 446 w 475"/>
                <a:gd name="T9" fmla="*/ 0 h 552"/>
                <a:gd name="T10" fmla="*/ 474 w 475"/>
                <a:gd name="T11" fmla="*/ 28 h 552"/>
                <a:gd name="T12" fmla="*/ 474 w 475"/>
                <a:gd name="T13" fmla="*/ 523 h 552"/>
                <a:gd name="T14" fmla="*/ 446 w 475"/>
                <a:gd name="T15" fmla="*/ 551 h 552"/>
                <a:gd name="T16" fmla="*/ 57 w 475"/>
                <a:gd name="T17" fmla="*/ 523 h 552"/>
                <a:gd name="T18" fmla="*/ 57 w 475"/>
                <a:gd name="T19" fmla="*/ 523 h 552"/>
                <a:gd name="T20" fmla="*/ 57 w 475"/>
                <a:gd name="T21" fmla="*/ 495 h 552"/>
                <a:gd name="T22" fmla="*/ 106 w 475"/>
                <a:gd name="T23" fmla="*/ 495 h 552"/>
                <a:gd name="T24" fmla="*/ 163 w 475"/>
                <a:gd name="T25" fmla="*/ 438 h 552"/>
                <a:gd name="T26" fmla="*/ 106 w 475"/>
                <a:gd name="T27" fmla="*/ 381 h 552"/>
                <a:gd name="T28" fmla="*/ 57 w 475"/>
                <a:gd name="T29" fmla="*/ 381 h 552"/>
                <a:gd name="T30" fmla="*/ 57 w 475"/>
                <a:gd name="T31" fmla="*/ 332 h 552"/>
                <a:gd name="T32" fmla="*/ 106 w 475"/>
                <a:gd name="T33" fmla="*/ 332 h 552"/>
                <a:gd name="T34" fmla="*/ 163 w 475"/>
                <a:gd name="T35" fmla="*/ 275 h 552"/>
                <a:gd name="T36" fmla="*/ 106 w 475"/>
                <a:gd name="T37" fmla="*/ 219 h 552"/>
                <a:gd name="T38" fmla="*/ 57 w 475"/>
                <a:gd name="T39" fmla="*/ 219 h 552"/>
                <a:gd name="T40" fmla="*/ 57 w 475"/>
                <a:gd name="T41" fmla="*/ 169 h 552"/>
                <a:gd name="T42" fmla="*/ 106 w 475"/>
                <a:gd name="T43" fmla="*/ 169 h 552"/>
                <a:gd name="T44" fmla="*/ 163 w 475"/>
                <a:gd name="T45" fmla="*/ 113 h 552"/>
                <a:gd name="T46" fmla="*/ 106 w 475"/>
                <a:gd name="T47" fmla="*/ 56 h 552"/>
                <a:gd name="T48" fmla="*/ 57 w 475"/>
                <a:gd name="T49" fmla="*/ 56 h 552"/>
                <a:gd name="T50" fmla="*/ 57 w 475"/>
                <a:gd name="T51" fmla="*/ 28 h 552"/>
                <a:gd name="T52" fmla="*/ 85 w 475"/>
                <a:gd name="T53" fmla="*/ 0 h 552"/>
                <a:gd name="T54" fmla="*/ 389 w 475"/>
                <a:gd name="T55" fmla="*/ 0 h 552"/>
                <a:gd name="T56" fmla="*/ 389 w 475"/>
                <a:gd name="T57" fmla="*/ 551 h 552"/>
                <a:gd name="T58" fmla="*/ 85 w 475"/>
                <a:gd name="T59" fmla="*/ 551 h 552"/>
                <a:gd name="T60" fmla="*/ 57 w 475"/>
                <a:gd name="T61" fmla="*/ 523 h 552"/>
                <a:gd name="T62" fmla="*/ 135 w 475"/>
                <a:gd name="T63" fmla="*/ 113 h 552"/>
                <a:gd name="T64" fmla="*/ 135 w 475"/>
                <a:gd name="T65" fmla="*/ 113 h 552"/>
                <a:gd name="T66" fmla="*/ 106 w 475"/>
                <a:gd name="T67" fmla="*/ 141 h 552"/>
                <a:gd name="T68" fmla="*/ 29 w 475"/>
                <a:gd name="T69" fmla="*/ 141 h 552"/>
                <a:gd name="T70" fmla="*/ 0 w 475"/>
                <a:gd name="T71" fmla="*/ 113 h 552"/>
                <a:gd name="T72" fmla="*/ 29 w 475"/>
                <a:gd name="T73" fmla="*/ 85 h 552"/>
                <a:gd name="T74" fmla="*/ 106 w 475"/>
                <a:gd name="T75" fmla="*/ 85 h 552"/>
                <a:gd name="T76" fmla="*/ 135 w 475"/>
                <a:gd name="T77" fmla="*/ 113 h 552"/>
                <a:gd name="T78" fmla="*/ 29 w 475"/>
                <a:gd name="T79" fmla="*/ 247 h 552"/>
                <a:gd name="T80" fmla="*/ 29 w 475"/>
                <a:gd name="T81" fmla="*/ 247 h 552"/>
                <a:gd name="T82" fmla="*/ 106 w 475"/>
                <a:gd name="T83" fmla="*/ 247 h 552"/>
                <a:gd name="T84" fmla="*/ 135 w 475"/>
                <a:gd name="T85" fmla="*/ 275 h 552"/>
                <a:gd name="T86" fmla="*/ 106 w 475"/>
                <a:gd name="T87" fmla="*/ 304 h 552"/>
                <a:gd name="T88" fmla="*/ 29 w 475"/>
                <a:gd name="T89" fmla="*/ 304 h 552"/>
                <a:gd name="T90" fmla="*/ 0 w 475"/>
                <a:gd name="T91" fmla="*/ 275 h 552"/>
                <a:gd name="T92" fmla="*/ 29 w 475"/>
                <a:gd name="T93" fmla="*/ 247 h 552"/>
                <a:gd name="T94" fmla="*/ 29 w 475"/>
                <a:gd name="T95" fmla="*/ 410 h 552"/>
                <a:gd name="T96" fmla="*/ 29 w 475"/>
                <a:gd name="T97" fmla="*/ 410 h 552"/>
                <a:gd name="T98" fmla="*/ 106 w 475"/>
                <a:gd name="T99" fmla="*/ 410 h 552"/>
                <a:gd name="T100" fmla="*/ 135 w 475"/>
                <a:gd name="T101" fmla="*/ 438 h 552"/>
                <a:gd name="T102" fmla="*/ 106 w 475"/>
                <a:gd name="T103" fmla="*/ 466 h 552"/>
                <a:gd name="T104" fmla="*/ 29 w 475"/>
                <a:gd name="T105" fmla="*/ 466 h 552"/>
                <a:gd name="T106" fmla="*/ 0 w 475"/>
                <a:gd name="T107" fmla="*/ 438 h 552"/>
                <a:gd name="T108" fmla="*/ 29 w 475"/>
                <a:gd name="T109" fmla="*/ 410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22" name="组合 48"/>
          <p:cNvGrpSpPr/>
          <p:nvPr/>
        </p:nvGrpSpPr>
        <p:grpSpPr bwMode="auto">
          <a:xfrm>
            <a:off x="7785100" y="354013"/>
            <a:ext cx="323850" cy="325437"/>
            <a:chOff x="0" y="0"/>
            <a:chExt cx="432048" cy="432834"/>
          </a:xfrm>
        </p:grpSpPr>
        <p:sp>
          <p:nvSpPr>
            <p:cNvPr id="23"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4" name="Freeform 59"/>
            <p:cNvSpPr>
              <a:spLocks noChangeArrowheads="1"/>
            </p:cNvSpPr>
            <p:nvPr/>
          </p:nvSpPr>
          <p:spPr bwMode="auto">
            <a:xfrm>
              <a:off x="96134" y="91078"/>
              <a:ext cx="239780" cy="250679"/>
            </a:xfrm>
            <a:custGeom>
              <a:avLst/>
              <a:gdLst>
                <a:gd name="T0" fmla="*/ 566 w 581"/>
                <a:gd name="T1" fmla="*/ 523 h 609"/>
                <a:gd name="T2" fmla="*/ 474 w 581"/>
                <a:gd name="T3" fmla="*/ 608 h 609"/>
                <a:gd name="T4" fmla="*/ 417 w 581"/>
                <a:gd name="T5" fmla="*/ 558 h 609"/>
                <a:gd name="T6" fmla="*/ 439 w 581"/>
                <a:gd name="T7" fmla="*/ 509 h 609"/>
                <a:gd name="T8" fmla="*/ 474 w 581"/>
                <a:gd name="T9" fmla="*/ 537 h 609"/>
                <a:gd name="T10" fmla="*/ 552 w 581"/>
                <a:gd name="T11" fmla="*/ 474 h 609"/>
                <a:gd name="T12" fmla="*/ 566 w 581"/>
                <a:gd name="T13" fmla="*/ 523 h 609"/>
                <a:gd name="T14" fmla="*/ 474 w 581"/>
                <a:gd name="T15" fmla="*/ 495 h 609"/>
                <a:gd name="T16" fmla="*/ 382 w 581"/>
                <a:gd name="T17" fmla="*/ 537 h 609"/>
                <a:gd name="T18" fmla="*/ 424 w 581"/>
                <a:gd name="T19" fmla="*/ 608 h 609"/>
                <a:gd name="T20" fmla="*/ 0 w 581"/>
                <a:gd name="T21" fmla="*/ 580 h 609"/>
                <a:gd name="T22" fmla="*/ 29 w 581"/>
                <a:gd name="T23" fmla="*/ 56 h 609"/>
                <a:gd name="T24" fmla="*/ 78 w 581"/>
                <a:gd name="T25" fmla="*/ 85 h 609"/>
                <a:gd name="T26" fmla="*/ 191 w 581"/>
                <a:gd name="T27" fmla="*/ 85 h 609"/>
                <a:gd name="T28" fmla="*/ 219 w 581"/>
                <a:gd name="T29" fmla="*/ 56 h 609"/>
                <a:gd name="T30" fmla="*/ 276 w 581"/>
                <a:gd name="T31" fmla="*/ 141 h 609"/>
                <a:gd name="T32" fmla="*/ 333 w 581"/>
                <a:gd name="T33" fmla="*/ 56 h 609"/>
                <a:gd name="T34" fmla="*/ 361 w 581"/>
                <a:gd name="T35" fmla="*/ 85 h 609"/>
                <a:gd name="T36" fmla="*/ 474 w 581"/>
                <a:gd name="T37" fmla="*/ 85 h 609"/>
                <a:gd name="T38" fmla="*/ 523 w 581"/>
                <a:gd name="T39" fmla="*/ 56 h 609"/>
                <a:gd name="T40" fmla="*/ 552 w 581"/>
                <a:gd name="T41" fmla="*/ 445 h 609"/>
                <a:gd name="T42" fmla="*/ 474 w 581"/>
                <a:gd name="T43" fmla="*/ 495 h 609"/>
                <a:gd name="T44" fmla="*/ 78 w 581"/>
                <a:gd name="T45" fmla="*/ 488 h 609"/>
                <a:gd name="T46" fmla="*/ 283 w 581"/>
                <a:gd name="T47" fmla="*/ 509 h 609"/>
                <a:gd name="T48" fmla="*/ 283 w 581"/>
                <a:gd name="T49" fmla="*/ 467 h 609"/>
                <a:gd name="T50" fmla="*/ 78 w 581"/>
                <a:gd name="T51" fmla="*/ 488 h 609"/>
                <a:gd name="T52" fmla="*/ 446 w 581"/>
                <a:gd name="T53" fmla="*/ 219 h 609"/>
                <a:gd name="T54" fmla="*/ 78 w 581"/>
                <a:gd name="T55" fmla="*/ 247 h 609"/>
                <a:gd name="T56" fmla="*/ 446 w 581"/>
                <a:gd name="T57" fmla="*/ 276 h 609"/>
                <a:gd name="T58" fmla="*/ 446 w 581"/>
                <a:gd name="T59" fmla="*/ 219 h 609"/>
                <a:gd name="T60" fmla="*/ 446 w 581"/>
                <a:gd name="T61" fmla="*/ 339 h 609"/>
                <a:gd name="T62" fmla="*/ 226 w 581"/>
                <a:gd name="T63" fmla="*/ 339 h 609"/>
                <a:gd name="T64" fmla="*/ 78 w 581"/>
                <a:gd name="T65" fmla="*/ 367 h 609"/>
                <a:gd name="T66" fmla="*/ 226 w 581"/>
                <a:gd name="T67" fmla="*/ 396 h 609"/>
                <a:gd name="T68" fmla="*/ 446 w 581"/>
                <a:gd name="T69" fmla="*/ 396 h 609"/>
                <a:gd name="T70" fmla="*/ 446 w 581"/>
                <a:gd name="T71" fmla="*/ 339 h 609"/>
                <a:gd name="T72" fmla="*/ 417 w 581"/>
                <a:gd name="T73" fmla="*/ 113 h 609"/>
                <a:gd name="T74" fmla="*/ 389 w 581"/>
                <a:gd name="T75" fmla="*/ 28 h 609"/>
                <a:gd name="T76" fmla="*/ 446 w 581"/>
                <a:gd name="T77" fmla="*/ 28 h 609"/>
                <a:gd name="T78" fmla="*/ 417 w 581"/>
                <a:gd name="T79" fmla="*/ 113 h 609"/>
                <a:gd name="T80" fmla="*/ 276 w 581"/>
                <a:gd name="T81" fmla="*/ 113 h 609"/>
                <a:gd name="T82" fmla="*/ 248 w 581"/>
                <a:gd name="T83" fmla="*/ 28 h 609"/>
                <a:gd name="T84" fmla="*/ 304 w 581"/>
                <a:gd name="T85" fmla="*/ 28 h 609"/>
                <a:gd name="T86" fmla="*/ 276 w 581"/>
                <a:gd name="T87" fmla="*/ 113 h 609"/>
                <a:gd name="T88" fmla="*/ 135 w 581"/>
                <a:gd name="T89" fmla="*/ 113 h 609"/>
                <a:gd name="T90" fmla="*/ 106 w 581"/>
                <a:gd name="T91" fmla="*/ 28 h 609"/>
                <a:gd name="T92" fmla="*/ 163 w 581"/>
                <a:gd name="T93" fmla="*/ 28 h 609"/>
                <a:gd name="T94" fmla="*/ 135 w 581"/>
                <a:gd name="T95" fmla="*/ 113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spTree>
  </p:cSld>
  <p:clrMapOvr>
    <a:masterClrMapping/>
  </p:clrMapOvr>
  <p:transition spd="med" advTm="0">
    <p:fad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a:xfrm>
            <a:off x="428625" y="1492250"/>
            <a:ext cx="8072438" cy="2303463"/>
          </a:xfrm>
          <a:prstGeom prst="roundRect">
            <a:avLst/>
          </a:prstGeom>
          <a:blipFill>
            <a:blip r:embed="rId1"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L 形 3"/>
          <p:cNvSpPr/>
          <p:nvPr/>
        </p:nvSpPr>
        <p:spPr>
          <a:xfrm rot="13498344">
            <a:off x="400050" y="317500"/>
            <a:ext cx="144463" cy="144463"/>
          </a:xfrm>
          <a:prstGeom prst="corner">
            <a:avLst>
              <a:gd name="adj1" fmla="val 28065"/>
              <a:gd name="adj2" fmla="val 28972"/>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L 形 4"/>
          <p:cNvSpPr/>
          <p:nvPr/>
        </p:nvSpPr>
        <p:spPr>
          <a:xfrm rot="13498344">
            <a:off x="534988" y="317500"/>
            <a:ext cx="144462" cy="144463"/>
          </a:xfrm>
          <a:prstGeom prst="corner">
            <a:avLst>
              <a:gd name="adj1" fmla="val 28065"/>
              <a:gd name="adj2" fmla="val 28972"/>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L 形 5"/>
          <p:cNvSpPr/>
          <p:nvPr/>
        </p:nvSpPr>
        <p:spPr>
          <a:xfrm rot="13498344">
            <a:off x="265113" y="317500"/>
            <a:ext cx="144462" cy="144463"/>
          </a:xfrm>
          <a:prstGeom prst="corner">
            <a:avLst>
              <a:gd name="adj1" fmla="val 28065"/>
              <a:gd name="adj2" fmla="val 28972"/>
            </a:avLst>
          </a:prstGeom>
          <a:solidFill>
            <a:srgbClr val="BC24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20725" y="771525"/>
            <a:ext cx="7840663" cy="0"/>
          </a:xfrm>
          <a:prstGeom prst="line">
            <a:avLst/>
          </a:prstGeom>
        </p:spPr>
        <p:style>
          <a:lnRef idx="1">
            <a:schemeClr val="dk1"/>
          </a:lnRef>
          <a:fillRef idx="0">
            <a:schemeClr val="dk1"/>
          </a:fillRef>
          <a:effectRef idx="0">
            <a:schemeClr val="dk1"/>
          </a:effectRef>
          <a:fontRef idx="minor">
            <a:schemeClr val="tx1"/>
          </a:fontRef>
        </p:style>
      </p:cxnSp>
      <p:sp>
        <p:nvSpPr>
          <p:cNvPr id="59399" name="TextBox 11"/>
          <p:cNvSpPr txBox="1">
            <a:spLocks noChangeArrowheads="1"/>
          </p:cNvSpPr>
          <p:nvPr/>
        </p:nvSpPr>
        <p:spPr bwMode="auto">
          <a:xfrm>
            <a:off x="900113" y="1720850"/>
            <a:ext cx="7226300" cy="1846263"/>
          </a:xfrm>
          <a:prstGeom prst="rect">
            <a:avLst/>
          </a:prstGeom>
          <a:noFill/>
          <a:ln w="9525">
            <a:noFill/>
            <a:miter lim="800000"/>
          </a:ln>
        </p:spPr>
        <p:txBody>
          <a:bodyPr lIns="0" tIns="0" rIns="0" bIns="0">
            <a:spAutoFit/>
          </a:bodyPr>
          <a:lstStyle/>
          <a:p>
            <a:pPr indent="457200" algn="just">
              <a:lnSpc>
                <a:spcPct val="200000"/>
              </a:lnSpc>
            </a:pPr>
            <a:r>
              <a:rPr lang="zh-CN" altLang="en-US" sz="2000" b="1">
                <a:latin typeface="Calibri" panose="020F0502020204030204" pitchFamily="34" charset="0"/>
              </a:rPr>
              <a:t>通过远程办税不选择推送给扣缴义务人，而选择在税务机关办理专项附加扣除的，税务机关会</a:t>
            </a:r>
            <a:r>
              <a:rPr lang="zh-CN" altLang="en-US" sz="2000" b="1">
                <a:solidFill>
                  <a:srgbClr val="0000FF"/>
                </a:solidFill>
                <a:latin typeface="Calibri" panose="020F0502020204030204" pitchFamily="34" charset="0"/>
              </a:rPr>
              <a:t>在汇算清缴期内</a:t>
            </a:r>
            <a:r>
              <a:rPr lang="zh-CN" altLang="en-US" sz="2000" b="1">
                <a:latin typeface="Calibri" panose="020F0502020204030204" pitchFamily="34" charset="0"/>
              </a:rPr>
              <a:t>，根据已提交的专项附加扣除信息及纳税申报信息，办理专项附加扣除</a:t>
            </a:r>
            <a:r>
              <a:rPr lang="zh-CN" altLang="en-US" b="1">
                <a:latin typeface="Calibri" panose="020F0502020204030204" pitchFamily="34" charset="0"/>
              </a:rPr>
              <a:t>。</a:t>
            </a:r>
            <a:endParaRPr lang="en-US" altLang="zh-CN" b="1">
              <a:latin typeface="Calibri" panose="020F0502020204030204" pitchFamily="34" charset="0"/>
            </a:endParaRPr>
          </a:p>
        </p:txBody>
      </p:sp>
      <p:sp>
        <p:nvSpPr>
          <p:cNvPr id="16" name="Title 1"/>
          <p:cNvSpPr txBox="1"/>
          <p:nvPr/>
        </p:nvSpPr>
        <p:spPr>
          <a:xfrm>
            <a:off x="857250" y="200025"/>
            <a:ext cx="5370513"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fontAlgn="auto">
              <a:spcAft>
                <a:spcPts val="0"/>
              </a:spcAft>
              <a:defRPr/>
            </a:pP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远程办税端自行扣</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汇算清缴时扣除</a:t>
            </a: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9401" name="组合 57"/>
          <p:cNvGrpSpPr/>
          <p:nvPr/>
        </p:nvGrpSpPr>
        <p:grpSpPr bwMode="auto">
          <a:xfrm>
            <a:off x="5840413" y="354013"/>
            <a:ext cx="325437" cy="325437"/>
            <a:chOff x="0" y="0"/>
            <a:chExt cx="432833" cy="432834"/>
          </a:xfrm>
        </p:grpSpPr>
        <p:sp>
          <p:nvSpPr>
            <p:cNvPr id="59414"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9415" name="Freeform 75"/>
            <p:cNvSpPr>
              <a:spLocks noChangeArrowheads="1"/>
            </p:cNvSpPr>
            <p:nvPr/>
          </p:nvSpPr>
          <p:spPr bwMode="auto">
            <a:xfrm>
              <a:off x="91984" y="111059"/>
              <a:ext cx="248863" cy="210716"/>
            </a:xfrm>
            <a:custGeom>
              <a:avLst/>
              <a:gdLst>
                <a:gd name="T0" fmla="*/ 2147483647 w 602"/>
                <a:gd name="T1" fmla="*/ 2147483647 h 510"/>
                <a:gd name="T2" fmla="*/ 2147483647 w 602"/>
                <a:gd name="T3" fmla="*/ 2147483647 h 510"/>
                <a:gd name="T4" fmla="*/ 2147483647 w 602"/>
                <a:gd name="T5" fmla="*/ 2147483647 h 510"/>
                <a:gd name="T6" fmla="*/ 0 w 602"/>
                <a:gd name="T7" fmla="*/ 2147483647 h 510"/>
                <a:gd name="T8" fmla="*/ 0 w 602"/>
                <a:gd name="T9" fmla="*/ 2147483647 h 510"/>
                <a:gd name="T10" fmla="*/ 2147483647 w 602"/>
                <a:gd name="T11" fmla="*/ 0 h 510"/>
                <a:gd name="T12" fmla="*/ 2147483647 w 602"/>
                <a:gd name="T13" fmla="*/ 2147483647 h 510"/>
                <a:gd name="T14" fmla="*/ 2147483647 w 602"/>
                <a:gd name="T15" fmla="*/ 2147483647 h 510"/>
                <a:gd name="T16" fmla="*/ 2147483647 w 602"/>
                <a:gd name="T17" fmla="*/ 2147483647 h 510"/>
                <a:gd name="T18" fmla="*/ 2147483647 w 602"/>
                <a:gd name="T19" fmla="*/ 2147483647 h 510"/>
                <a:gd name="T20" fmla="*/ 2147483647 w 602"/>
                <a:gd name="T21" fmla="*/ 2147483647 h 510"/>
                <a:gd name="T22" fmla="*/ 2147483647 w 602"/>
                <a:gd name="T23" fmla="*/ 2147483647 h 510"/>
                <a:gd name="T24" fmla="*/ 2147483647 w 602"/>
                <a:gd name="T25" fmla="*/ 2147483647 h 510"/>
                <a:gd name="T26" fmla="*/ 2147483647 w 602"/>
                <a:gd name="T27" fmla="*/ 2147483647 h 510"/>
                <a:gd name="T28" fmla="*/ 2147483647 w 602"/>
                <a:gd name="T29" fmla="*/ 2147483647 h 510"/>
                <a:gd name="T30" fmla="*/ 2147483647 w 602"/>
                <a:gd name="T31" fmla="*/ 2147483647 h 510"/>
                <a:gd name="T32" fmla="*/ 2147483647 w 602"/>
                <a:gd name="T33" fmla="*/ 2147483647 h 510"/>
                <a:gd name="T34" fmla="*/ 2147483647 w 602"/>
                <a:gd name="T35" fmla="*/ 2147483647 h 510"/>
                <a:gd name="T36" fmla="*/ 2147483647 w 602"/>
                <a:gd name="T37" fmla="*/ 2147483647 h 510"/>
                <a:gd name="T38" fmla="*/ 2147483647 w 602"/>
                <a:gd name="T39" fmla="*/ 2147483647 h 510"/>
                <a:gd name="T40" fmla="*/ 2147483647 w 602"/>
                <a:gd name="T41" fmla="*/ 2147483647 h 510"/>
                <a:gd name="T42" fmla="*/ 2147483647 w 602"/>
                <a:gd name="T43" fmla="*/ 2147483647 h 510"/>
                <a:gd name="T44" fmla="*/ 2147483647 w 602"/>
                <a:gd name="T45" fmla="*/ 2147483647 h 510"/>
                <a:gd name="T46" fmla="*/ 2147483647 w 602"/>
                <a:gd name="T47" fmla="*/ 2147483647 h 510"/>
                <a:gd name="T48" fmla="*/ 2147483647 w 602"/>
                <a:gd name="T49" fmla="*/ 2147483647 h 510"/>
                <a:gd name="T50" fmla="*/ 2147483647 w 602"/>
                <a:gd name="T51" fmla="*/ 2147483647 h 510"/>
                <a:gd name="T52" fmla="*/ 2147483647 w 602"/>
                <a:gd name="T53" fmla="*/ 2147483647 h 510"/>
                <a:gd name="T54" fmla="*/ 2147483647 w 602"/>
                <a:gd name="T55" fmla="*/ 2147483647 h 510"/>
                <a:gd name="T56" fmla="*/ 2147483647 w 602"/>
                <a:gd name="T57" fmla="*/ 2147483647 h 510"/>
                <a:gd name="T58" fmla="*/ 2147483647 w 602"/>
                <a:gd name="T59" fmla="*/ 2147483647 h 510"/>
                <a:gd name="T60" fmla="*/ 2147483647 w 602"/>
                <a:gd name="T61" fmla="*/ 2147483647 h 510"/>
                <a:gd name="T62" fmla="*/ 2147483647 w 602"/>
                <a:gd name="T63" fmla="*/ 2147483647 h 510"/>
                <a:gd name="T64" fmla="*/ 2147483647 w 602"/>
                <a:gd name="T65" fmla="*/ 2147483647 h 510"/>
                <a:gd name="T66" fmla="*/ 2147483647 w 602"/>
                <a:gd name="T67" fmla="*/ 2147483647 h 510"/>
                <a:gd name="T68" fmla="*/ 2147483647 w 602"/>
                <a:gd name="T69" fmla="*/ 2147483647 h 510"/>
                <a:gd name="T70" fmla="*/ 2147483647 w 602"/>
                <a:gd name="T71" fmla="*/ 2147483647 h 510"/>
                <a:gd name="T72" fmla="*/ 2147483647 w 602"/>
                <a:gd name="T73" fmla="*/ 2147483647 h 510"/>
                <a:gd name="T74" fmla="*/ 2147483647 w 602"/>
                <a:gd name="T75" fmla="*/ 2147483647 h 510"/>
                <a:gd name="T76" fmla="*/ 2147483647 w 602"/>
                <a:gd name="T77" fmla="*/ 2147483647 h 510"/>
                <a:gd name="T78" fmla="*/ 2147483647 w 602"/>
                <a:gd name="T79" fmla="*/ 2147483647 h 510"/>
                <a:gd name="T80" fmla="*/ 2147483647 w 602"/>
                <a:gd name="T81" fmla="*/ 2147483647 h 510"/>
                <a:gd name="T82" fmla="*/ 2147483647 w 602"/>
                <a:gd name="T83" fmla="*/ 2147483647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p>
          </p:txBody>
        </p:sp>
      </p:grpSp>
      <p:grpSp>
        <p:nvGrpSpPr>
          <p:cNvPr id="59402" name="组合 60"/>
          <p:cNvGrpSpPr/>
          <p:nvPr/>
        </p:nvGrpSpPr>
        <p:grpSpPr bwMode="auto">
          <a:xfrm>
            <a:off x="6326188" y="354013"/>
            <a:ext cx="325437" cy="325437"/>
            <a:chOff x="0" y="0"/>
            <a:chExt cx="432833" cy="432834"/>
          </a:xfrm>
        </p:grpSpPr>
        <p:sp>
          <p:nvSpPr>
            <p:cNvPr id="59412"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9413" name="Freeform 84"/>
            <p:cNvSpPr>
              <a:spLocks noChangeArrowheads="1"/>
            </p:cNvSpPr>
            <p:nvPr/>
          </p:nvSpPr>
          <p:spPr bwMode="auto">
            <a:xfrm>
              <a:off x="101594" y="91986"/>
              <a:ext cx="248863" cy="248863"/>
            </a:xfrm>
            <a:custGeom>
              <a:avLst/>
              <a:gdLst>
                <a:gd name="T0" fmla="*/ 2147483647 w 602"/>
                <a:gd name="T1" fmla="*/ 2147483647 h 602"/>
                <a:gd name="T2" fmla="*/ 2147483647 w 602"/>
                <a:gd name="T3" fmla="*/ 2147483647 h 602"/>
                <a:gd name="T4" fmla="*/ 2147483647 w 602"/>
                <a:gd name="T5" fmla="*/ 0 h 602"/>
                <a:gd name="T6" fmla="*/ 2147483647 w 602"/>
                <a:gd name="T7" fmla="*/ 2147483647 h 602"/>
                <a:gd name="T8" fmla="*/ 2147483647 w 602"/>
                <a:gd name="T9" fmla="*/ 2147483647 h 602"/>
                <a:gd name="T10" fmla="*/ 2147483647 w 602"/>
                <a:gd name="T11" fmla="*/ 2147483647 h 602"/>
                <a:gd name="T12" fmla="*/ 2147483647 w 602"/>
                <a:gd name="T13" fmla="*/ 2147483647 h 602"/>
                <a:gd name="T14" fmla="*/ 0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p>
          </p:txBody>
        </p:sp>
      </p:grpSp>
      <p:grpSp>
        <p:nvGrpSpPr>
          <p:cNvPr id="59403" name="组合 51"/>
          <p:cNvGrpSpPr/>
          <p:nvPr/>
        </p:nvGrpSpPr>
        <p:grpSpPr bwMode="auto">
          <a:xfrm>
            <a:off x="6811963" y="354013"/>
            <a:ext cx="323850" cy="323850"/>
            <a:chOff x="0" y="0"/>
            <a:chExt cx="432048" cy="432048"/>
          </a:xfrm>
        </p:grpSpPr>
        <p:sp>
          <p:nvSpPr>
            <p:cNvPr id="59410"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9411" name="Freeform 110"/>
            <p:cNvSpPr>
              <a:spLocks noChangeArrowheads="1"/>
            </p:cNvSpPr>
            <p:nvPr/>
          </p:nvSpPr>
          <p:spPr bwMode="auto">
            <a:xfrm>
              <a:off x="103078" y="91593"/>
              <a:ext cx="250679" cy="248862"/>
            </a:xfrm>
            <a:custGeom>
              <a:avLst/>
              <a:gdLst>
                <a:gd name="T0" fmla="*/ 2147483647 w 609"/>
                <a:gd name="T1" fmla="*/ 2147483647 h 602"/>
                <a:gd name="T2" fmla="*/ 2147483647 w 609"/>
                <a:gd name="T3" fmla="*/ 2147483647 h 602"/>
                <a:gd name="T4" fmla="*/ 2147483647 w 609"/>
                <a:gd name="T5" fmla="*/ 2147483647 h 602"/>
                <a:gd name="T6" fmla="*/ 2147483647 w 609"/>
                <a:gd name="T7" fmla="*/ 2147483647 h 602"/>
                <a:gd name="T8" fmla="*/ 2147483647 w 609"/>
                <a:gd name="T9" fmla="*/ 2147483647 h 602"/>
                <a:gd name="T10" fmla="*/ 2147483647 w 609"/>
                <a:gd name="T11" fmla="*/ 2147483647 h 602"/>
                <a:gd name="T12" fmla="*/ 0 w 609"/>
                <a:gd name="T13" fmla="*/ 2147483647 h 602"/>
                <a:gd name="T14" fmla="*/ 2147483647 w 609"/>
                <a:gd name="T15" fmla="*/ 0 h 602"/>
                <a:gd name="T16" fmla="*/ 2147483647 w 609"/>
                <a:gd name="T17" fmla="*/ 2147483647 h 602"/>
                <a:gd name="T18" fmla="*/ 2147483647 w 609"/>
                <a:gd name="T19" fmla="*/ 2147483647 h 602"/>
                <a:gd name="T20" fmla="*/ 2147483647 w 609"/>
                <a:gd name="T21" fmla="*/ 2147483647 h 602"/>
                <a:gd name="T22" fmla="*/ 2147483647 w 609"/>
                <a:gd name="T23" fmla="*/ 2147483647 h 602"/>
                <a:gd name="T24" fmla="*/ 2147483647 w 609"/>
                <a:gd name="T25" fmla="*/ 2147483647 h 602"/>
                <a:gd name="T26" fmla="*/ 2147483647 w 609"/>
                <a:gd name="T27" fmla="*/ 2147483647 h 602"/>
                <a:gd name="T28" fmla="*/ 2147483647 w 609"/>
                <a:gd name="T29" fmla="*/ 2147483647 h 602"/>
                <a:gd name="T30" fmla="*/ 2147483647 w 609"/>
                <a:gd name="T31" fmla="*/ 2147483647 h 602"/>
                <a:gd name="T32" fmla="*/ 2147483647 w 609"/>
                <a:gd name="T33" fmla="*/ 2147483647 h 602"/>
                <a:gd name="T34" fmla="*/ 2147483647 w 609"/>
                <a:gd name="T35" fmla="*/ 2147483647 h 602"/>
                <a:gd name="T36" fmla="*/ 2147483647 w 609"/>
                <a:gd name="T37" fmla="*/ 2147483647 h 602"/>
                <a:gd name="T38" fmla="*/ 2147483647 w 609"/>
                <a:gd name="T39" fmla="*/ 2147483647 h 602"/>
                <a:gd name="T40" fmla="*/ 2147483647 w 609"/>
                <a:gd name="T41" fmla="*/ 2147483647 h 602"/>
                <a:gd name="T42" fmla="*/ 2147483647 w 609"/>
                <a:gd name="T43" fmla="*/ 2147483647 h 602"/>
                <a:gd name="T44" fmla="*/ 2147483647 w 609"/>
                <a:gd name="T45" fmla="*/ 2147483647 h 602"/>
                <a:gd name="T46" fmla="*/ 2147483647 w 609"/>
                <a:gd name="T47" fmla="*/ 2147483647 h 602"/>
                <a:gd name="T48" fmla="*/ 2147483647 w 609"/>
                <a:gd name="T49" fmla="*/ 2147483647 h 602"/>
                <a:gd name="T50" fmla="*/ 2147483647 w 609"/>
                <a:gd name="T51" fmla="*/ 2147483647 h 602"/>
                <a:gd name="T52" fmla="*/ 2147483647 w 609"/>
                <a:gd name="T53" fmla="*/ 2147483647 h 602"/>
                <a:gd name="T54" fmla="*/ 2147483647 w 609"/>
                <a:gd name="T55" fmla="*/ 2147483647 h 602"/>
                <a:gd name="T56" fmla="*/ 2147483647 w 609"/>
                <a:gd name="T57" fmla="*/ 2147483647 h 602"/>
                <a:gd name="T58" fmla="*/ 2147483647 w 609"/>
                <a:gd name="T59" fmla="*/ 2147483647 h 602"/>
                <a:gd name="T60" fmla="*/ 2147483647 w 609"/>
                <a:gd name="T61" fmla="*/ 2147483647 h 602"/>
                <a:gd name="T62" fmla="*/ 2147483647 w 609"/>
                <a:gd name="T63" fmla="*/ 2147483647 h 602"/>
                <a:gd name="T64" fmla="*/ 2147483647 w 609"/>
                <a:gd name="T65" fmla="*/ 2147483647 h 602"/>
                <a:gd name="T66" fmla="*/ 2147483647 w 609"/>
                <a:gd name="T67" fmla="*/ 2147483647 h 602"/>
                <a:gd name="T68" fmla="*/ 2147483647 w 609"/>
                <a:gd name="T69" fmla="*/ 2147483647 h 602"/>
                <a:gd name="T70" fmla="*/ 2147483647 w 609"/>
                <a:gd name="T71" fmla="*/ 2147483647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p>
          </p:txBody>
        </p:sp>
      </p:grpSp>
      <p:grpSp>
        <p:nvGrpSpPr>
          <p:cNvPr id="59404" name="组合 54"/>
          <p:cNvGrpSpPr/>
          <p:nvPr/>
        </p:nvGrpSpPr>
        <p:grpSpPr bwMode="auto">
          <a:xfrm>
            <a:off x="7297738" y="354013"/>
            <a:ext cx="325437" cy="325437"/>
            <a:chOff x="0" y="0"/>
            <a:chExt cx="432833" cy="432834"/>
          </a:xfrm>
        </p:grpSpPr>
        <p:sp>
          <p:nvSpPr>
            <p:cNvPr id="59408"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9409" name="Freeform 16"/>
            <p:cNvSpPr>
              <a:spLocks noChangeArrowheads="1"/>
            </p:cNvSpPr>
            <p:nvPr/>
          </p:nvSpPr>
          <p:spPr bwMode="auto">
            <a:xfrm>
              <a:off x="118324" y="102885"/>
              <a:ext cx="196183" cy="227065"/>
            </a:xfrm>
            <a:custGeom>
              <a:avLst/>
              <a:gdLst>
                <a:gd name="T0" fmla="*/ 2147483647 w 475"/>
                <a:gd name="T1" fmla="*/ 2147483647 h 552"/>
                <a:gd name="T2" fmla="*/ 2147483647 w 475"/>
                <a:gd name="T3" fmla="*/ 2147483647 h 552"/>
                <a:gd name="T4" fmla="*/ 2147483647 w 475"/>
                <a:gd name="T5" fmla="*/ 2147483647 h 552"/>
                <a:gd name="T6" fmla="*/ 2147483647 w 475"/>
                <a:gd name="T7" fmla="*/ 0 h 552"/>
                <a:gd name="T8" fmla="*/ 2147483647 w 475"/>
                <a:gd name="T9" fmla="*/ 0 h 552"/>
                <a:gd name="T10" fmla="*/ 2147483647 w 475"/>
                <a:gd name="T11" fmla="*/ 2147483647 h 552"/>
                <a:gd name="T12" fmla="*/ 2147483647 w 475"/>
                <a:gd name="T13" fmla="*/ 2147483647 h 552"/>
                <a:gd name="T14" fmla="*/ 2147483647 w 475"/>
                <a:gd name="T15" fmla="*/ 2147483647 h 552"/>
                <a:gd name="T16" fmla="*/ 2147483647 w 475"/>
                <a:gd name="T17" fmla="*/ 2147483647 h 552"/>
                <a:gd name="T18" fmla="*/ 2147483647 w 475"/>
                <a:gd name="T19" fmla="*/ 2147483647 h 552"/>
                <a:gd name="T20" fmla="*/ 2147483647 w 475"/>
                <a:gd name="T21" fmla="*/ 2147483647 h 552"/>
                <a:gd name="T22" fmla="*/ 2147483647 w 475"/>
                <a:gd name="T23" fmla="*/ 2147483647 h 552"/>
                <a:gd name="T24" fmla="*/ 2147483647 w 475"/>
                <a:gd name="T25" fmla="*/ 2147483647 h 552"/>
                <a:gd name="T26" fmla="*/ 2147483647 w 475"/>
                <a:gd name="T27" fmla="*/ 2147483647 h 552"/>
                <a:gd name="T28" fmla="*/ 2147483647 w 475"/>
                <a:gd name="T29" fmla="*/ 2147483647 h 552"/>
                <a:gd name="T30" fmla="*/ 2147483647 w 475"/>
                <a:gd name="T31" fmla="*/ 2147483647 h 552"/>
                <a:gd name="T32" fmla="*/ 2147483647 w 475"/>
                <a:gd name="T33" fmla="*/ 2147483647 h 552"/>
                <a:gd name="T34" fmla="*/ 2147483647 w 475"/>
                <a:gd name="T35" fmla="*/ 2147483647 h 552"/>
                <a:gd name="T36" fmla="*/ 2147483647 w 475"/>
                <a:gd name="T37" fmla="*/ 2147483647 h 552"/>
                <a:gd name="T38" fmla="*/ 2147483647 w 475"/>
                <a:gd name="T39" fmla="*/ 2147483647 h 552"/>
                <a:gd name="T40" fmla="*/ 2147483647 w 475"/>
                <a:gd name="T41" fmla="*/ 2147483647 h 552"/>
                <a:gd name="T42" fmla="*/ 2147483647 w 475"/>
                <a:gd name="T43" fmla="*/ 2147483647 h 552"/>
                <a:gd name="T44" fmla="*/ 2147483647 w 475"/>
                <a:gd name="T45" fmla="*/ 2147483647 h 552"/>
                <a:gd name="T46" fmla="*/ 2147483647 w 475"/>
                <a:gd name="T47" fmla="*/ 2147483647 h 552"/>
                <a:gd name="T48" fmla="*/ 2147483647 w 475"/>
                <a:gd name="T49" fmla="*/ 2147483647 h 552"/>
                <a:gd name="T50" fmla="*/ 2147483647 w 475"/>
                <a:gd name="T51" fmla="*/ 2147483647 h 552"/>
                <a:gd name="T52" fmla="*/ 2147483647 w 475"/>
                <a:gd name="T53" fmla="*/ 0 h 552"/>
                <a:gd name="T54" fmla="*/ 2147483647 w 475"/>
                <a:gd name="T55" fmla="*/ 0 h 552"/>
                <a:gd name="T56" fmla="*/ 2147483647 w 475"/>
                <a:gd name="T57" fmla="*/ 2147483647 h 552"/>
                <a:gd name="T58" fmla="*/ 2147483647 w 475"/>
                <a:gd name="T59" fmla="*/ 2147483647 h 552"/>
                <a:gd name="T60" fmla="*/ 2147483647 w 475"/>
                <a:gd name="T61" fmla="*/ 2147483647 h 552"/>
                <a:gd name="T62" fmla="*/ 2147483647 w 475"/>
                <a:gd name="T63" fmla="*/ 2147483647 h 552"/>
                <a:gd name="T64" fmla="*/ 2147483647 w 475"/>
                <a:gd name="T65" fmla="*/ 2147483647 h 552"/>
                <a:gd name="T66" fmla="*/ 2147483647 w 475"/>
                <a:gd name="T67" fmla="*/ 2147483647 h 552"/>
                <a:gd name="T68" fmla="*/ 2147483647 w 475"/>
                <a:gd name="T69" fmla="*/ 2147483647 h 552"/>
                <a:gd name="T70" fmla="*/ 0 w 475"/>
                <a:gd name="T71" fmla="*/ 2147483647 h 552"/>
                <a:gd name="T72" fmla="*/ 2147483647 w 475"/>
                <a:gd name="T73" fmla="*/ 2147483647 h 552"/>
                <a:gd name="T74" fmla="*/ 2147483647 w 475"/>
                <a:gd name="T75" fmla="*/ 2147483647 h 552"/>
                <a:gd name="T76" fmla="*/ 2147483647 w 475"/>
                <a:gd name="T77" fmla="*/ 2147483647 h 552"/>
                <a:gd name="T78" fmla="*/ 2147483647 w 475"/>
                <a:gd name="T79" fmla="*/ 2147483647 h 552"/>
                <a:gd name="T80" fmla="*/ 2147483647 w 475"/>
                <a:gd name="T81" fmla="*/ 2147483647 h 552"/>
                <a:gd name="T82" fmla="*/ 2147483647 w 475"/>
                <a:gd name="T83" fmla="*/ 2147483647 h 552"/>
                <a:gd name="T84" fmla="*/ 2147483647 w 475"/>
                <a:gd name="T85" fmla="*/ 2147483647 h 552"/>
                <a:gd name="T86" fmla="*/ 2147483647 w 475"/>
                <a:gd name="T87" fmla="*/ 2147483647 h 552"/>
                <a:gd name="T88" fmla="*/ 2147483647 w 475"/>
                <a:gd name="T89" fmla="*/ 2147483647 h 552"/>
                <a:gd name="T90" fmla="*/ 0 w 475"/>
                <a:gd name="T91" fmla="*/ 2147483647 h 552"/>
                <a:gd name="T92" fmla="*/ 2147483647 w 475"/>
                <a:gd name="T93" fmla="*/ 2147483647 h 552"/>
                <a:gd name="T94" fmla="*/ 2147483647 w 475"/>
                <a:gd name="T95" fmla="*/ 2147483647 h 552"/>
                <a:gd name="T96" fmla="*/ 2147483647 w 475"/>
                <a:gd name="T97" fmla="*/ 2147483647 h 552"/>
                <a:gd name="T98" fmla="*/ 2147483647 w 475"/>
                <a:gd name="T99" fmla="*/ 2147483647 h 552"/>
                <a:gd name="T100" fmla="*/ 2147483647 w 475"/>
                <a:gd name="T101" fmla="*/ 2147483647 h 552"/>
                <a:gd name="T102" fmla="*/ 2147483647 w 475"/>
                <a:gd name="T103" fmla="*/ 2147483647 h 552"/>
                <a:gd name="T104" fmla="*/ 2147483647 w 475"/>
                <a:gd name="T105" fmla="*/ 2147483647 h 552"/>
                <a:gd name="T106" fmla="*/ 0 w 475"/>
                <a:gd name="T107" fmla="*/ 2147483647 h 552"/>
                <a:gd name="T108" fmla="*/ 2147483647 w 475"/>
                <a:gd name="T109" fmla="*/ 2147483647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p>
          </p:txBody>
        </p:sp>
      </p:grpSp>
      <p:grpSp>
        <p:nvGrpSpPr>
          <p:cNvPr id="59405" name="组合 48"/>
          <p:cNvGrpSpPr/>
          <p:nvPr/>
        </p:nvGrpSpPr>
        <p:grpSpPr bwMode="auto">
          <a:xfrm>
            <a:off x="7785100" y="354013"/>
            <a:ext cx="323850" cy="325437"/>
            <a:chOff x="0" y="0"/>
            <a:chExt cx="432048" cy="432834"/>
          </a:xfrm>
        </p:grpSpPr>
        <p:sp>
          <p:nvSpPr>
            <p:cNvPr id="59406"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59407" name="Freeform 59"/>
            <p:cNvSpPr>
              <a:spLocks noChangeArrowheads="1"/>
            </p:cNvSpPr>
            <p:nvPr/>
          </p:nvSpPr>
          <p:spPr bwMode="auto">
            <a:xfrm>
              <a:off x="96134" y="91078"/>
              <a:ext cx="239780" cy="250679"/>
            </a:xfrm>
            <a:custGeom>
              <a:avLst/>
              <a:gdLst>
                <a:gd name="T0" fmla="*/ 2147483647 w 581"/>
                <a:gd name="T1" fmla="*/ 2147483647 h 609"/>
                <a:gd name="T2" fmla="*/ 2147483647 w 581"/>
                <a:gd name="T3" fmla="*/ 2147483647 h 609"/>
                <a:gd name="T4" fmla="*/ 2147483647 w 581"/>
                <a:gd name="T5" fmla="*/ 2147483647 h 609"/>
                <a:gd name="T6" fmla="*/ 2147483647 w 581"/>
                <a:gd name="T7" fmla="*/ 2147483647 h 609"/>
                <a:gd name="T8" fmla="*/ 2147483647 w 581"/>
                <a:gd name="T9" fmla="*/ 2147483647 h 609"/>
                <a:gd name="T10" fmla="*/ 2147483647 w 581"/>
                <a:gd name="T11" fmla="*/ 2147483647 h 609"/>
                <a:gd name="T12" fmla="*/ 2147483647 w 581"/>
                <a:gd name="T13" fmla="*/ 2147483647 h 609"/>
                <a:gd name="T14" fmla="*/ 2147483647 w 581"/>
                <a:gd name="T15" fmla="*/ 2147483647 h 609"/>
                <a:gd name="T16" fmla="*/ 2147483647 w 581"/>
                <a:gd name="T17" fmla="*/ 2147483647 h 609"/>
                <a:gd name="T18" fmla="*/ 2147483647 w 581"/>
                <a:gd name="T19" fmla="*/ 2147483647 h 609"/>
                <a:gd name="T20" fmla="*/ 0 w 581"/>
                <a:gd name="T21" fmla="*/ 2147483647 h 609"/>
                <a:gd name="T22" fmla="*/ 2147483647 w 581"/>
                <a:gd name="T23" fmla="*/ 2147483647 h 609"/>
                <a:gd name="T24" fmla="*/ 2147483647 w 581"/>
                <a:gd name="T25" fmla="*/ 2147483647 h 609"/>
                <a:gd name="T26" fmla="*/ 2147483647 w 581"/>
                <a:gd name="T27" fmla="*/ 2147483647 h 609"/>
                <a:gd name="T28" fmla="*/ 2147483647 w 581"/>
                <a:gd name="T29" fmla="*/ 2147483647 h 609"/>
                <a:gd name="T30" fmla="*/ 2147483647 w 581"/>
                <a:gd name="T31" fmla="*/ 2147483647 h 609"/>
                <a:gd name="T32" fmla="*/ 2147483647 w 581"/>
                <a:gd name="T33" fmla="*/ 2147483647 h 609"/>
                <a:gd name="T34" fmla="*/ 2147483647 w 581"/>
                <a:gd name="T35" fmla="*/ 2147483647 h 609"/>
                <a:gd name="T36" fmla="*/ 2147483647 w 581"/>
                <a:gd name="T37" fmla="*/ 2147483647 h 609"/>
                <a:gd name="T38" fmla="*/ 2147483647 w 581"/>
                <a:gd name="T39" fmla="*/ 2147483647 h 609"/>
                <a:gd name="T40" fmla="*/ 2147483647 w 581"/>
                <a:gd name="T41" fmla="*/ 2147483647 h 609"/>
                <a:gd name="T42" fmla="*/ 2147483647 w 581"/>
                <a:gd name="T43" fmla="*/ 2147483647 h 609"/>
                <a:gd name="T44" fmla="*/ 2147483647 w 581"/>
                <a:gd name="T45" fmla="*/ 2147483647 h 609"/>
                <a:gd name="T46" fmla="*/ 2147483647 w 581"/>
                <a:gd name="T47" fmla="*/ 2147483647 h 609"/>
                <a:gd name="T48" fmla="*/ 2147483647 w 581"/>
                <a:gd name="T49" fmla="*/ 2147483647 h 609"/>
                <a:gd name="T50" fmla="*/ 2147483647 w 581"/>
                <a:gd name="T51" fmla="*/ 2147483647 h 609"/>
                <a:gd name="T52" fmla="*/ 2147483647 w 581"/>
                <a:gd name="T53" fmla="*/ 2147483647 h 609"/>
                <a:gd name="T54" fmla="*/ 2147483647 w 581"/>
                <a:gd name="T55" fmla="*/ 2147483647 h 609"/>
                <a:gd name="T56" fmla="*/ 2147483647 w 581"/>
                <a:gd name="T57" fmla="*/ 2147483647 h 609"/>
                <a:gd name="T58" fmla="*/ 2147483647 w 581"/>
                <a:gd name="T59" fmla="*/ 2147483647 h 609"/>
                <a:gd name="T60" fmla="*/ 2147483647 w 581"/>
                <a:gd name="T61" fmla="*/ 2147483647 h 609"/>
                <a:gd name="T62" fmla="*/ 2147483647 w 581"/>
                <a:gd name="T63" fmla="*/ 2147483647 h 609"/>
                <a:gd name="T64" fmla="*/ 2147483647 w 581"/>
                <a:gd name="T65" fmla="*/ 2147483647 h 609"/>
                <a:gd name="T66" fmla="*/ 2147483647 w 581"/>
                <a:gd name="T67" fmla="*/ 2147483647 h 609"/>
                <a:gd name="T68" fmla="*/ 2147483647 w 581"/>
                <a:gd name="T69" fmla="*/ 2147483647 h 609"/>
                <a:gd name="T70" fmla="*/ 2147483647 w 581"/>
                <a:gd name="T71" fmla="*/ 2147483647 h 609"/>
                <a:gd name="T72" fmla="*/ 2147483647 w 581"/>
                <a:gd name="T73" fmla="*/ 2147483647 h 609"/>
                <a:gd name="T74" fmla="*/ 2147483647 w 581"/>
                <a:gd name="T75" fmla="*/ 2147483647 h 609"/>
                <a:gd name="T76" fmla="*/ 2147483647 w 581"/>
                <a:gd name="T77" fmla="*/ 2147483647 h 609"/>
                <a:gd name="T78" fmla="*/ 2147483647 w 581"/>
                <a:gd name="T79" fmla="*/ 2147483647 h 609"/>
                <a:gd name="T80" fmla="*/ 2147483647 w 581"/>
                <a:gd name="T81" fmla="*/ 2147483647 h 609"/>
                <a:gd name="T82" fmla="*/ 2147483647 w 581"/>
                <a:gd name="T83" fmla="*/ 2147483647 h 609"/>
                <a:gd name="T84" fmla="*/ 2147483647 w 581"/>
                <a:gd name="T85" fmla="*/ 2147483647 h 609"/>
                <a:gd name="T86" fmla="*/ 2147483647 w 581"/>
                <a:gd name="T87" fmla="*/ 2147483647 h 609"/>
                <a:gd name="T88" fmla="*/ 2147483647 w 581"/>
                <a:gd name="T89" fmla="*/ 2147483647 h 609"/>
                <a:gd name="T90" fmla="*/ 2147483647 w 581"/>
                <a:gd name="T91" fmla="*/ 2147483647 h 609"/>
                <a:gd name="T92" fmla="*/ 2147483647 w 581"/>
                <a:gd name="T93" fmla="*/ 2147483647 h 609"/>
                <a:gd name="T94" fmla="*/ 2147483647 w 581"/>
                <a:gd name="T95" fmla="*/ 2147483647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p>
          </p:txBody>
        </p:sp>
      </p:grpSp>
    </p:spTree>
  </p:cSld>
  <p:clrMapOvr>
    <a:masterClrMapping/>
  </p:clrMapOvr>
  <p:transition spd="med" advTm="0">
    <p:fad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37"/>
          <p:cNvSpPr/>
          <p:nvPr/>
        </p:nvSpPr>
        <p:spPr>
          <a:xfrm>
            <a:off x="500034" y="1000114"/>
            <a:ext cx="8072494" cy="3429024"/>
          </a:xfrm>
          <a:prstGeom prst="roundRect">
            <a:avLst/>
          </a:prstGeom>
          <a:blipFill>
            <a:blip r:embed="rId1"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Group 7"/>
          <p:cNvGrpSpPr/>
          <p:nvPr/>
        </p:nvGrpSpPr>
        <p:grpSpPr bwMode="auto">
          <a:xfrm>
            <a:off x="315913" y="395288"/>
            <a:ext cx="390525" cy="206375"/>
            <a:chOff x="0" y="0"/>
            <a:chExt cx="1041399" cy="549275"/>
          </a:xfrm>
        </p:grpSpPr>
        <p:sp>
          <p:nvSpPr>
            <p:cNvPr id="50181"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50182"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50183"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
        <p:nvSpPr>
          <p:cNvPr id="8" name="直接连接符 6"/>
          <p:cNvSpPr>
            <a:spLocks noChangeShapeType="1"/>
          </p:cNvSpPr>
          <p:nvPr/>
        </p:nvSpPr>
        <p:spPr bwMode="auto">
          <a:xfrm>
            <a:off x="755650" y="625475"/>
            <a:ext cx="7848600" cy="0"/>
          </a:xfrm>
          <a:prstGeom prst="line">
            <a:avLst/>
          </a:prstGeom>
          <a:noFill/>
          <a:ln w="9525">
            <a:solidFill>
              <a:srgbClr val="7F7F7F"/>
            </a:solidFill>
            <a:bevel/>
          </a:ln>
        </p:spPr>
        <p:txBody>
          <a:bodyPr/>
          <a:lstStyle/>
          <a:p>
            <a:endParaRPr lang="zh-CN" altLang="en-US"/>
          </a:p>
        </p:txBody>
      </p:sp>
      <p:grpSp>
        <p:nvGrpSpPr>
          <p:cNvPr id="3" name="组合 57"/>
          <p:cNvGrpSpPr/>
          <p:nvPr/>
        </p:nvGrpSpPr>
        <p:grpSpPr bwMode="auto">
          <a:xfrm>
            <a:off x="5840413" y="354013"/>
            <a:ext cx="325437" cy="325437"/>
            <a:chOff x="0" y="0"/>
            <a:chExt cx="432833" cy="432834"/>
          </a:xfrm>
        </p:grpSpPr>
        <p:sp>
          <p:nvSpPr>
            <p:cNvPr id="1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1" name="Freeform 75"/>
            <p:cNvSpPr>
              <a:spLocks noChangeArrowheads="1"/>
            </p:cNvSpPr>
            <p:nvPr/>
          </p:nvSpPr>
          <p:spPr bwMode="auto">
            <a:xfrm>
              <a:off x="91984" y="111059"/>
              <a:ext cx="248863" cy="210716"/>
            </a:xfrm>
            <a:custGeom>
              <a:avLst/>
              <a:gdLst>
                <a:gd name="T0" fmla="*/ 572 w 602"/>
                <a:gd name="T1" fmla="*/ 509 h 510"/>
                <a:gd name="T2" fmla="*/ 572 w 602"/>
                <a:gd name="T3" fmla="*/ 509 h 510"/>
                <a:gd name="T4" fmla="*/ 28 w 602"/>
                <a:gd name="T5" fmla="*/ 509 h 510"/>
                <a:gd name="T6" fmla="*/ 0 w 602"/>
                <a:gd name="T7" fmla="*/ 481 h 510"/>
                <a:gd name="T8" fmla="*/ 0 w 602"/>
                <a:gd name="T9" fmla="*/ 28 h 510"/>
                <a:gd name="T10" fmla="*/ 28 w 602"/>
                <a:gd name="T11" fmla="*/ 0 h 510"/>
                <a:gd name="T12" fmla="*/ 56 w 602"/>
                <a:gd name="T13" fmla="*/ 28 h 510"/>
                <a:gd name="T14" fmla="*/ 56 w 602"/>
                <a:gd name="T15" fmla="*/ 389 h 510"/>
                <a:gd name="T16" fmla="*/ 56 w 602"/>
                <a:gd name="T17" fmla="*/ 452 h 510"/>
                <a:gd name="T18" fmla="*/ 572 w 602"/>
                <a:gd name="T19" fmla="*/ 452 h 510"/>
                <a:gd name="T20" fmla="*/ 601 w 602"/>
                <a:gd name="T21" fmla="*/ 481 h 510"/>
                <a:gd name="T22" fmla="*/ 572 w 602"/>
                <a:gd name="T23" fmla="*/ 509 h 510"/>
                <a:gd name="T24" fmla="*/ 509 w 602"/>
                <a:gd name="T25" fmla="*/ 424 h 510"/>
                <a:gd name="T26" fmla="*/ 509 w 602"/>
                <a:gd name="T27" fmla="*/ 424 h 510"/>
                <a:gd name="T28" fmla="*/ 452 w 602"/>
                <a:gd name="T29" fmla="*/ 424 h 510"/>
                <a:gd name="T30" fmla="*/ 424 w 602"/>
                <a:gd name="T31" fmla="*/ 396 h 510"/>
                <a:gd name="T32" fmla="*/ 424 w 602"/>
                <a:gd name="T33" fmla="*/ 198 h 510"/>
                <a:gd name="T34" fmla="*/ 452 w 602"/>
                <a:gd name="T35" fmla="*/ 170 h 510"/>
                <a:gd name="T36" fmla="*/ 509 w 602"/>
                <a:gd name="T37" fmla="*/ 170 h 510"/>
                <a:gd name="T38" fmla="*/ 537 w 602"/>
                <a:gd name="T39" fmla="*/ 198 h 510"/>
                <a:gd name="T40" fmla="*/ 537 w 602"/>
                <a:gd name="T41" fmla="*/ 396 h 510"/>
                <a:gd name="T42" fmla="*/ 509 w 602"/>
                <a:gd name="T43" fmla="*/ 424 h 510"/>
                <a:gd name="T44" fmla="*/ 346 w 602"/>
                <a:gd name="T45" fmla="*/ 424 h 510"/>
                <a:gd name="T46" fmla="*/ 346 w 602"/>
                <a:gd name="T47" fmla="*/ 424 h 510"/>
                <a:gd name="T48" fmla="*/ 290 w 602"/>
                <a:gd name="T49" fmla="*/ 424 h 510"/>
                <a:gd name="T50" fmla="*/ 261 w 602"/>
                <a:gd name="T51" fmla="*/ 396 h 510"/>
                <a:gd name="T52" fmla="*/ 261 w 602"/>
                <a:gd name="T53" fmla="*/ 85 h 510"/>
                <a:gd name="T54" fmla="*/ 290 w 602"/>
                <a:gd name="T55" fmla="*/ 57 h 510"/>
                <a:gd name="T56" fmla="*/ 346 w 602"/>
                <a:gd name="T57" fmla="*/ 57 h 510"/>
                <a:gd name="T58" fmla="*/ 374 w 602"/>
                <a:gd name="T59" fmla="*/ 85 h 510"/>
                <a:gd name="T60" fmla="*/ 374 w 602"/>
                <a:gd name="T61" fmla="*/ 396 h 510"/>
                <a:gd name="T62" fmla="*/ 346 w 602"/>
                <a:gd name="T63" fmla="*/ 424 h 510"/>
                <a:gd name="T64" fmla="*/ 191 w 602"/>
                <a:gd name="T65" fmla="*/ 424 h 510"/>
                <a:gd name="T66" fmla="*/ 191 w 602"/>
                <a:gd name="T67" fmla="*/ 424 h 510"/>
                <a:gd name="T68" fmla="*/ 134 w 602"/>
                <a:gd name="T69" fmla="*/ 424 h 510"/>
                <a:gd name="T70" fmla="*/ 106 w 602"/>
                <a:gd name="T71" fmla="*/ 396 h 510"/>
                <a:gd name="T72" fmla="*/ 106 w 602"/>
                <a:gd name="T73" fmla="*/ 339 h 510"/>
                <a:gd name="T74" fmla="*/ 134 w 602"/>
                <a:gd name="T75" fmla="*/ 311 h 510"/>
                <a:gd name="T76" fmla="*/ 191 w 602"/>
                <a:gd name="T77" fmla="*/ 311 h 510"/>
                <a:gd name="T78" fmla="*/ 219 w 602"/>
                <a:gd name="T79" fmla="*/ 339 h 510"/>
                <a:gd name="T80" fmla="*/ 219 w 602"/>
                <a:gd name="T81" fmla="*/ 396 h 510"/>
                <a:gd name="T82" fmla="*/ 191 w 602"/>
                <a:gd name="T83" fmla="*/ 424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4" name="组合 60"/>
          <p:cNvGrpSpPr/>
          <p:nvPr/>
        </p:nvGrpSpPr>
        <p:grpSpPr bwMode="auto">
          <a:xfrm>
            <a:off x="6326188" y="354013"/>
            <a:ext cx="325437" cy="325437"/>
            <a:chOff x="0" y="0"/>
            <a:chExt cx="432833" cy="432834"/>
          </a:xfrm>
        </p:grpSpPr>
        <p:sp>
          <p:nvSpPr>
            <p:cNvPr id="13"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4" name="Freeform 84"/>
            <p:cNvSpPr>
              <a:spLocks noChangeArrowheads="1"/>
            </p:cNvSpPr>
            <p:nvPr/>
          </p:nvSpPr>
          <p:spPr bwMode="auto">
            <a:xfrm>
              <a:off x="101594" y="91986"/>
              <a:ext cx="248863" cy="248863"/>
            </a:xfrm>
            <a:custGeom>
              <a:avLst/>
              <a:gdLst>
                <a:gd name="T0" fmla="*/ 332 w 602"/>
                <a:gd name="T1" fmla="*/ 268 h 602"/>
                <a:gd name="T2" fmla="*/ 332 w 602"/>
                <a:gd name="T3" fmla="*/ 268 h 602"/>
                <a:gd name="T4" fmla="*/ 332 w 602"/>
                <a:gd name="T5" fmla="*/ 0 h 602"/>
                <a:gd name="T6" fmla="*/ 601 w 602"/>
                <a:gd name="T7" fmla="*/ 268 h 602"/>
                <a:gd name="T8" fmla="*/ 332 w 602"/>
                <a:gd name="T9" fmla="*/ 268 h 602"/>
                <a:gd name="T10" fmla="*/ 276 w 602"/>
                <a:gd name="T11" fmla="*/ 601 h 602"/>
                <a:gd name="T12" fmla="*/ 276 w 602"/>
                <a:gd name="T13" fmla="*/ 601 h 602"/>
                <a:gd name="T14" fmla="*/ 0 w 602"/>
                <a:gd name="T15" fmla="*/ 325 h 602"/>
                <a:gd name="T16" fmla="*/ 276 w 602"/>
                <a:gd name="T17" fmla="*/ 56 h 602"/>
                <a:gd name="T18" fmla="*/ 276 w 602"/>
                <a:gd name="T19" fmla="*/ 325 h 602"/>
                <a:gd name="T20" fmla="*/ 544 w 602"/>
                <a:gd name="T21" fmla="*/ 325 h 602"/>
                <a:gd name="T22" fmla="*/ 276 w 602"/>
                <a:gd name="T23" fmla="*/ 601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5" name="组合 51"/>
          <p:cNvGrpSpPr/>
          <p:nvPr/>
        </p:nvGrpSpPr>
        <p:grpSpPr bwMode="auto">
          <a:xfrm>
            <a:off x="6811963" y="354013"/>
            <a:ext cx="323850" cy="323850"/>
            <a:chOff x="0" y="0"/>
            <a:chExt cx="432048" cy="432048"/>
          </a:xfrm>
        </p:grpSpPr>
        <p:sp>
          <p:nvSpPr>
            <p:cNvPr id="16"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7" name="Freeform 110"/>
            <p:cNvSpPr>
              <a:spLocks noChangeArrowheads="1"/>
            </p:cNvSpPr>
            <p:nvPr/>
          </p:nvSpPr>
          <p:spPr bwMode="auto">
            <a:xfrm>
              <a:off x="103078" y="91593"/>
              <a:ext cx="250679" cy="248862"/>
            </a:xfrm>
            <a:custGeom>
              <a:avLst/>
              <a:gdLst>
                <a:gd name="T0" fmla="*/ 608 w 609"/>
                <a:gd name="T1" fmla="*/ 544 h 602"/>
                <a:gd name="T2" fmla="*/ 608 w 609"/>
                <a:gd name="T3" fmla="*/ 544 h 602"/>
                <a:gd name="T4" fmla="*/ 551 w 609"/>
                <a:gd name="T5" fmla="*/ 601 h 602"/>
                <a:gd name="T6" fmla="*/ 509 w 609"/>
                <a:gd name="T7" fmla="*/ 587 h 602"/>
                <a:gd name="T8" fmla="*/ 346 w 609"/>
                <a:gd name="T9" fmla="*/ 417 h 602"/>
                <a:gd name="T10" fmla="*/ 226 w 609"/>
                <a:gd name="T11" fmla="*/ 453 h 602"/>
                <a:gd name="T12" fmla="*/ 0 w 609"/>
                <a:gd name="T13" fmla="*/ 226 h 602"/>
                <a:gd name="T14" fmla="*/ 226 w 609"/>
                <a:gd name="T15" fmla="*/ 0 h 602"/>
                <a:gd name="T16" fmla="*/ 452 w 609"/>
                <a:gd name="T17" fmla="*/ 226 h 602"/>
                <a:gd name="T18" fmla="*/ 424 w 609"/>
                <a:gd name="T19" fmla="*/ 340 h 602"/>
                <a:gd name="T20" fmla="*/ 587 w 609"/>
                <a:gd name="T21" fmla="*/ 502 h 602"/>
                <a:gd name="T22" fmla="*/ 608 w 609"/>
                <a:gd name="T23" fmla="*/ 544 h 602"/>
                <a:gd name="T24" fmla="*/ 226 w 609"/>
                <a:gd name="T25" fmla="*/ 57 h 602"/>
                <a:gd name="T26" fmla="*/ 226 w 609"/>
                <a:gd name="T27" fmla="*/ 57 h 602"/>
                <a:gd name="T28" fmla="*/ 56 w 609"/>
                <a:gd name="T29" fmla="*/ 226 h 602"/>
                <a:gd name="T30" fmla="*/ 226 w 609"/>
                <a:gd name="T31" fmla="*/ 396 h 602"/>
                <a:gd name="T32" fmla="*/ 396 w 609"/>
                <a:gd name="T33" fmla="*/ 226 h 602"/>
                <a:gd name="T34" fmla="*/ 226 w 609"/>
                <a:gd name="T35" fmla="*/ 57 h 602"/>
                <a:gd name="T36" fmla="*/ 325 w 609"/>
                <a:gd name="T37" fmla="*/ 255 h 602"/>
                <a:gd name="T38" fmla="*/ 325 w 609"/>
                <a:gd name="T39" fmla="*/ 255 h 602"/>
                <a:gd name="T40" fmla="*/ 254 w 609"/>
                <a:gd name="T41" fmla="*/ 255 h 602"/>
                <a:gd name="T42" fmla="*/ 254 w 609"/>
                <a:gd name="T43" fmla="*/ 318 h 602"/>
                <a:gd name="T44" fmla="*/ 226 w 609"/>
                <a:gd name="T45" fmla="*/ 347 h 602"/>
                <a:gd name="T46" fmla="*/ 198 w 609"/>
                <a:gd name="T47" fmla="*/ 318 h 602"/>
                <a:gd name="T48" fmla="*/ 198 w 609"/>
                <a:gd name="T49" fmla="*/ 255 h 602"/>
                <a:gd name="T50" fmla="*/ 134 w 609"/>
                <a:gd name="T51" fmla="*/ 255 h 602"/>
                <a:gd name="T52" fmla="*/ 106 w 609"/>
                <a:gd name="T53" fmla="*/ 226 h 602"/>
                <a:gd name="T54" fmla="*/ 134 w 609"/>
                <a:gd name="T55" fmla="*/ 198 h 602"/>
                <a:gd name="T56" fmla="*/ 198 w 609"/>
                <a:gd name="T57" fmla="*/ 198 h 602"/>
                <a:gd name="T58" fmla="*/ 198 w 609"/>
                <a:gd name="T59" fmla="*/ 127 h 602"/>
                <a:gd name="T60" fmla="*/ 226 w 609"/>
                <a:gd name="T61" fmla="*/ 99 h 602"/>
                <a:gd name="T62" fmla="*/ 254 w 609"/>
                <a:gd name="T63" fmla="*/ 127 h 602"/>
                <a:gd name="T64" fmla="*/ 254 w 609"/>
                <a:gd name="T65" fmla="*/ 198 h 602"/>
                <a:gd name="T66" fmla="*/ 325 w 609"/>
                <a:gd name="T67" fmla="*/ 198 h 602"/>
                <a:gd name="T68" fmla="*/ 353 w 609"/>
                <a:gd name="T69" fmla="*/ 226 h 602"/>
                <a:gd name="T70" fmla="*/ 325 w 609"/>
                <a:gd name="T71" fmla="*/ 25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6" name="组合 54"/>
          <p:cNvGrpSpPr/>
          <p:nvPr/>
        </p:nvGrpSpPr>
        <p:grpSpPr bwMode="auto">
          <a:xfrm>
            <a:off x="7297738" y="354013"/>
            <a:ext cx="325437" cy="325437"/>
            <a:chOff x="0" y="0"/>
            <a:chExt cx="432833" cy="432834"/>
          </a:xfrm>
        </p:grpSpPr>
        <p:sp>
          <p:nvSpPr>
            <p:cNvPr id="19"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0" name="Freeform 16"/>
            <p:cNvSpPr>
              <a:spLocks noChangeArrowheads="1"/>
            </p:cNvSpPr>
            <p:nvPr/>
          </p:nvSpPr>
          <p:spPr bwMode="auto">
            <a:xfrm>
              <a:off x="118324" y="102885"/>
              <a:ext cx="196183" cy="227065"/>
            </a:xfrm>
            <a:custGeom>
              <a:avLst/>
              <a:gdLst>
                <a:gd name="T0" fmla="*/ 446 w 475"/>
                <a:gd name="T1" fmla="*/ 551 h 552"/>
                <a:gd name="T2" fmla="*/ 446 w 475"/>
                <a:gd name="T3" fmla="*/ 551 h 552"/>
                <a:gd name="T4" fmla="*/ 417 w 475"/>
                <a:gd name="T5" fmla="*/ 551 h 552"/>
                <a:gd name="T6" fmla="*/ 417 w 475"/>
                <a:gd name="T7" fmla="*/ 0 h 552"/>
                <a:gd name="T8" fmla="*/ 446 w 475"/>
                <a:gd name="T9" fmla="*/ 0 h 552"/>
                <a:gd name="T10" fmla="*/ 474 w 475"/>
                <a:gd name="T11" fmla="*/ 28 h 552"/>
                <a:gd name="T12" fmla="*/ 474 w 475"/>
                <a:gd name="T13" fmla="*/ 523 h 552"/>
                <a:gd name="T14" fmla="*/ 446 w 475"/>
                <a:gd name="T15" fmla="*/ 551 h 552"/>
                <a:gd name="T16" fmla="*/ 57 w 475"/>
                <a:gd name="T17" fmla="*/ 523 h 552"/>
                <a:gd name="T18" fmla="*/ 57 w 475"/>
                <a:gd name="T19" fmla="*/ 523 h 552"/>
                <a:gd name="T20" fmla="*/ 57 w 475"/>
                <a:gd name="T21" fmla="*/ 495 h 552"/>
                <a:gd name="T22" fmla="*/ 106 w 475"/>
                <a:gd name="T23" fmla="*/ 495 h 552"/>
                <a:gd name="T24" fmla="*/ 163 w 475"/>
                <a:gd name="T25" fmla="*/ 438 h 552"/>
                <a:gd name="T26" fmla="*/ 106 w 475"/>
                <a:gd name="T27" fmla="*/ 381 h 552"/>
                <a:gd name="T28" fmla="*/ 57 w 475"/>
                <a:gd name="T29" fmla="*/ 381 h 552"/>
                <a:gd name="T30" fmla="*/ 57 w 475"/>
                <a:gd name="T31" fmla="*/ 332 h 552"/>
                <a:gd name="T32" fmla="*/ 106 w 475"/>
                <a:gd name="T33" fmla="*/ 332 h 552"/>
                <a:gd name="T34" fmla="*/ 163 w 475"/>
                <a:gd name="T35" fmla="*/ 275 h 552"/>
                <a:gd name="T36" fmla="*/ 106 w 475"/>
                <a:gd name="T37" fmla="*/ 219 h 552"/>
                <a:gd name="T38" fmla="*/ 57 w 475"/>
                <a:gd name="T39" fmla="*/ 219 h 552"/>
                <a:gd name="T40" fmla="*/ 57 w 475"/>
                <a:gd name="T41" fmla="*/ 169 h 552"/>
                <a:gd name="T42" fmla="*/ 106 w 475"/>
                <a:gd name="T43" fmla="*/ 169 h 552"/>
                <a:gd name="T44" fmla="*/ 163 w 475"/>
                <a:gd name="T45" fmla="*/ 113 h 552"/>
                <a:gd name="T46" fmla="*/ 106 w 475"/>
                <a:gd name="T47" fmla="*/ 56 h 552"/>
                <a:gd name="T48" fmla="*/ 57 w 475"/>
                <a:gd name="T49" fmla="*/ 56 h 552"/>
                <a:gd name="T50" fmla="*/ 57 w 475"/>
                <a:gd name="T51" fmla="*/ 28 h 552"/>
                <a:gd name="T52" fmla="*/ 85 w 475"/>
                <a:gd name="T53" fmla="*/ 0 h 552"/>
                <a:gd name="T54" fmla="*/ 389 w 475"/>
                <a:gd name="T55" fmla="*/ 0 h 552"/>
                <a:gd name="T56" fmla="*/ 389 w 475"/>
                <a:gd name="T57" fmla="*/ 551 h 552"/>
                <a:gd name="T58" fmla="*/ 85 w 475"/>
                <a:gd name="T59" fmla="*/ 551 h 552"/>
                <a:gd name="T60" fmla="*/ 57 w 475"/>
                <a:gd name="T61" fmla="*/ 523 h 552"/>
                <a:gd name="T62" fmla="*/ 135 w 475"/>
                <a:gd name="T63" fmla="*/ 113 h 552"/>
                <a:gd name="T64" fmla="*/ 135 w 475"/>
                <a:gd name="T65" fmla="*/ 113 h 552"/>
                <a:gd name="T66" fmla="*/ 106 w 475"/>
                <a:gd name="T67" fmla="*/ 141 h 552"/>
                <a:gd name="T68" fmla="*/ 29 w 475"/>
                <a:gd name="T69" fmla="*/ 141 h 552"/>
                <a:gd name="T70" fmla="*/ 0 w 475"/>
                <a:gd name="T71" fmla="*/ 113 h 552"/>
                <a:gd name="T72" fmla="*/ 29 w 475"/>
                <a:gd name="T73" fmla="*/ 85 h 552"/>
                <a:gd name="T74" fmla="*/ 106 w 475"/>
                <a:gd name="T75" fmla="*/ 85 h 552"/>
                <a:gd name="T76" fmla="*/ 135 w 475"/>
                <a:gd name="T77" fmla="*/ 113 h 552"/>
                <a:gd name="T78" fmla="*/ 29 w 475"/>
                <a:gd name="T79" fmla="*/ 247 h 552"/>
                <a:gd name="T80" fmla="*/ 29 w 475"/>
                <a:gd name="T81" fmla="*/ 247 h 552"/>
                <a:gd name="T82" fmla="*/ 106 w 475"/>
                <a:gd name="T83" fmla="*/ 247 h 552"/>
                <a:gd name="T84" fmla="*/ 135 w 475"/>
                <a:gd name="T85" fmla="*/ 275 h 552"/>
                <a:gd name="T86" fmla="*/ 106 w 475"/>
                <a:gd name="T87" fmla="*/ 304 h 552"/>
                <a:gd name="T88" fmla="*/ 29 w 475"/>
                <a:gd name="T89" fmla="*/ 304 h 552"/>
                <a:gd name="T90" fmla="*/ 0 w 475"/>
                <a:gd name="T91" fmla="*/ 275 h 552"/>
                <a:gd name="T92" fmla="*/ 29 w 475"/>
                <a:gd name="T93" fmla="*/ 247 h 552"/>
                <a:gd name="T94" fmla="*/ 29 w 475"/>
                <a:gd name="T95" fmla="*/ 410 h 552"/>
                <a:gd name="T96" fmla="*/ 29 w 475"/>
                <a:gd name="T97" fmla="*/ 410 h 552"/>
                <a:gd name="T98" fmla="*/ 106 w 475"/>
                <a:gd name="T99" fmla="*/ 410 h 552"/>
                <a:gd name="T100" fmla="*/ 135 w 475"/>
                <a:gd name="T101" fmla="*/ 438 h 552"/>
                <a:gd name="T102" fmla="*/ 106 w 475"/>
                <a:gd name="T103" fmla="*/ 466 h 552"/>
                <a:gd name="T104" fmla="*/ 29 w 475"/>
                <a:gd name="T105" fmla="*/ 466 h 552"/>
                <a:gd name="T106" fmla="*/ 0 w 475"/>
                <a:gd name="T107" fmla="*/ 438 h 552"/>
                <a:gd name="T108" fmla="*/ 29 w 475"/>
                <a:gd name="T109" fmla="*/ 410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7" name="组合 48"/>
          <p:cNvGrpSpPr/>
          <p:nvPr/>
        </p:nvGrpSpPr>
        <p:grpSpPr bwMode="auto">
          <a:xfrm>
            <a:off x="7785100" y="354013"/>
            <a:ext cx="323850" cy="325437"/>
            <a:chOff x="0" y="0"/>
            <a:chExt cx="432048" cy="432834"/>
          </a:xfrm>
        </p:grpSpPr>
        <p:sp>
          <p:nvSpPr>
            <p:cNvPr id="22"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3" name="Freeform 59"/>
            <p:cNvSpPr>
              <a:spLocks noChangeArrowheads="1"/>
            </p:cNvSpPr>
            <p:nvPr/>
          </p:nvSpPr>
          <p:spPr bwMode="auto">
            <a:xfrm>
              <a:off x="96134" y="91078"/>
              <a:ext cx="239780" cy="250679"/>
            </a:xfrm>
            <a:custGeom>
              <a:avLst/>
              <a:gdLst>
                <a:gd name="T0" fmla="*/ 566 w 581"/>
                <a:gd name="T1" fmla="*/ 523 h 609"/>
                <a:gd name="T2" fmla="*/ 474 w 581"/>
                <a:gd name="T3" fmla="*/ 608 h 609"/>
                <a:gd name="T4" fmla="*/ 417 w 581"/>
                <a:gd name="T5" fmla="*/ 558 h 609"/>
                <a:gd name="T6" fmla="*/ 439 w 581"/>
                <a:gd name="T7" fmla="*/ 509 h 609"/>
                <a:gd name="T8" fmla="*/ 474 w 581"/>
                <a:gd name="T9" fmla="*/ 537 h 609"/>
                <a:gd name="T10" fmla="*/ 552 w 581"/>
                <a:gd name="T11" fmla="*/ 474 h 609"/>
                <a:gd name="T12" fmla="*/ 566 w 581"/>
                <a:gd name="T13" fmla="*/ 523 h 609"/>
                <a:gd name="T14" fmla="*/ 474 w 581"/>
                <a:gd name="T15" fmla="*/ 495 h 609"/>
                <a:gd name="T16" fmla="*/ 382 w 581"/>
                <a:gd name="T17" fmla="*/ 537 h 609"/>
                <a:gd name="T18" fmla="*/ 424 w 581"/>
                <a:gd name="T19" fmla="*/ 608 h 609"/>
                <a:gd name="T20" fmla="*/ 0 w 581"/>
                <a:gd name="T21" fmla="*/ 580 h 609"/>
                <a:gd name="T22" fmla="*/ 29 w 581"/>
                <a:gd name="T23" fmla="*/ 56 h 609"/>
                <a:gd name="T24" fmla="*/ 78 w 581"/>
                <a:gd name="T25" fmla="*/ 85 h 609"/>
                <a:gd name="T26" fmla="*/ 191 w 581"/>
                <a:gd name="T27" fmla="*/ 85 h 609"/>
                <a:gd name="T28" fmla="*/ 219 w 581"/>
                <a:gd name="T29" fmla="*/ 56 h 609"/>
                <a:gd name="T30" fmla="*/ 276 w 581"/>
                <a:gd name="T31" fmla="*/ 141 h 609"/>
                <a:gd name="T32" fmla="*/ 333 w 581"/>
                <a:gd name="T33" fmla="*/ 56 h 609"/>
                <a:gd name="T34" fmla="*/ 361 w 581"/>
                <a:gd name="T35" fmla="*/ 85 h 609"/>
                <a:gd name="T36" fmla="*/ 474 w 581"/>
                <a:gd name="T37" fmla="*/ 85 h 609"/>
                <a:gd name="T38" fmla="*/ 523 w 581"/>
                <a:gd name="T39" fmla="*/ 56 h 609"/>
                <a:gd name="T40" fmla="*/ 552 w 581"/>
                <a:gd name="T41" fmla="*/ 445 h 609"/>
                <a:gd name="T42" fmla="*/ 474 w 581"/>
                <a:gd name="T43" fmla="*/ 495 h 609"/>
                <a:gd name="T44" fmla="*/ 78 w 581"/>
                <a:gd name="T45" fmla="*/ 488 h 609"/>
                <a:gd name="T46" fmla="*/ 283 w 581"/>
                <a:gd name="T47" fmla="*/ 509 h 609"/>
                <a:gd name="T48" fmla="*/ 283 w 581"/>
                <a:gd name="T49" fmla="*/ 467 h 609"/>
                <a:gd name="T50" fmla="*/ 78 w 581"/>
                <a:gd name="T51" fmla="*/ 488 h 609"/>
                <a:gd name="T52" fmla="*/ 446 w 581"/>
                <a:gd name="T53" fmla="*/ 219 h 609"/>
                <a:gd name="T54" fmla="*/ 78 w 581"/>
                <a:gd name="T55" fmla="*/ 247 h 609"/>
                <a:gd name="T56" fmla="*/ 446 w 581"/>
                <a:gd name="T57" fmla="*/ 276 h 609"/>
                <a:gd name="T58" fmla="*/ 446 w 581"/>
                <a:gd name="T59" fmla="*/ 219 h 609"/>
                <a:gd name="T60" fmla="*/ 446 w 581"/>
                <a:gd name="T61" fmla="*/ 339 h 609"/>
                <a:gd name="T62" fmla="*/ 226 w 581"/>
                <a:gd name="T63" fmla="*/ 339 h 609"/>
                <a:gd name="T64" fmla="*/ 78 w 581"/>
                <a:gd name="T65" fmla="*/ 367 h 609"/>
                <a:gd name="T66" fmla="*/ 226 w 581"/>
                <a:gd name="T67" fmla="*/ 396 h 609"/>
                <a:gd name="T68" fmla="*/ 446 w 581"/>
                <a:gd name="T69" fmla="*/ 396 h 609"/>
                <a:gd name="T70" fmla="*/ 446 w 581"/>
                <a:gd name="T71" fmla="*/ 339 h 609"/>
                <a:gd name="T72" fmla="*/ 417 w 581"/>
                <a:gd name="T73" fmla="*/ 113 h 609"/>
                <a:gd name="T74" fmla="*/ 389 w 581"/>
                <a:gd name="T75" fmla="*/ 28 h 609"/>
                <a:gd name="T76" fmla="*/ 446 w 581"/>
                <a:gd name="T77" fmla="*/ 28 h 609"/>
                <a:gd name="T78" fmla="*/ 417 w 581"/>
                <a:gd name="T79" fmla="*/ 113 h 609"/>
                <a:gd name="T80" fmla="*/ 276 w 581"/>
                <a:gd name="T81" fmla="*/ 113 h 609"/>
                <a:gd name="T82" fmla="*/ 248 w 581"/>
                <a:gd name="T83" fmla="*/ 28 h 609"/>
                <a:gd name="T84" fmla="*/ 304 w 581"/>
                <a:gd name="T85" fmla="*/ 28 h 609"/>
                <a:gd name="T86" fmla="*/ 276 w 581"/>
                <a:gd name="T87" fmla="*/ 113 h 609"/>
                <a:gd name="T88" fmla="*/ 135 w 581"/>
                <a:gd name="T89" fmla="*/ 113 h 609"/>
                <a:gd name="T90" fmla="*/ 106 w 581"/>
                <a:gd name="T91" fmla="*/ 28 h 609"/>
                <a:gd name="T92" fmla="*/ 163 w 581"/>
                <a:gd name="T93" fmla="*/ 28 h 609"/>
                <a:gd name="T94" fmla="*/ 135 w 581"/>
                <a:gd name="T95" fmla="*/ 113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sp>
        <p:nvSpPr>
          <p:cNvPr id="24" name="TextBox 24"/>
          <p:cNvSpPr txBox="1">
            <a:spLocks noChangeArrowheads="1"/>
          </p:cNvSpPr>
          <p:nvPr/>
        </p:nvSpPr>
        <p:spPr bwMode="auto">
          <a:xfrm>
            <a:off x="785786" y="142858"/>
            <a:ext cx="4286250" cy="461665"/>
          </a:xfrm>
          <a:prstGeom prst="rect">
            <a:avLst/>
          </a:prstGeom>
          <a:noFill/>
          <a:ln w="9525">
            <a:noFill/>
            <a:miter lim="800000"/>
          </a:ln>
        </p:spPr>
        <p:txBody>
          <a:bodyPr>
            <a:spAutoFit/>
          </a:bodyPr>
          <a:lstStyle/>
          <a:p>
            <a:r>
              <a:rPr lang="zh-CN" altLang="en-US" sz="2400" b="1" dirty="0" smtClean="0">
                <a:latin typeface="黑体" panose="02010609060101010101" pitchFamily="49" charset="-122"/>
                <a:ea typeface="黑体" panose="02010609060101010101" pitchFamily="49" charset="-122"/>
              </a:rPr>
              <a:t>年度中间更换工作单位</a:t>
            </a:r>
            <a:endParaRPr lang="zh-CN" altLang="en-US" sz="2400" b="1" dirty="0">
              <a:latin typeface="黑体" panose="02010609060101010101" pitchFamily="49" charset="-122"/>
              <a:ea typeface="黑体" panose="02010609060101010101" pitchFamily="49" charset="-122"/>
            </a:endParaRPr>
          </a:p>
        </p:txBody>
      </p:sp>
      <p:sp>
        <p:nvSpPr>
          <p:cNvPr id="26" name="灯片编号占位符 5"/>
          <p:cNvSpPr>
            <a:spLocks noGrp="1"/>
          </p:cNvSpPr>
          <p:nvPr>
            <p:ph type="sldNum" sz="quarter" idx="12"/>
          </p:nvPr>
        </p:nvSpPr>
        <p:spPr>
          <a:xfrm>
            <a:off x="6553200" y="4767264"/>
            <a:ext cx="2133600" cy="274637"/>
          </a:xfrm>
        </p:spPr>
        <p:txBody>
          <a:bodyPr/>
          <a:lstStyle/>
          <a:p>
            <a:pPr>
              <a:defRPr/>
            </a:pPr>
            <a:fld id="{34608FA4-42F2-4632-98AE-12CAE29767E4}" type="slidenum">
              <a:rPr lang="zh-CN" altLang="en-US"/>
            </a:fld>
            <a:endParaRPr lang="zh-CN" altLang="en-US" sz="1800" dirty="0">
              <a:solidFill>
                <a:schemeClr val="tx1"/>
              </a:solidFill>
              <a:latin typeface="Arial" panose="020B0604020202020204" pitchFamily="34" charset="0"/>
              <a:ea typeface="宋体" panose="02010600030101010101" pitchFamily="2" charset="-122"/>
            </a:endParaRPr>
          </a:p>
        </p:txBody>
      </p:sp>
      <p:sp>
        <p:nvSpPr>
          <p:cNvPr id="158721" name="Rectangle 1"/>
          <p:cNvSpPr>
            <a:spLocks noChangeArrowheads="1"/>
          </p:cNvSpPr>
          <p:nvPr/>
        </p:nvSpPr>
        <p:spPr bwMode="auto">
          <a:xfrm>
            <a:off x="571472" y="1071552"/>
            <a:ext cx="7786742" cy="3323987"/>
          </a:xfrm>
          <a:prstGeom prst="rect">
            <a:avLst/>
          </a:prstGeom>
          <a:noFill/>
          <a:ln w="9525">
            <a:noFill/>
            <a:miter lim="800000"/>
          </a:ln>
          <a:effectLst/>
        </p:spPr>
        <p:txBody>
          <a:bodyPr vert="horz" wrap="square" lIns="91440" tIns="45720" rIns="91440" bIns="45720" numCol="1" anchor="ctr" anchorCtr="0" compatLnSpc="1">
            <a:spAutoFit/>
          </a:bodyPr>
          <a:lstStyle/>
          <a:p>
            <a:pPr>
              <a:lnSpc>
                <a:spcPct val="150000"/>
              </a:lnSpc>
            </a:pPr>
            <a:r>
              <a:rPr lang="zh-CN" altLang="en-US" sz="2800" dirty="0" smtClean="0"/>
              <a:t>　纳税人年度中间更换工作单位的，在原单位任职、受雇期间已享受的专项附加扣除金额，不得在新任职、受雇单位扣除。原扣缴义务人应当自纳税人离职不再发放工资薪金所得的当月起，停止为其办理专项附加扣除</a:t>
            </a:r>
            <a:r>
              <a:rPr lang="zh-CN" altLang="en-US" sz="2800" dirty="0" smtClean="0">
                <a:latin typeface="Arial" panose="020B0604020202020204" pitchFamily="34" charset="0"/>
                <a:ea typeface="仿宋_GB2312"/>
                <a:cs typeface="Times New Roman" panose="02020603050405020304" pitchFamily="18" charset="0"/>
              </a:rPr>
              <a:t>。</a:t>
            </a:r>
            <a:endParaRPr lang="zh-CN" altLang="en-US" sz="2800" dirty="0" smtClean="0">
              <a:latin typeface="Arial" panose="020B0604020202020204" pitchFamily="34" charset="0"/>
              <a:ea typeface="仿宋_GB2312"/>
              <a:cs typeface="Times New Roman" panose="02020603050405020304" pitchFamily="18" charset="0"/>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37"/>
          <p:cNvSpPr/>
          <p:nvPr/>
        </p:nvSpPr>
        <p:spPr>
          <a:xfrm>
            <a:off x="428596" y="857238"/>
            <a:ext cx="8143932" cy="3571900"/>
          </a:xfrm>
          <a:prstGeom prst="roundRect">
            <a:avLst/>
          </a:prstGeom>
          <a:blipFill>
            <a:blip r:embed="rId1"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Group 7"/>
          <p:cNvGrpSpPr/>
          <p:nvPr/>
        </p:nvGrpSpPr>
        <p:grpSpPr bwMode="auto">
          <a:xfrm>
            <a:off x="315913" y="395288"/>
            <a:ext cx="390525" cy="206375"/>
            <a:chOff x="0" y="0"/>
            <a:chExt cx="1041399" cy="549275"/>
          </a:xfrm>
        </p:grpSpPr>
        <p:sp>
          <p:nvSpPr>
            <p:cNvPr id="50181"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50182"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50183"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
        <p:nvSpPr>
          <p:cNvPr id="8" name="直接连接符 6"/>
          <p:cNvSpPr>
            <a:spLocks noChangeShapeType="1"/>
          </p:cNvSpPr>
          <p:nvPr/>
        </p:nvSpPr>
        <p:spPr bwMode="auto">
          <a:xfrm>
            <a:off x="755650" y="625475"/>
            <a:ext cx="7848600" cy="0"/>
          </a:xfrm>
          <a:prstGeom prst="line">
            <a:avLst/>
          </a:prstGeom>
          <a:noFill/>
          <a:ln w="9525">
            <a:solidFill>
              <a:srgbClr val="7F7F7F"/>
            </a:solidFill>
            <a:bevel/>
          </a:ln>
        </p:spPr>
        <p:txBody>
          <a:bodyPr/>
          <a:lstStyle/>
          <a:p>
            <a:endParaRPr lang="zh-CN" altLang="en-US"/>
          </a:p>
        </p:txBody>
      </p:sp>
      <p:grpSp>
        <p:nvGrpSpPr>
          <p:cNvPr id="3" name="组合 57"/>
          <p:cNvGrpSpPr/>
          <p:nvPr/>
        </p:nvGrpSpPr>
        <p:grpSpPr bwMode="auto">
          <a:xfrm>
            <a:off x="5840413" y="354013"/>
            <a:ext cx="325437" cy="325437"/>
            <a:chOff x="0" y="0"/>
            <a:chExt cx="432833" cy="432834"/>
          </a:xfrm>
        </p:grpSpPr>
        <p:sp>
          <p:nvSpPr>
            <p:cNvPr id="1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1" name="Freeform 75"/>
            <p:cNvSpPr>
              <a:spLocks noChangeArrowheads="1"/>
            </p:cNvSpPr>
            <p:nvPr/>
          </p:nvSpPr>
          <p:spPr bwMode="auto">
            <a:xfrm>
              <a:off x="91984" y="111059"/>
              <a:ext cx="248863" cy="210716"/>
            </a:xfrm>
            <a:custGeom>
              <a:avLst/>
              <a:gdLst>
                <a:gd name="T0" fmla="*/ 572 w 602"/>
                <a:gd name="T1" fmla="*/ 509 h 510"/>
                <a:gd name="T2" fmla="*/ 572 w 602"/>
                <a:gd name="T3" fmla="*/ 509 h 510"/>
                <a:gd name="T4" fmla="*/ 28 w 602"/>
                <a:gd name="T5" fmla="*/ 509 h 510"/>
                <a:gd name="T6" fmla="*/ 0 w 602"/>
                <a:gd name="T7" fmla="*/ 481 h 510"/>
                <a:gd name="T8" fmla="*/ 0 w 602"/>
                <a:gd name="T9" fmla="*/ 28 h 510"/>
                <a:gd name="T10" fmla="*/ 28 w 602"/>
                <a:gd name="T11" fmla="*/ 0 h 510"/>
                <a:gd name="T12" fmla="*/ 56 w 602"/>
                <a:gd name="T13" fmla="*/ 28 h 510"/>
                <a:gd name="T14" fmla="*/ 56 w 602"/>
                <a:gd name="T15" fmla="*/ 389 h 510"/>
                <a:gd name="T16" fmla="*/ 56 w 602"/>
                <a:gd name="T17" fmla="*/ 452 h 510"/>
                <a:gd name="T18" fmla="*/ 572 w 602"/>
                <a:gd name="T19" fmla="*/ 452 h 510"/>
                <a:gd name="T20" fmla="*/ 601 w 602"/>
                <a:gd name="T21" fmla="*/ 481 h 510"/>
                <a:gd name="T22" fmla="*/ 572 w 602"/>
                <a:gd name="T23" fmla="*/ 509 h 510"/>
                <a:gd name="T24" fmla="*/ 509 w 602"/>
                <a:gd name="T25" fmla="*/ 424 h 510"/>
                <a:gd name="T26" fmla="*/ 509 w 602"/>
                <a:gd name="T27" fmla="*/ 424 h 510"/>
                <a:gd name="T28" fmla="*/ 452 w 602"/>
                <a:gd name="T29" fmla="*/ 424 h 510"/>
                <a:gd name="T30" fmla="*/ 424 w 602"/>
                <a:gd name="T31" fmla="*/ 396 h 510"/>
                <a:gd name="T32" fmla="*/ 424 w 602"/>
                <a:gd name="T33" fmla="*/ 198 h 510"/>
                <a:gd name="T34" fmla="*/ 452 w 602"/>
                <a:gd name="T35" fmla="*/ 170 h 510"/>
                <a:gd name="T36" fmla="*/ 509 w 602"/>
                <a:gd name="T37" fmla="*/ 170 h 510"/>
                <a:gd name="T38" fmla="*/ 537 w 602"/>
                <a:gd name="T39" fmla="*/ 198 h 510"/>
                <a:gd name="T40" fmla="*/ 537 w 602"/>
                <a:gd name="T41" fmla="*/ 396 h 510"/>
                <a:gd name="T42" fmla="*/ 509 w 602"/>
                <a:gd name="T43" fmla="*/ 424 h 510"/>
                <a:gd name="T44" fmla="*/ 346 w 602"/>
                <a:gd name="T45" fmla="*/ 424 h 510"/>
                <a:gd name="T46" fmla="*/ 346 w 602"/>
                <a:gd name="T47" fmla="*/ 424 h 510"/>
                <a:gd name="T48" fmla="*/ 290 w 602"/>
                <a:gd name="T49" fmla="*/ 424 h 510"/>
                <a:gd name="T50" fmla="*/ 261 w 602"/>
                <a:gd name="T51" fmla="*/ 396 h 510"/>
                <a:gd name="T52" fmla="*/ 261 w 602"/>
                <a:gd name="T53" fmla="*/ 85 h 510"/>
                <a:gd name="T54" fmla="*/ 290 w 602"/>
                <a:gd name="T55" fmla="*/ 57 h 510"/>
                <a:gd name="T56" fmla="*/ 346 w 602"/>
                <a:gd name="T57" fmla="*/ 57 h 510"/>
                <a:gd name="T58" fmla="*/ 374 w 602"/>
                <a:gd name="T59" fmla="*/ 85 h 510"/>
                <a:gd name="T60" fmla="*/ 374 w 602"/>
                <a:gd name="T61" fmla="*/ 396 h 510"/>
                <a:gd name="T62" fmla="*/ 346 w 602"/>
                <a:gd name="T63" fmla="*/ 424 h 510"/>
                <a:gd name="T64" fmla="*/ 191 w 602"/>
                <a:gd name="T65" fmla="*/ 424 h 510"/>
                <a:gd name="T66" fmla="*/ 191 w 602"/>
                <a:gd name="T67" fmla="*/ 424 h 510"/>
                <a:gd name="T68" fmla="*/ 134 w 602"/>
                <a:gd name="T69" fmla="*/ 424 h 510"/>
                <a:gd name="T70" fmla="*/ 106 w 602"/>
                <a:gd name="T71" fmla="*/ 396 h 510"/>
                <a:gd name="T72" fmla="*/ 106 w 602"/>
                <a:gd name="T73" fmla="*/ 339 h 510"/>
                <a:gd name="T74" fmla="*/ 134 w 602"/>
                <a:gd name="T75" fmla="*/ 311 h 510"/>
                <a:gd name="T76" fmla="*/ 191 w 602"/>
                <a:gd name="T77" fmla="*/ 311 h 510"/>
                <a:gd name="T78" fmla="*/ 219 w 602"/>
                <a:gd name="T79" fmla="*/ 339 h 510"/>
                <a:gd name="T80" fmla="*/ 219 w 602"/>
                <a:gd name="T81" fmla="*/ 396 h 510"/>
                <a:gd name="T82" fmla="*/ 191 w 602"/>
                <a:gd name="T83" fmla="*/ 424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4" name="组合 60"/>
          <p:cNvGrpSpPr/>
          <p:nvPr/>
        </p:nvGrpSpPr>
        <p:grpSpPr bwMode="auto">
          <a:xfrm>
            <a:off x="6326188" y="354013"/>
            <a:ext cx="325437" cy="325437"/>
            <a:chOff x="0" y="0"/>
            <a:chExt cx="432833" cy="432834"/>
          </a:xfrm>
        </p:grpSpPr>
        <p:sp>
          <p:nvSpPr>
            <p:cNvPr id="13"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4" name="Freeform 84"/>
            <p:cNvSpPr>
              <a:spLocks noChangeArrowheads="1"/>
            </p:cNvSpPr>
            <p:nvPr/>
          </p:nvSpPr>
          <p:spPr bwMode="auto">
            <a:xfrm>
              <a:off x="101594" y="91986"/>
              <a:ext cx="248863" cy="248863"/>
            </a:xfrm>
            <a:custGeom>
              <a:avLst/>
              <a:gdLst>
                <a:gd name="T0" fmla="*/ 332 w 602"/>
                <a:gd name="T1" fmla="*/ 268 h 602"/>
                <a:gd name="T2" fmla="*/ 332 w 602"/>
                <a:gd name="T3" fmla="*/ 268 h 602"/>
                <a:gd name="T4" fmla="*/ 332 w 602"/>
                <a:gd name="T5" fmla="*/ 0 h 602"/>
                <a:gd name="T6" fmla="*/ 601 w 602"/>
                <a:gd name="T7" fmla="*/ 268 h 602"/>
                <a:gd name="T8" fmla="*/ 332 w 602"/>
                <a:gd name="T9" fmla="*/ 268 h 602"/>
                <a:gd name="T10" fmla="*/ 276 w 602"/>
                <a:gd name="T11" fmla="*/ 601 h 602"/>
                <a:gd name="T12" fmla="*/ 276 w 602"/>
                <a:gd name="T13" fmla="*/ 601 h 602"/>
                <a:gd name="T14" fmla="*/ 0 w 602"/>
                <a:gd name="T15" fmla="*/ 325 h 602"/>
                <a:gd name="T16" fmla="*/ 276 w 602"/>
                <a:gd name="T17" fmla="*/ 56 h 602"/>
                <a:gd name="T18" fmla="*/ 276 w 602"/>
                <a:gd name="T19" fmla="*/ 325 h 602"/>
                <a:gd name="T20" fmla="*/ 544 w 602"/>
                <a:gd name="T21" fmla="*/ 325 h 602"/>
                <a:gd name="T22" fmla="*/ 276 w 602"/>
                <a:gd name="T23" fmla="*/ 601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5" name="组合 51"/>
          <p:cNvGrpSpPr/>
          <p:nvPr/>
        </p:nvGrpSpPr>
        <p:grpSpPr bwMode="auto">
          <a:xfrm>
            <a:off x="6811963" y="354013"/>
            <a:ext cx="323850" cy="323850"/>
            <a:chOff x="0" y="0"/>
            <a:chExt cx="432048" cy="432048"/>
          </a:xfrm>
        </p:grpSpPr>
        <p:sp>
          <p:nvSpPr>
            <p:cNvPr id="16"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7" name="Freeform 110"/>
            <p:cNvSpPr>
              <a:spLocks noChangeArrowheads="1"/>
            </p:cNvSpPr>
            <p:nvPr/>
          </p:nvSpPr>
          <p:spPr bwMode="auto">
            <a:xfrm>
              <a:off x="103078" y="91593"/>
              <a:ext cx="250679" cy="248862"/>
            </a:xfrm>
            <a:custGeom>
              <a:avLst/>
              <a:gdLst>
                <a:gd name="T0" fmla="*/ 608 w 609"/>
                <a:gd name="T1" fmla="*/ 544 h 602"/>
                <a:gd name="T2" fmla="*/ 608 w 609"/>
                <a:gd name="T3" fmla="*/ 544 h 602"/>
                <a:gd name="T4" fmla="*/ 551 w 609"/>
                <a:gd name="T5" fmla="*/ 601 h 602"/>
                <a:gd name="T6" fmla="*/ 509 w 609"/>
                <a:gd name="T7" fmla="*/ 587 h 602"/>
                <a:gd name="T8" fmla="*/ 346 w 609"/>
                <a:gd name="T9" fmla="*/ 417 h 602"/>
                <a:gd name="T10" fmla="*/ 226 w 609"/>
                <a:gd name="T11" fmla="*/ 453 h 602"/>
                <a:gd name="T12" fmla="*/ 0 w 609"/>
                <a:gd name="T13" fmla="*/ 226 h 602"/>
                <a:gd name="T14" fmla="*/ 226 w 609"/>
                <a:gd name="T15" fmla="*/ 0 h 602"/>
                <a:gd name="T16" fmla="*/ 452 w 609"/>
                <a:gd name="T17" fmla="*/ 226 h 602"/>
                <a:gd name="T18" fmla="*/ 424 w 609"/>
                <a:gd name="T19" fmla="*/ 340 h 602"/>
                <a:gd name="T20" fmla="*/ 587 w 609"/>
                <a:gd name="T21" fmla="*/ 502 h 602"/>
                <a:gd name="T22" fmla="*/ 608 w 609"/>
                <a:gd name="T23" fmla="*/ 544 h 602"/>
                <a:gd name="T24" fmla="*/ 226 w 609"/>
                <a:gd name="T25" fmla="*/ 57 h 602"/>
                <a:gd name="T26" fmla="*/ 226 w 609"/>
                <a:gd name="T27" fmla="*/ 57 h 602"/>
                <a:gd name="T28" fmla="*/ 56 w 609"/>
                <a:gd name="T29" fmla="*/ 226 h 602"/>
                <a:gd name="T30" fmla="*/ 226 w 609"/>
                <a:gd name="T31" fmla="*/ 396 h 602"/>
                <a:gd name="T32" fmla="*/ 396 w 609"/>
                <a:gd name="T33" fmla="*/ 226 h 602"/>
                <a:gd name="T34" fmla="*/ 226 w 609"/>
                <a:gd name="T35" fmla="*/ 57 h 602"/>
                <a:gd name="T36" fmla="*/ 325 w 609"/>
                <a:gd name="T37" fmla="*/ 255 h 602"/>
                <a:gd name="T38" fmla="*/ 325 w 609"/>
                <a:gd name="T39" fmla="*/ 255 h 602"/>
                <a:gd name="T40" fmla="*/ 254 w 609"/>
                <a:gd name="T41" fmla="*/ 255 h 602"/>
                <a:gd name="T42" fmla="*/ 254 w 609"/>
                <a:gd name="T43" fmla="*/ 318 h 602"/>
                <a:gd name="T44" fmla="*/ 226 w 609"/>
                <a:gd name="T45" fmla="*/ 347 h 602"/>
                <a:gd name="T46" fmla="*/ 198 w 609"/>
                <a:gd name="T47" fmla="*/ 318 h 602"/>
                <a:gd name="T48" fmla="*/ 198 w 609"/>
                <a:gd name="T49" fmla="*/ 255 h 602"/>
                <a:gd name="T50" fmla="*/ 134 w 609"/>
                <a:gd name="T51" fmla="*/ 255 h 602"/>
                <a:gd name="T52" fmla="*/ 106 w 609"/>
                <a:gd name="T53" fmla="*/ 226 h 602"/>
                <a:gd name="T54" fmla="*/ 134 w 609"/>
                <a:gd name="T55" fmla="*/ 198 h 602"/>
                <a:gd name="T56" fmla="*/ 198 w 609"/>
                <a:gd name="T57" fmla="*/ 198 h 602"/>
                <a:gd name="T58" fmla="*/ 198 w 609"/>
                <a:gd name="T59" fmla="*/ 127 h 602"/>
                <a:gd name="T60" fmla="*/ 226 w 609"/>
                <a:gd name="T61" fmla="*/ 99 h 602"/>
                <a:gd name="T62" fmla="*/ 254 w 609"/>
                <a:gd name="T63" fmla="*/ 127 h 602"/>
                <a:gd name="T64" fmla="*/ 254 w 609"/>
                <a:gd name="T65" fmla="*/ 198 h 602"/>
                <a:gd name="T66" fmla="*/ 325 w 609"/>
                <a:gd name="T67" fmla="*/ 198 h 602"/>
                <a:gd name="T68" fmla="*/ 353 w 609"/>
                <a:gd name="T69" fmla="*/ 226 h 602"/>
                <a:gd name="T70" fmla="*/ 325 w 609"/>
                <a:gd name="T71" fmla="*/ 25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6" name="组合 54"/>
          <p:cNvGrpSpPr/>
          <p:nvPr/>
        </p:nvGrpSpPr>
        <p:grpSpPr bwMode="auto">
          <a:xfrm>
            <a:off x="7297738" y="354013"/>
            <a:ext cx="325437" cy="325437"/>
            <a:chOff x="0" y="0"/>
            <a:chExt cx="432833" cy="432834"/>
          </a:xfrm>
        </p:grpSpPr>
        <p:sp>
          <p:nvSpPr>
            <p:cNvPr id="19"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0" name="Freeform 16"/>
            <p:cNvSpPr>
              <a:spLocks noChangeArrowheads="1"/>
            </p:cNvSpPr>
            <p:nvPr/>
          </p:nvSpPr>
          <p:spPr bwMode="auto">
            <a:xfrm>
              <a:off x="118324" y="102885"/>
              <a:ext cx="196183" cy="227065"/>
            </a:xfrm>
            <a:custGeom>
              <a:avLst/>
              <a:gdLst>
                <a:gd name="T0" fmla="*/ 446 w 475"/>
                <a:gd name="T1" fmla="*/ 551 h 552"/>
                <a:gd name="T2" fmla="*/ 446 w 475"/>
                <a:gd name="T3" fmla="*/ 551 h 552"/>
                <a:gd name="T4" fmla="*/ 417 w 475"/>
                <a:gd name="T5" fmla="*/ 551 h 552"/>
                <a:gd name="T6" fmla="*/ 417 w 475"/>
                <a:gd name="T7" fmla="*/ 0 h 552"/>
                <a:gd name="T8" fmla="*/ 446 w 475"/>
                <a:gd name="T9" fmla="*/ 0 h 552"/>
                <a:gd name="T10" fmla="*/ 474 w 475"/>
                <a:gd name="T11" fmla="*/ 28 h 552"/>
                <a:gd name="T12" fmla="*/ 474 w 475"/>
                <a:gd name="T13" fmla="*/ 523 h 552"/>
                <a:gd name="T14" fmla="*/ 446 w 475"/>
                <a:gd name="T15" fmla="*/ 551 h 552"/>
                <a:gd name="T16" fmla="*/ 57 w 475"/>
                <a:gd name="T17" fmla="*/ 523 h 552"/>
                <a:gd name="T18" fmla="*/ 57 w 475"/>
                <a:gd name="T19" fmla="*/ 523 h 552"/>
                <a:gd name="T20" fmla="*/ 57 w 475"/>
                <a:gd name="T21" fmla="*/ 495 h 552"/>
                <a:gd name="T22" fmla="*/ 106 w 475"/>
                <a:gd name="T23" fmla="*/ 495 h 552"/>
                <a:gd name="T24" fmla="*/ 163 w 475"/>
                <a:gd name="T25" fmla="*/ 438 h 552"/>
                <a:gd name="T26" fmla="*/ 106 w 475"/>
                <a:gd name="T27" fmla="*/ 381 h 552"/>
                <a:gd name="T28" fmla="*/ 57 w 475"/>
                <a:gd name="T29" fmla="*/ 381 h 552"/>
                <a:gd name="T30" fmla="*/ 57 w 475"/>
                <a:gd name="T31" fmla="*/ 332 h 552"/>
                <a:gd name="T32" fmla="*/ 106 w 475"/>
                <a:gd name="T33" fmla="*/ 332 h 552"/>
                <a:gd name="T34" fmla="*/ 163 w 475"/>
                <a:gd name="T35" fmla="*/ 275 h 552"/>
                <a:gd name="T36" fmla="*/ 106 w 475"/>
                <a:gd name="T37" fmla="*/ 219 h 552"/>
                <a:gd name="T38" fmla="*/ 57 w 475"/>
                <a:gd name="T39" fmla="*/ 219 h 552"/>
                <a:gd name="T40" fmla="*/ 57 w 475"/>
                <a:gd name="T41" fmla="*/ 169 h 552"/>
                <a:gd name="T42" fmla="*/ 106 w 475"/>
                <a:gd name="T43" fmla="*/ 169 h 552"/>
                <a:gd name="T44" fmla="*/ 163 w 475"/>
                <a:gd name="T45" fmla="*/ 113 h 552"/>
                <a:gd name="T46" fmla="*/ 106 w 475"/>
                <a:gd name="T47" fmla="*/ 56 h 552"/>
                <a:gd name="T48" fmla="*/ 57 w 475"/>
                <a:gd name="T49" fmla="*/ 56 h 552"/>
                <a:gd name="T50" fmla="*/ 57 w 475"/>
                <a:gd name="T51" fmla="*/ 28 h 552"/>
                <a:gd name="T52" fmla="*/ 85 w 475"/>
                <a:gd name="T53" fmla="*/ 0 h 552"/>
                <a:gd name="T54" fmla="*/ 389 w 475"/>
                <a:gd name="T55" fmla="*/ 0 h 552"/>
                <a:gd name="T56" fmla="*/ 389 w 475"/>
                <a:gd name="T57" fmla="*/ 551 h 552"/>
                <a:gd name="T58" fmla="*/ 85 w 475"/>
                <a:gd name="T59" fmla="*/ 551 h 552"/>
                <a:gd name="T60" fmla="*/ 57 w 475"/>
                <a:gd name="T61" fmla="*/ 523 h 552"/>
                <a:gd name="T62" fmla="*/ 135 w 475"/>
                <a:gd name="T63" fmla="*/ 113 h 552"/>
                <a:gd name="T64" fmla="*/ 135 w 475"/>
                <a:gd name="T65" fmla="*/ 113 h 552"/>
                <a:gd name="T66" fmla="*/ 106 w 475"/>
                <a:gd name="T67" fmla="*/ 141 h 552"/>
                <a:gd name="T68" fmla="*/ 29 w 475"/>
                <a:gd name="T69" fmla="*/ 141 h 552"/>
                <a:gd name="T70" fmla="*/ 0 w 475"/>
                <a:gd name="T71" fmla="*/ 113 h 552"/>
                <a:gd name="T72" fmla="*/ 29 w 475"/>
                <a:gd name="T73" fmla="*/ 85 h 552"/>
                <a:gd name="T74" fmla="*/ 106 w 475"/>
                <a:gd name="T75" fmla="*/ 85 h 552"/>
                <a:gd name="T76" fmla="*/ 135 w 475"/>
                <a:gd name="T77" fmla="*/ 113 h 552"/>
                <a:gd name="T78" fmla="*/ 29 w 475"/>
                <a:gd name="T79" fmla="*/ 247 h 552"/>
                <a:gd name="T80" fmla="*/ 29 w 475"/>
                <a:gd name="T81" fmla="*/ 247 h 552"/>
                <a:gd name="T82" fmla="*/ 106 w 475"/>
                <a:gd name="T83" fmla="*/ 247 h 552"/>
                <a:gd name="T84" fmla="*/ 135 w 475"/>
                <a:gd name="T85" fmla="*/ 275 h 552"/>
                <a:gd name="T86" fmla="*/ 106 w 475"/>
                <a:gd name="T87" fmla="*/ 304 h 552"/>
                <a:gd name="T88" fmla="*/ 29 w 475"/>
                <a:gd name="T89" fmla="*/ 304 h 552"/>
                <a:gd name="T90" fmla="*/ 0 w 475"/>
                <a:gd name="T91" fmla="*/ 275 h 552"/>
                <a:gd name="T92" fmla="*/ 29 w 475"/>
                <a:gd name="T93" fmla="*/ 247 h 552"/>
                <a:gd name="T94" fmla="*/ 29 w 475"/>
                <a:gd name="T95" fmla="*/ 410 h 552"/>
                <a:gd name="T96" fmla="*/ 29 w 475"/>
                <a:gd name="T97" fmla="*/ 410 h 552"/>
                <a:gd name="T98" fmla="*/ 106 w 475"/>
                <a:gd name="T99" fmla="*/ 410 h 552"/>
                <a:gd name="T100" fmla="*/ 135 w 475"/>
                <a:gd name="T101" fmla="*/ 438 h 552"/>
                <a:gd name="T102" fmla="*/ 106 w 475"/>
                <a:gd name="T103" fmla="*/ 466 h 552"/>
                <a:gd name="T104" fmla="*/ 29 w 475"/>
                <a:gd name="T105" fmla="*/ 466 h 552"/>
                <a:gd name="T106" fmla="*/ 0 w 475"/>
                <a:gd name="T107" fmla="*/ 438 h 552"/>
                <a:gd name="T108" fmla="*/ 29 w 475"/>
                <a:gd name="T109" fmla="*/ 410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7" name="组合 48"/>
          <p:cNvGrpSpPr/>
          <p:nvPr/>
        </p:nvGrpSpPr>
        <p:grpSpPr bwMode="auto">
          <a:xfrm>
            <a:off x="7785100" y="354013"/>
            <a:ext cx="323850" cy="325437"/>
            <a:chOff x="0" y="0"/>
            <a:chExt cx="432048" cy="432834"/>
          </a:xfrm>
        </p:grpSpPr>
        <p:sp>
          <p:nvSpPr>
            <p:cNvPr id="22"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3" name="Freeform 59"/>
            <p:cNvSpPr>
              <a:spLocks noChangeArrowheads="1"/>
            </p:cNvSpPr>
            <p:nvPr/>
          </p:nvSpPr>
          <p:spPr bwMode="auto">
            <a:xfrm>
              <a:off x="96134" y="91078"/>
              <a:ext cx="239780" cy="250679"/>
            </a:xfrm>
            <a:custGeom>
              <a:avLst/>
              <a:gdLst>
                <a:gd name="T0" fmla="*/ 566 w 581"/>
                <a:gd name="T1" fmla="*/ 523 h 609"/>
                <a:gd name="T2" fmla="*/ 474 w 581"/>
                <a:gd name="T3" fmla="*/ 608 h 609"/>
                <a:gd name="T4" fmla="*/ 417 w 581"/>
                <a:gd name="T5" fmla="*/ 558 h 609"/>
                <a:gd name="T6" fmla="*/ 439 w 581"/>
                <a:gd name="T7" fmla="*/ 509 h 609"/>
                <a:gd name="T8" fmla="*/ 474 w 581"/>
                <a:gd name="T9" fmla="*/ 537 h 609"/>
                <a:gd name="T10" fmla="*/ 552 w 581"/>
                <a:gd name="T11" fmla="*/ 474 h 609"/>
                <a:gd name="T12" fmla="*/ 566 w 581"/>
                <a:gd name="T13" fmla="*/ 523 h 609"/>
                <a:gd name="T14" fmla="*/ 474 w 581"/>
                <a:gd name="T15" fmla="*/ 495 h 609"/>
                <a:gd name="T16" fmla="*/ 382 w 581"/>
                <a:gd name="T17" fmla="*/ 537 h 609"/>
                <a:gd name="T18" fmla="*/ 424 w 581"/>
                <a:gd name="T19" fmla="*/ 608 h 609"/>
                <a:gd name="T20" fmla="*/ 0 w 581"/>
                <a:gd name="T21" fmla="*/ 580 h 609"/>
                <a:gd name="T22" fmla="*/ 29 w 581"/>
                <a:gd name="T23" fmla="*/ 56 h 609"/>
                <a:gd name="T24" fmla="*/ 78 w 581"/>
                <a:gd name="T25" fmla="*/ 85 h 609"/>
                <a:gd name="T26" fmla="*/ 191 w 581"/>
                <a:gd name="T27" fmla="*/ 85 h 609"/>
                <a:gd name="T28" fmla="*/ 219 w 581"/>
                <a:gd name="T29" fmla="*/ 56 h 609"/>
                <a:gd name="T30" fmla="*/ 276 w 581"/>
                <a:gd name="T31" fmla="*/ 141 h 609"/>
                <a:gd name="T32" fmla="*/ 333 w 581"/>
                <a:gd name="T33" fmla="*/ 56 h 609"/>
                <a:gd name="T34" fmla="*/ 361 w 581"/>
                <a:gd name="T35" fmla="*/ 85 h 609"/>
                <a:gd name="T36" fmla="*/ 474 w 581"/>
                <a:gd name="T37" fmla="*/ 85 h 609"/>
                <a:gd name="T38" fmla="*/ 523 w 581"/>
                <a:gd name="T39" fmla="*/ 56 h 609"/>
                <a:gd name="T40" fmla="*/ 552 w 581"/>
                <a:gd name="T41" fmla="*/ 445 h 609"/>
                <a:gd name="T42" fmla="*/ 474 w 581"/>
                <a:gd name="T43" fmla="*/ 495 h 609"/>
                <a:gd name="T44" fmla="*/ 78 w 581"/>
                <a:gd name="T45" fmla="*/ 488 h 609"/>
                <a:gd name="T46" fmla="*/ 283 w 581"/>
                <a:gd name="T47" fmla="*/ 509 h 609"/>
                <a:gd name="T48" fmla="*/ 283 w 581"/>
                <a:gd name="T49" fmla="*/ 467 h 609"/>
                <a:gd name="T50" fmla="*/ 78 w 581"/>
                <a:gd name="T51" fmla="*/ 488 h 609"/>
                <a:gd name="T52" fmla="*/ 446 w 581"/>
                <a:gd name="T53" fmla="*/ 219 h 609"/>
                <a:gd name="T54" fmla="*/ 78 w 581"/>
                <a:gd name="T55" fmla="*/ 247 h 609"/>
                <a:gd name="T56" fmla="*/ 446 w 581"/>
                <a:gd name="T57" fmla="*/ 276 h 609"/>
                <a:gd name="T58" fmla="*/ 446 w 581"/>
                <a:gd name="T59" fmla="*/ 219 h 609"/>
                <a:gd name="T60" fmla="*/ 446 w 581"/>
                <a:gd name="T61" fmla="*/ 339 h 609"/>
                <a:gd name="T62" fmla="*/ 226 w 581"/>
                <a:gd name="T63" fmla="*/ 339 h 609"/>
                <a:gd name="T64" fmla="*/ 78 w 581"/>
                <a:gd name="T65" fmla="*/ 367 h 609"/>
                <a:gd name="T66" fmla="*/ 226 w 581"/>
                <a:gd name="T67" fmla="*/ 396 h 609"/>
                <a:gd name="T68" fmla="*/ 446 w 581"/>
                <a:gd name="T69" fmla="*/ 396 h 609"/>
                <a:gd name="T70" fmla="*/ 446 w 581"/>
                <a:gd name="T71" fmla="*/ 339 h 609"/>
                <a:gd name="T72" fmla="*/ 417 w 581"/>
                <a:gd name="T73" fmla="*/ 113 h 609"/>
                <a:gd name="T74" fmla="*/ 389 w 581"/>
                <a:gd name="T75" fmla="*/ 28 h 609"/>
                <a:gd name="T76" fmla="*/ 446 w 581"/>
                <a:gd name="T77" fmla="*/ 28 h 609"/>
                <a:gd name="T78" fmla="*/ 417 w 581"/>
                <a:gd name="T79" fmla="*/ 113 h 609"/>
                <a:gd name="T80" fmla="*/ 276 w 581"/>
                <a:gd name="T81" fmla="*/ 113 h 609"/>
                <a:gd name="T82" fmla="*/ 248 w 581"/>
                <a:gd name="T83" fmla="*/ 28 h 609"/>
                <a:gd name="T84" fmla="*/ 304 w 581"/>
                <a:gd name="T85" fmla="*/ 28 h 609"/>
                <a:gd name="T86" fmla="*/ 276 w 581"/>
                <a:gd name="T87" fmla="*/ 113 h 609"/>
                <a:gd name="T88" fmla="*/ 135 w 581"/>
                <a:gd name="T89" fmla="*/ 113 h 609"/>
                <a:gd name="T90" fmla="*/ 106 w 581"/>
                <a:gd name="T91" fmla="*/ 28 h 609"/>
                <a:gd name="T92" fmla="*/ 163 w 581"/>
                <a:gd name="T93" fmla="*/ 28 h 609"/>
                <a:gd name="T94" fmla="*/ 135 w 581"/>
                <a:gd name="T95" fmla="*/ 113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sp>
        <p:nvSpPr>
          <p:cNvPr id="24" name="TextBox 24"/>
          <p:cNvSpPr txBox="1">
            <a:spLocks noChangeArrowheads="1"/>
          </p:cNvSpPr>
          <p:nvPr/>
        </p:nvSpPr>
        <p:spPr bwMode="auto">
          <a:xfrm>
            <a:off x="785786" y="142858"/>
            <a:ext cx="4286250" cy="461665"/>
          </a:xfrm>
          <a:prstGeom prst="rect">
            <a:avLst/>
          </a:prstGeom>
          <a:noFill/>
          <a:ln w="9525">
            <a:noFill/>
            <a:miter lim="800000"/>
          </a:ln>
        </p:spPr>
        <p:txBody>
          <a:bodyPr>
            <a:spAutoFit/>
          </a:bodyPr>
          <a:lstStyle/>
          <a:p>
            <a:r>
              <a:rPr lang="zh-CN" altLang="en-US" sz="2400" b="1" dirty="0" smtClean="0">
                <a:latin typeface="黑体" panose="02010609060101010101" pitchFamily="49" charset="-122"/>
                <a:ea typeface="黑体" panose="02010609060101010101" pitchFamily="49" charset="-122"/>
              </a:rPr>
              <a:t>每年确认</a:t>
            </a:r>
            <a:endParaRPr lang="zh-CN" altLang="en-US" sz="2400" b="1" dirty="0">
              <a:latin typeface="黑体" panose="02010609060101010101" pitchFamily="49" charset="-122"/>
              <a:ea typeface="黑体" panose="02010609060101010101" pitchFamily="49" charset="-122"/>
            </a:endParaRPr>
          </a:p>
        </p:txBody>
      </p:sp>
      <p:sp>
        <p:nvSpPr>
          <p:cNvPr id="26" name="灯片编号占位符 5"/>
          <p:cNvSpPr>
            <a:spLocks noGrp="1"/>
          </p:cNvSpPr>
          <p:nvPr>
            <p:ph type="sldNum" sz="quarter" idx="12"/>
          </p:nvPr>
        </p:nvSpPr>
        <p:spPr>
          <a:xfrm>
            <a:off x="6553200" y="4767264"/>
            <a:ext cx="2133600" cy="274637"/>
          </a:xfrm>
        </p:spPr>
        <p:txBody>
          <a:bodyPr/>
          <a:lstStyle/>
          <a:p>
            <a:pPr>
              <a:defRPr/>
            </a:pPr>
            <a:fld id="{34608FA4-42F2-4632-98AE-12CAE29767E4}" type="slidenum">
              <a:rPr lang="zh-CN" altLang="en-US"/>
            </a:fld>
            <a:endParaRPr lang="zh-CN" altLang="en-US" sz="1800" dirty="0">
              <a:solidFill>
                <a:schemeClr val="tx1"/>
              </a:solidFill>
              <a:latin typeface="Arial" panose="020B0604020202020204" pitchFamily="34" charset="0"/>
              <a:ea typeface="宋体" panose="02010600030101010101" pitchFamily="2" charset="-122"/>
            </a:endParaRPr>
          </a:p>
        </p:txBody>
      </p:sp>
      <p:sp>
        <p:nvSpPr>
          <p:cNvPr id="158721" name="Rectangle 1"/>
          <p:cNvSpPr>
            <a:spLocks noChangeArrowheads="1"/>
          </p:cNvSpPr>
          <p:nvPr/>
        </p:nvSpPr>
        <p:spPr bwMode="auto">
          <a:xfrm>
            <a:off x="571472" y="1071552"/>
            <a:ext cx="7786742" cy="3323987"/>
          </a:xfrm>
          <a:prstGeom prst="rect">
            <a:avLst/>
          </a:prstGeom>
          <a:noFill/>
          <a:ln w="9525">
            <a:noFill/>
            <a:miter lim="800000"/>
          </a:ln>
          <a:effectLst/>
        </p:spPr>
        <p:txBody>
          <a:bodyPr vert="horz" wrap="square" lIns="91440" tIns="45720" rIns="91440" bIns="45720" numCol="1" anchor="ctr" anchorCtr="0" compatLnSpc="1">
            <a:spAutoFit/>
          </a:bodyPr>
          <a:lstStyle/>
          <a:p>
            <a:pPr>
              <a:lnSpc>
                <a:spcPct val="150000"/>
              </a:lnSpc>
            </a:pPr>
            <a:r>
              <a:rPr lang="zh-CN" altLang="en-US" sz="2800" dirty="0" smtClean="0"/>
              <a:t>纳税人次年需要由扣缴义务人继续办理专项附加扣除的，应当于</a:t>
            </a:r>
            <a:r>
              <a:rPr lang="zh-CN" altLang="en-US" sz="2800" dirty="0" smtClean="0">
                <a:solidFill>
                  <a:srgbClr val="FF0000"/>
                </a:solidFill>
              </a:rPr>
              <a:t>每年</a:t>
            </a:r>
            <a:r>
              <a:rPr lang="en-US" sz="2800" dirty="0" smtClean="0">
                <a:solidFill>
                  <a:srgbClr val="FF0000"/>
                </a:solidFill>
              </a:rPr>
              <a:t>12</a:t>
            </a:r>
            <a:r>
              <a:rPr lang="zh-CN" altLang="en-US" sz="2800" dirty="0" smtClean="0">
                <a:solidFill>
                  <a:srgbClr val="FF0000"/>
                </a:solidFill>
              </a:rPr>
              <a:t>月份</a:t>
            </a:r>
            <a:r>
              <a:rPr lang="zh-CN" altLang="en-US" sz="2800" dirty="0" smtClean="0"/>
              <a:t>对次年享受专项附加扣除的内容进行确认，并报送至扣缴义务人。纳税人未及时确认的，扣缴义务人于次年</a:t>
            </a:r>
            <a:r>
              <a:rPr lang="en-US" sz="2800" dirty="0" smtClean="0"/>
              <a:t>1</a:t>
            </a:r>
            <a:r>
              <a:rPr lang="zh-CN" altLang="en-US" sz="2800" dirty="0" smtClean="0"/>
              <a:t>月起暂停扣除，待纳税人确认后再行办理专项附加扣除</a:t>
            </a:r>
            <a:r>
              <a:rPr lang="zh-CN" altLang="en-US" sz="2800" dirty="0" smtClean="0">
                <a:latin typeface="Arial" panose="020B0604020202020204" pitchFamily="34" charset="0"/>
                <a:ea typeface="仿宋_GB2312"/>
                <a:cs typeface="Times New Roman" panose="02020603050405020304" pitchFamily="18" charset="0"/>
              </a:rPr>
              <a:t>。</a:t>
            </a:r>
            <a:endParaRPr lang="zh-CN" altLang="en-US" sz="2800" dirty="0" smtClean="0">
              <a:latin typeface="Arial" panose="020B0604020202020204" pitchFamily="34" charset="0"/>
              <a:ea typeface="仿宋_GB2312"/>
              <a:cs typeface="Times New Roman" panose="02020603050405020304" pitchFamily="18" charset="0"/>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37"/>
          <p:cNvSpPr/>
          <p:nvPr/>
        </p:nvSpPr>
        <p:spPr>
          <a:xfrm>
            <a:off x="428596" y="857238"/>
            <a:ext cx="8072494" cy="3786214"/>
          </a:xfrm>
          <a:prstGeom prst="roundRect">
            <a:avLst/>
          </a:prstGeom>
          <a:blipFill>
            <a:blip r:embed="rId1"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Group 7"/>
          <p:cNvGrpSpPr/>
          <p:nvPr/>
        </p:nvGrpSpPr>
        <p:grpSpPr bwMode="auto">
          <a:xfrm>
            <a:off x="315913" y="395288"/>
            <a:ext cx="390525" cy="206375"/>
            <a:chOff x="0" y="0"/>
            <a:chExt cx="1041399" cy="549275"/>
          </a:xfrm>
        </p:grpSpPr>
        <p:sp>
          <p:nvSpPr>
            <p:cNvPr id="50181"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50182"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50183"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
        <p:nvSpPr>
          <p:cNvPr id="8" name="直接连接符 6"/>
          <p:cNvSpPr>
            <a:spLocks noChangeShapeType="1"/>
          </p:cNvSpPr>
          <p:nvPr/>
        </p:nvSpPr>
        <p:spPr bwMode="auto">
          <a:xfrm>
            <a:off x="755650" y="625475"/>
            <a:ext cx="7848600" cy="0"/>
          </a:xfrm>
          <a:prstGeom prst="line">
            <a:avLst/>
          </a:prstGeom>
          <a:noFill/>
          <a:ln w="9525">
            <a:solidFill>
              <a:srgbClr val="7F7F7F"/>
            </a:solidFill>
            <a:bevel/>
          </a:ln>
        </p:spPr>
        <p:txBody>
          <a:bodyPr/>
          <a:lstStyle/>
          <a:p>
            <a:endParaRPr lang="zh-CN" altLang="en-US"/>
          </a:p>
        </p:txBody>
      </p:sp>
      <p:grpSp>
        <p:nvGrpSpPr>
          <p:cNvPr id="3" name="组合 57"/>
          <p:cNvGrpSpPr/>
          <p:nvPr/>
        </p:nvGrpSpPr>
        <p:grpSpPr bwMode="auto">
          <a:xfrm>
            <a:off x="5840413" y="354013"/>
            <a:ext cx="325437" cy="325437"/>
            <a:chOff x="0" y="0"/>
            <a:chExt cx="432833" cy="432834"/>
          </a:xfrm>
        </p:grpSpPr>
        <p:sp>
          <p:nvSpPr>
            <p:cNvPr id="1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1" name="Freeform 75"/>
            <p:cNvSpPr>
              <a:spLocks noChangeArrowheads="1"/>
            </p:cNvSpPr>
            <p:nvPr/>
          </p:nvSpPr>
          <p:spPr bwMode="auto">
            <a:xfrm>
              <a:off x="91984" y="111059"/>
              <a:ext cx="248863" cy="210716"/>
            </a:xfrm>
            <a:custGeom>
              <a:avLst/>
              <a:gdLst>
                <a:gd name="T0" fmla="*/ 572 w 602"/>
                <a:gd name="T1" fmla="*/ 509 h 510"/>
                <a:gd name="T2" fmla="*/ 572 w 602"/>
                <a:gd name="T3" fmla="*/ 509 h 510"/>
                <a:gd name="T4" fmla="*/ 28 w 602"/>
                <a:gd name="T5" fmla="*/ 509 h 510"/>
                <a:gd name="T6" fmla="*/ 0 w 602"/>
                <a:gd name="T7" fmla="*/ 481 h 510"/>
                <a:gd name="T8" fmla="*/ 0 w 602"/>
                <a:gd name="T9" fmla="*/ 28 h 510"/>
                <a:gd name="T10" fmla="*/ 28 w 602"/>
                <a:gd name="T11" fmla="*/ 0 h 510"/>
                <a:gd name="T12" fmla="*/ 56 w 602"/>
                <a:gd name="T13" fmla="*/ 28 h 510"/>
                <a:gd name="T14" fmla="*/ 56 w 602"/>
                <a:gd name="T15" fmla="*/ 389 h 510"/>
                <a:gd name="T16" fmla="*/ 56 w 602"/>
                <a:gd name="T17" fmla="*/ 452 h 510"/>
                <a:gd name="T18" fmla="*/ 572 w 602"/>
                <a:gd name="T19" fmla="*/ 452 h 510"/>
                <a:gd name="T20" fmla="*/ 601 w 602"/>
                <a:gd name="T21" fmla="*/ 481 h 510"/>
                <a:gd name="T22" fmla="*/ 572 w 602"/>
                <a:gd name="T23" fmla="*/ 509 h 510"/>
                <a:gd name="T24" fmla="*/ 509 w 602"/>
                <a:gd name="T25" fmla="*/ 424 h 510"/>
                <a:gd name="T26" fmla="*/ 509 w 602"/>
                <a:gd name="T27" fmla="*/ 424 h 510"/>
                <a:gd name="T28" fmla="*/ 452 w 602"/>
                <a:gd name="T29" fmla="*/ 424 h 510"/>
                <a:gd name="T30" fmla="*/ 424 w 602"/>
                <a:gd name="T31" fmla="*/ 396 h 510"/>
                <a:gd name="T32" fmla="*/ 424 w 602"/>
                <a:gd name="T33" fmla="*/ 198 h 510"/>
                <a:gd name="T34" fmla="*/ 452 w 602"/>
                <a:gd name="T35" fmla="*/ 170 h 510"/>
                <a:gd name="T36" fmla="*/ 509 w 602"/>
                <a:gd name="T37" fmla="*/ 170 h 510"/>
                <a:gd name="T38" fmla="*/ 537 w 602"/>
                <a:gd name="T39" fmla="*/ 198 h 510"/>
                <a:gd name="T40" fmla="*/ 537 w 602"/>
                <a:gd name="T41" fmla="*/ 396 h 510"/>
                <a:gd name="T42" fmla="*/ 509 w 602"/>
                <a:gd name="T43" fmla="*/ 424 h 510"/>
                <a:gd name="T44" fmla="*/ 346 w 602"/>
                <a:gd name="T45" fmla="*/ 424 h 510"/>
                <a:gd name="T46" fmla="*/ 346 w 602"/>
                <a:gd name="T47" fmla="*/ 424 h 510"/>
                <a:gd name="T48" fmla="*/ 290 w 602"/>
                <a:gd name="T49" fmla="*/ 424 h 510"/>
                <a:gd name="T50" fmla="*/ 261 w 602"/>
                <a:gd name="T51" fmla="*/ 396 h 510"/>
                <a:gd name="T52" fmla="*/ 261 w 602"/>
                <a:gd name="T53" fmla="*/ 85 h 510"/>
                <a:gd name="T54" fmla="*/ 290 w 602"/>
                <a:gd name="T55" fmla="*/ 57 h 510"/>
                <a:gd name="T56" fmla="*/ 346 w 602"/>
                <a:gd name="T57" fmla="*/ 57 h 510"/>
                <a:gd name="T58" fmla="*/ 374 w 602"/>
                <a:gd name="T59" fmla="*/ 85 h 510"/>
                <a:gd name="T60" fmla="*/ 374 w 602"/>
                <a:gd name="T61" fmla="*/ 396 h 510"/>
                <a:gd name="T62" fmla="*/ 346 w 602"/>
                <a:gd name="T63" fmla="*/ 424 h 510"/>
                <a:gd name="T64" fmla="*/ 191 w 602"/>
                <a:gd name="T65" fmla="*/ 424 h 510"/>
                <a:gd name="T66" fmla="*/ 191 w 602"/>
                <a:gd name="T67" fmla="*/ 424 h 510"/>
                <a:gd name="T68" fmla="*/ 134 w 602"/>
                <a:gd name="T69" fmla="*/ 424 h 510"/>
                <a:gd name="T70" fmla="*/ 106 w 602"/>
                <a:gd name="T71" fmla="*/ 396 h 510"/>
                <a:gd name="T72" fmla="*/ 106 w 602"/>
                <a:gd name="T73" fmla="*/ 339 h 510"/>
                <a:gd name="T74" fmla="*/ 134 w 602"/>
                <a:gd name="T75" fmla="*/ 311 h 510"/>
                <a:gd name="T76" fmla="*/ 191 w 602"/>
                <a:gd name="T77" fmla="*/ 311 h 510"/>
                <a:gd name="T78" fmla="*/ 219 w 602"/>
                <a:gd name="T79" fmla="*/ 339 h 510"/>
                <a:gd name="T80" fmla="*/ 219 w 602"/>
                <a:gd name="T81" fmla="*/ 396 h 510"/>
                <a:gd name="T82" fmla="*/ 191 w 602"/>
                <a:gd name="T83" fmla="*/ 424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4" name="组合 60"/>
          <p:cNvGrpSpPr/>
          <p:nvPr/>
        </p:nvGrpSpPr>
        <p:grpSpPr bwMode="auto">
          <a:xfrm>
            <a:off x="6326188" y="354013"/>
            <a:ext cx="325437" cy="325437"/>
            <a:chOff x="0" y="0"/>
            <a:chExt cx="432833" cy="432834"/>
          </a:xfrm>
        </p:grpSpPr>
        <p:sp>
          <p:nvSpPr>
            <p:cNvPr id="13"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4" name="Freeform 84"/>
            <p:cNvSpPr>
              <a:spLocks noChangeArrowheads="1"/>
            </p:cNvSpPr>
            <p:nvPr/>
          </p:nvSpPr>
          <p:spPr bwMode="auto">
            <a:xfrm>
              <a:off x="101594" y="91986"/>
              <a:ext cx="248863" cy="248863"/>
            </a:xfrm>
            <a:custGeom>
              <a:avLst/>
              <a:gdLst>
                <a:gd name="T0" fmla="*/ 332 w 602"/>
                <a:gd name="T1" fmla="*/ 268 h 602"/>
                <a:gd name="T2" fmla="*/ 332 w 602"/>
                <a:gd name="T3" fmla="*/ 268 h 602"/>
                <a:gd name="T4" fmla="*/ 332 w 602"/>
                <a:gd name="T5" fmla="*/ 0 h 602"/>
                <a:gd name="T6" fmla="*/ 601 w 602"/>
                <a:gd name="T7" fmla="*/ 268 h 602"/>
                <a:gd name="T8" fmla="*/ 332 w 602"/>
                <a:gd name="T9" fmla="*/ 268 h 602"/>
                <a:gd name="T10" fmla="*/ 276 w 602"/>
                <a:gd name="T11" fmla="*/ 601 h 602"/>
                <a:gd name="T12" fmla="*/ 276 w 602"/>
                <a:gd name="T13" fmla="*/ 601 h 602"/>
                <a:gd name="T14" fmla="*/ 0 w 602"/>
                <a:gd name="T15" fmla="*/ 325 h 602"/>
                <a:gd name="T16" fmla="*/ 276 w 602"/>
                <a:gd name="T17" fmla="*/ 56 h 602"/>
                <a:gd name="T18" fmla="*/ 276 w 602"/>
                <a:gd name="T19" fmla="*/ 325 h 602"/>
                <a:gd name="T20" fmla="*/ 544 w 602"/>
                <a:gd name="T21" fmla="*/ 325 h 602"/>
                <a:gd name="T22" fmla="*/ 276 w 602"/>
                <a:gd name="T23" fmla="*/ 601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5" name="组合 51"/>
          <p:cNvGrpSpPr/>
          <p:nvPr/>
        </p:nvGrpSpPr>
        <p:grpSpPr bwMode="auto">
          <a:xfrm>
            <a:off x="6811963" y="354013"/>
            <a:ext cx="323850" cy="323850"/>
            <a:chOff x="0" y="0"/>
            <a:chExt cx="432048" cy="432048"/>
          </a:xfrm>
        </p:grpSpPr>
        <p:sp>
          <p:nvSpPr>
            <p:cNvPr id="16"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7" name="Freeform 110"/>
            <p:cNvSpPr>
              <a:spLocks noChangeArrowheads="1"/>
            </p:cNvSpPr>
            <p:nvPr/>
          </p:nvSpPr>
          <p:spPr bwMode="auto">
            <a:xfrm>
              <a:off x="103078" y="91593"/>
              <a:ext cx="250679" cy="248862"/>
            </a:xfrm>
            <a:custGeom>
              <a:avLst/>
              <a:gdLst>
                <a:gd name="T0" fmla="*/ 608 w 609"/>
                <a:gd name="T1" fmla="*/ 544 h 602"/>
                <a:gd name="T2" fmla="*/ 608 w 609"/>
                <a:gd name="T3" fmla="*/ 544 h 602"/>
                <a:gd name="T4" fmla="*/ 551 w 609"/>
                <a:gd name="T5" fmla="*/ 601 h 602"/>
                <a:gd name="T6" fmla="*/ 509 w 609"/>
                <a:gd name="T7" fmla="*/ 587 h 602"/>
                <a:gd name="T8" fmla="*/ 346 w 609"/>
                <a:gd name="T9" fmla="*/ 417 h 602"/>
                <a:gd name="T10" fmla="*/ 226 w 609"/>
                <a:gd name="T11" fmla="*/ 453 h 602"/>
                <a:gd name="T12" fmla="*/ 0 w 609"/>
                <a:gd name="T13" fmla="*/ 226 h 602"/>
                <a:gd name="T14" fmla="*/ 226 w 609"/>
                <a:gd name="T15" fmla="*/ 0 h 602"/>
                <a:gd name="T16" fmla="*/ 452 w 609"/>
                <a:gd name="T17" fmla="*/ 226 h 602"/>
                <a:gd name="T18" fmla="*/ 424 w 609"/>
                <a:gd name="T19" fmla="*/ 340 h 602"/>
                <a:gd name="T20" fmla="*/ 587 w 609"/>
                <a:gd name="T21" fmla="*/ 502 h 602"/>
                <a:gd name="T22" fmla="*/ 608 w 609"/>
                <a:gd name="T23" fmla="*/ 544 h 602"/>
                <a:gd name="T24" fmla="*/ 226 w 609"/>
                <a:gd name="T25" fmla="*/ 57 h 602"/>
                <a:gd name="T26" fmla="*/ 226 w 609"/>
                <a:gd name="T27" fmla="*/ 57 h 602"/>
                <a:gd name="T28" fmla="*/ 56 w 609"/>
                <a:gd name="T29" fmla="*/ 226 h 602"/>
                <a:gd name="T30" fmla="*/ 226 w 609"/>
                <a:gd name="T31" fmla="*/ 396 h 602"/>
                <a:gd name="T32" fmla="*/ 396 w 609"/>
                <a:gd name="T33" fmla="*/ 226 h 602"/>
                <a:gd name="T34" fmla="*/ 226 w 609"/>
                <a:gd name="T35" fmla="*/ 57 h 602"/>
                <a:gd name="T36" fmla="*/ 325 w 609"/>
                <a:gd name="T37" fmla="*/ 255 h 602"/>
                <a:gd name="T38" fmla="*/ 325 w 609"/>
                <a:gd name="T39" fmla="*/ 255 h 602"/>
                <a:gd name="T40" fmla="*/ 254 w 609"/>
                <a:gd name="T41" fmla="*/ 255 h 602"/>
                <a:gd name="T42" fmla="*/ 254 w 609"/>
                <a:gd name="T43" fmla="*/ 318 h 602"/>
                <a:gd name="T44" fmla="*/ 226 w 609"/>
                <a:gd name="T45" fmla="*/ 347 h 602"/>
                <a:gd name="T46" fmla="*/ 198 w 609"/>
                <a:gd name="T47" fmla="*/ 318 h 602"/>
                <a:gd name="T48" fmla="*/ 198 w 609"/>
                <a:gd name="T49" fmla="*/ 255 h 602"/>
                <a:gd name="T50" fmla="*/ 134 w 609"/>
                <a:gd name="T51" fmla="*/ 255 h 602"/>
                <a:gd name="T52" fmla="*/ 106 w 609"/>
                <a:gd name="T53" fmla="*/ 226 h 602"/>
                <a:gd name="T54" fmla="*/ 134 w 609"/>
                <a:gd name="T55" fmla="*/ 198 h 602"/>
                <a:gd name="T56" fmla="*/ 198 w 609"/>
                <a:gd name="T57" fmla="*/ 198 h 602"/>
                <a:gd name="T58" fmla="*/ 198 w 609"/>
                <a:gd name="T59" fmla="*/ 127 h 602"/>
                <a:gd name="T60" fmla="*/ 226 w 609"/>
                <a:gd name="T61" fmla="*/ 99 h 602"/>
                <a:gd name="T62" fmla="*/ 254 w 609"/>
                <a:gd name="T63" fmla="*/ 127 h 602"/>
                <a:gd name="T64" fmla="*/ 254 w 609"/>
                <a:gd name="T65" fmla="*/ 198 h 602"/>
                <a:gd name="T66" fmla="*/ 325 w 609"/>
                <a:gd name="T67" fmla="*/ 198 h 602"/>
                <a:gd name="T68" fmla="*/ 353 w 609"/>
                <a:gd name="T69" fmla="*/ 226 h 602"/>
                <a:gd name="T70" fmla="*/ 325 w 609"/>
                <a:gd name="T71" fmla="*/ 25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6" name="组合 54"/>
          <p:cNvGrpSpPr/>
          <p:nvPr/>
        </p:nvGrpSpPr>
        <p:grpSpPr bwMode="auto">
          <a:xfrm>
            <a:off x="7297738" y="354013"/>
            <a:ext cx="325437" cy="325437"/>
            <a:chOff x="0" y="0"/>
            <a:chExt cx="432833" cy="432834"/>
          </a:xfrm>
        </p:grpSpPr>
        <p:sp>
          <p:nvSpPr>
            <p:cNvPr id="19"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0" name="Freeform 16"/>
            <p:cNvSpPr>
              <a:spLocks noChangeArrowheads="1"/>
            </p:cNvSpPr>
            <p:nvPr/>
          </p:nvSpPr>
          <p:spPr bwMode="auto">
            <a:xfrm>
              <a:off x="118324" y="102885"/>
              <a:ext cx="196183" cy="227065"/>
            </a:xfrm>
            <a:custGeom>
              <a:avLst/>
              <a:gdLst>
                <a:gd name="T0" fmla="*/ 446 w 475"/>
                <a:gd name="T1" fmla="*/ 551 h 552"/>
                <a:gd name="T2" fmla="*/ 446 w 475"/>
                <a:gd name="T3" fmla="*/ 551 h 552"/>
                <a:gd name="T4" fmla="*/ 417 w 475"/>
                <a:gd name="T5" fmla="*/ 551 h 552"/>
                <a:gd name="T6" fmla="*/ 417 w 475"/>
                <a:gd name="T7" fmla="*/ 0 h 552"/>
                <a:gd name="T8" fmla="*/ 446 w 475"/>
                <a:gd name="T9" fmla="*/ 0 h 552"/>
                <a:gd name="T10" fmla="*/ 474 w 475"/>
                <a:gd name="T11" fmla="*/ 28 h 552"/>
                <a:gd name="T12" fmla="*/ 474 w 475"/>
                <a:gd name="T13" fmla="*/ 523 h 552"/>
                <a:gd name="T14" fmla="*/ 446 w 475"/>
                <a:gd name="T15" fmla="*/ 551 h 552"/>
                <a:gd name="T16" fmla="*/ 57 w 475"/>
                <a:gd name="T17" fmla="*/ 523 h 552"/>
                <a:gd name="T18" fmla="*/ 57 w 475"/>
                <a:gd name="T19" fmla="*/ 523 h 552"/>
                <a:gd name="T20" fmla="*/ 57 w 475"/>
                <a:gd name="T21" fmla="*/ 495 h 552"/>
                <a:gd name="T22" fmla="*/ 106 w 475"/>
                <a:gd name="T23" fmla="*/ 495 h 552"/>
                <a:gd name="T24" fmla="*/ 163 w 475"/>
                <a:gd name="T25" fmla="*/ 438 h 552"/>
                <a:gd name="T26" fmla="*/ 106 w 475"/>
                <a:gd name="T27" fmla="*/ 381 h 552"/>
                <a:gd name="T28" fmla="*/ 57 w 475"/>
                <a:gd name="T29" fmla="*/ 381 h 552"/>
                <a:gd name="T30" fmla="*/ 57 w 475"/>
                <a:gd name="T31" fmla="*/ 332 h 552"/>
                <a:gd name="T32" fmla="*/ 106 w 475"/>
                <a:gd name="T33" fmla="*/ 332 h 552"/>
                <a:gd name="T34" fmla="*/ 163 w 475"/>
                <a:gd name="T35" fmla="*/ 275 h 552"/>
                <a:gd name="T36" fmla="*/ 106 w 475"/>
                <a:gd name="T37" fmla="*/ 219 h 552"/>
                <a:gd name="T38" fmla="*/ 57 w 475"/>
                <a:gd name="T39" fmla="*/ 219 h 552"/>
                <a:gd name="T40" fmla="*/ 57 w 475"/>
                <a:gd name="T41" fmla="*/ 169 h 552"/>
                <a:gd name="T42" fmla="*/ 106 w 475"/>
                <a:gd name="T43" fmla="*/ 169 h 552"/>
                <a:gd name="T44" fmla="*/ 163 w 475"/>
                <a:gd name="T45" fmla="*/ 113 h 552"/>
                <a:gd name="T46" fmla="*/ 106 w 475"/>
                <a:gd name="T47" fmla="*/ 56 h 552"/>
                <a:gd name="T48" fmla="*/ 57 w 475"/>
                <a:gd name="T49" fmla="*/ 56 h 552"/>
                <a:gd name="T50" fmla="*/ 57 w 475"/>
                <a:gd name="T51" fmla="*/ 28 h 552"/>
                <a:gd name="T52" fmla="*/ 85 w 475"/>
                <a:gd name="T53" fmla="*/ 0 h 552"/>
                <a:gd name="T54" fmla="*/ 389 w 475"/>
                <a:gd name="T55" fmla="*/ 0 h 552"/>
                <a:gd name="T56" fmla="*/ 389 w 475"/>
                <a:gd name="T57" fmla="*/ 551 h 552"/>
                <a:gd name="T58" fmla="*/ 85 w 475"/>
                <a:gd name="T59" fmla="*/ 551 h 552"/>
                <a:gd name="T60" fmla="*/ 57 w 475"/>
                <a:gd name="T61" fmla="*/ 523 h 552"/>
                <a:gd name="T62" fmla="*/ 135 w 475"/>
                <a:gd name="T63" fmla="*/ 113 h 552"/>
                <a:gd name="T64" fmla="*/ 135 w 475"/>
                <a:gd name="T65" fmla="*/ 113 h 552"/>
                <a:gd name="T66" fmla="*/ 106 w 475"/>
                <a:gd name="T67" fmla="*/ 141 h 552"/>
                <a:gd name="T68" fmla="*/ 29 w 475"/>
                <a:gd name="T69" fmla="*/ 141 h 552"/>
                <a:gd name="T70" fmla="*/ 0 w 475"/>
                <a:gd name="T71" fmla="*/ 113 h 552"/>
                <a:gd name="T72" fmla="*/ 29 w 475"/>
                <a:gd name="T73" fmla="*/ 85 h 552"/>
                <a:gd name="T74" fmla="*/ 106 w 475"/>
                <a:gd name="T75" fmla="*/ 85 h 552"/>
                <a:gd name="T76" fmla="*/ 135 w 475"/>
                <a:gd name="T77" fmla="*/ 113 h 552"/>
                <a:gd name="T78" fmla="*/ 29 w 475"/>
                <a:gd name="T79" fmla="*/ 247 h 552"/>
                <a:gd name="T80" fmla="*/ 29 w 475"/>
                <a:gd name="T81" fmla="*/ 247 h 552"/>
                <a:gd name="T82" fmla="*/ 106 w 475"/>
                <a:gd name="T83" fmla="*/ 247 h 552"/>
                <a:gd name="T84" fmla="*/ 135 w 475"/>
                <a:gd name="T85" fmla="*/ 275 h 552"/>
                <a:gd name="T86" fmla="*/ 106 w 475"/>
                <a:gd name="T87" fmla="*/ 304 h 552"/>
                <a:gd name="T88" fmla="*/ 29 w 475"/>
                <a:gd name="T89" fmla="*/ 304 h 552"/>
                <a:gd name="T90" fmla="*/ 0 w 475"/>
                <a:gd name="T91" fmla="*/ 275 h 552"/>
                <a:gd name="T92" fmla="*/ 29 w 475"/>
                <a:gd name="T93" fmla="*/ 247 h 552"/>
                <a:gd name="T94" fmla="*/ 29 w 475"/>
                <a:gd name="T95" fmla="*/ 410 h 552"/>
                <a:gd name="T96" fmla="*/ 29 w 475"/>
                <a:gd name="T97" fmla="*/ 410 h 552"/>
                <a:gd name="T98" fmla="*/ 106 w 475"/>
                <a:gd name="T99" fmla="*/ 410 h 552"/>
                <a:gd name="T100" fmla="*/ 135 w 475"/>
                <a:gd name="T101" fmla="*/ 438 h 552"/>
                <a:gd name="T102" fmla="*/ 106 w 475"/>
                <a:gd name="T103" fmla="*/ 466 h 552"/>
                <a:gd name="T104" fmla="*/ 29 w 475"/>
                <a:gd name="T105" fmla="*/ 466 h 552"/>
                <a:gd name="T106" fmla="*/ 0 w 475"/>
                <a:gd name="T107" fmla="*/ 438 h 552"/>
                <a:gd name="T108" fmla="*/ 29 w 475"/>
                <a:gd name="T109" fmla="*/ 410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7" name="组合 48"/>
          <p:cNvGrpSpPr/>
          <p:nvPr/>
        </p:nvGrpSpPr>
        <p:grpSpPr bwMode="auto">
          <a:xfrm>
            <a:off x="7785100" y="354013"/>
            <a:ext cx="323850" cy="325437"/>
            <a:chOff x="0" y="0"/>
            <a:chExt cx="432048" cy="432834"/>
          </a:xfrm>
        </p:grpSpPr>
        <p:sp>
          <p:nvSpPr>
            <p:cNvPr id="22"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3" name="Freeform 59"/>
            <p:cNvSpPr>
              <a:spLocks noChangeArrowheads="1"/>
            </p:cNvSpPr>
            <p:nvPr/>
          </p:nvSpPr>
          <p:spPr bwMode="auto">
            <a:xfrm>
              <a:off x="96134" y="91078"/>
              <a:ext cx="239780" cy="250679"/>
            </a:xfrm>
            <a:custGeom>
              <a:avLst/>
              <a:gdLst>
                <a:gd name="T0" fmla="*/ 566 w 581"/>
                <a:gd name="T1" fmla="*/ 523 h 609"/>
                <a:gd name="T2" fmla="*/ 474 w 581"/>
                <a:gd name="T3" fmla="*/ 608 h 609"/>
                <a:gd name="T4" fmla="*/ 417 w 581"/>
                <a:gd name="T5" fmla="*/ 558 h 609"/>
                <a:gd name="T6" fmla="*/ 439 w 581"/>
                <a:gd name="T7" fmla="*/ 509 h 609"/>
                <a:gd name="T8" fmla="*/ 474 w 581"/>
                <a:gd name="T9" fmla="*/ 537 h 609"/>
                <a:gd name="T10" fmla="*/ 552 w 581"/>
                <a:gd name="T11" fmla="*/ 474 h 609"/>
                <a:gd name="T12" fmla="*/ 566 w 581"/>
                <a:gd name="T13" fmla="*/ 523 h 609"/>
                <a:gd name="T14" fmla="*/ 474 w 581"/>
                <a:gd name="T15" fmla="*/ 495 h 609"/>
                <a:gd name="T16" fmla="*/ 382 w 581"/>
                <a:gd name="T17" fmla="*/ 537 h 609"/>
                <a:gd name="T18" fmla="*/ 424 w 581"/>
                <a:gd name="T19" fmla="*/ 608 h 609"/>
                <a:gd name="T20" fmla="*/ 0 w 581"/>
                <a:gd name="T21" fmla="*/ 580 h 609"/>
                <a:gd name="T22" fmla="*/ 29 w 581"/>
                <a:gd name="T23" fmla="*/ 56 h 609"/>
                <a:gd name="T24" fmla="*/ 78 w 581"/>
                <a:gd name="T25" fmla="*/ 85 h 609"/>
                <a:gd name="T26" fmla="*/ 191 w 581"/>
                <a:gd name="T27" fmla="*/ 85 h 609"/>
                <a:gd name="T28" fmla="*/ 219 w 581"/>
                <a:gd name="T29" fmla="*/ 56 h 609"/>
                <a:gd name="T30" fmla="*/ 276 w 581"/>
                <a:gd name="T31" fmla="*/ 141 h 609"/>
                <a:gd name="T32" fmla="*/ 333 w 581"/>
                <a:gd name="T33" fmla="*/ 56 h 609"/>
                <a:gd name="T34" fmla="*/ 361 w 581"/>
                <a:gd name="T35" fmla="*/ 85 h 609"/>
                <a:gd name="T36" fmla="*/ 474 w 581"/>
                <a:gd name="T37" fmla="*/ 85 h 609"/>
                <a:gd name="T38" fmla="*/ 523 w 581"/>
                <a:gd name="T39" fmla="*/ 56 h 609"/>
                <a:gd name="T40" fmla="*/ 552 w 581"/>
                <a:gd name="T41" fmla="*/ 445 h 609"/>
                <a:gd name="T42" fmla="*/ 474 w 581"/>
                <a:gd name="T43" fmla="*/ 495 h 609"/>
                <a:gd name="T44" fmla="*/ 78 w 581"/>
                <a:gd name="T45" fmla="*/ 488 h 609"/>
                <a:gd name="T46" fmla="*/ 283 w 581"/>
                <a:gd name="T47" fmla="*/ 509 h 609"/>
                <a:gd name="T48" fmla="*/ 283 w 581"/>
                <a:gd name="T49" fmla="*/ 467 h 609"/>
                <a:gd name="T50" fmla="*/ 78 w 581"/>
                <a:gd name="T51" fmla="*/ 488 h 609"/>
                <a:gd name="T52" fmla="*/ 446 w 581"/>
                <a:gd name="T53" fmla="*/ 219 h 609"/>
                <a:gd name="T54" fmla="*/ 78 w 581"/>
                <a:gd name="T55" fmla="*/ 247 h 609"/>
                <a:gd name="T56" fmla="*/ 446 w 581"/>
                <a:gd name="T57" fmla="*/ 276 h 609"/>
                <a:gd name="T58" fmla="*/ 446 w 581"/>
                <a:gd name="T59" fmla="*/ 219 h 609"/>
                <a:gd name="T60" fmla="*/ 446 w 581"/>
                <a:gd name="T61" fmla="*/ 339 h 609"/>
                <a:gd name="T62" fmla="*/ 226 w 581"/>
                <a:gd name="T63" fmla="*/ 339 h 609"/>
                <a:gd name="T64" fmla="*/ 78 w 581"/>
                <a:gd name="T65" fmla="*/ 367 h 609"/>
                <a:gd name="T66" fmla="*/ 226 w 581"/>
                <a:gd name="T67" fmla="*/ 396 h 609"/>
                <a:gd name="T68" fmla="*/ 446 w 581"/>
                <a:gd name="T69" fmla="*/ 396 h 609"/>
                <a:gd name="T70" fmla="*/ 446 w 581"/>
                <a:gd name="T71" fmla="*/ 339 h 609"/>
                <a:gd name="T72" fmla="*/ 417 w 581"/>
                <a:gd name="T73" fmla="*/ 113 h 609"/>
                <a:gd name="T74" fmla="*/ 389 w 581"/>
                <a:gd name="T75" fmla="*/ 28 h 609"/>
                <a:gd name="T76" fmla="*/ 446 w 581"/>
                <a:gd name="T77" fmla="*/ 28 h 609"/>
                <a:gd name="T78" fmla="*/ 417 w 581"/>
                <a:gd name="T79" fmla="*/ 113 h 609"/>
                <a:gd name="T80" fmla="*/ 276 w 581"/>
                <a:gd name="T81" fmla="*/ 113 h 609"/>
                <a:gd name="T82" fmla="*/ 248 w 581"/>
                <a:gd name="T83" fmla="*/ 28 h 609"/>
                <a:gd name="T84" fmla="*/ 304 w 581"/>
                <a:gd name="T85" fmla="*/ 28 h 609"/>
                <a:gd name="T86" fmla="*/ 276 w 581"/>
                <a:gd name="T87" fmla="*/ 113 h 609"/>
                <a:gd name="T88" fmla="*/ 135 w 581"/>
                <a:gd name="T89" fmla="*/ 113 h 609"/>
                <a:gd name="T90" fmla="*/ 106 w 581"/>
                <a:gd name="T91" fmla="*/ 28 h 609"/>
                <a:gd name="T92" fmla="*/ 163 w 581"/>
                <a:gd name="T93" fmla="*/ 28 h 609"/>
                <a:gd name="T94" fmla="*/ 135 w 581"/>
                <a:gd name="T95" fmla="*/ 113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sp>
        <p:nvSpPr>
          <p:cNvPr id="24" name="TextBox 24"/>
          <p:cNvSpPr txBox="1">
            <a:spLocks noChangeArrowheads="1"/>
          </p:cNvSpPr>
          <p:nvPr/>
        </p:nvSpPr>
        <p:spPr bwMode="auto">
          <a:xfrm>
            <a:off x="785786" y="142858"/>
            <a:ext cx="4286250" cy="461665"/>
          </a:xfrm>
          <a:prstGeom prst="rect">
            <a:avLst/>
          </a:prstGeom>
          <a:noFill/>
          <a:ln w="9525">
            <a:noFill/>
            <a:miter lim="800000"/>
          </a:ln>
        </p:spPr>
        <p:txBody>
          <a:bodyPr>
            <a:spAutoFit/>
          </a:bodyPr>
          <a:lstStyle/>
          <a:p>
            <a:r>
              <a:rPr lang="zh-CN" altLang="en-US" sz="2400" b="1" dirty="0" smtClean="0">
                <a:latin typeface="黑体" panose="02010609060101010101" pitchFamily="49" charset="-122"/>
                <a:ea typeface="黑体" panose="02010609060101010101" pitchFamily="49" charset="-122"/>
              </a:rPr>
              <a:t>留存备查时间</a:t>
            </a:r>
            <a:endParaRPr lang="zh-CN" altLang="en-US" sz="2400" b="1" dirty="0">
              <a:latin typeface="黑体" panose="02010609060101010101" pitchFamily="49" charset="-122"/>
              <a:ea typeface="黑体" panose="02010609060101010101" pitchFamily="49" charset="-122"/>
            </a:endParaRPr>
          </a:p>
        </p:txBody>
      </p:sp>
      <p:sp>
        <p:nvSpPr>
          <p:cNvPr id="26" name="灯片编号占位符 5"/>
          <p:cNvSpPr>
            <a:spLocks noGrp="1"/>
          </p:cNvSpPr>
          <p:nvPr>
            <p:ph type="sldNum" sz="quarter" idx="12"/>
          </p:nvPr>
        </p:nvSpPr>
        <p:spPr>
          <a:xfrm>
            <a:off x="6553200" y="4767264"/>
            <a:ext cx="2133600" cy="274637"/>
          </a:xfrm>
        </p:spPr>
        <p:txBody>
          <a:bodyPr/>
          <a:lstStyle/>
          <a:p>
            <a:pPr>
              <a:defRPr/>
            </a:pPr>
            <a:fld id="{34608FA4-42F2-4632-98AE-12CAE29767E4}" type="slidenum">
              <a:rPr lang="zh-CN" altLang="en-US"/>
            </a:fld>
            <a:endParaRPr lang="zh-CN" altLang="en-US" sz="1800" dirty="0">
              <a:solidFill>
                <a:schemeClr val="tx1"/>
              </a:solidFill>
              <a:latin typeface="Arial" panose="020B0604020202020204" pitchFamily="34" charset="0"/>
              <a:ea typeface="宋体" panose="02010600030101010101" pitchFamily="2" charset="-122"/>
            </a:endParaRPr>
          </a:p>
        </p:txBody>
      </p:sp>
      <p:sp>
        <p:nvSpPr>
          <p:cNvPr id="158721" name="Rectangle 1"/>
          <p:cNvSpPr>
            <a:spLocks noChangeArrowheads="1"/>
          </p:cNvSpPr>
          <p:nvPr/>
        </p:nvSpPr>
        <p:spPr bwMode="auto">
          <a:xfrm>
            <a:off x="571472" y="1071552"/>
            <a:ext cx="7786742" cy="3175228"/>
          </a:xfrm>
          <a:prstGeom prst="rect">
            <a:avLst/>
          </a:prstGeom>
          <a:noFill/>
          <a:ln w="9525">
            <a:noFill/>
            <a:miter lim="800000"/>
          </a:ln>
          <a:effectLst/>
        </p:spPr>
        <p:txBody>
          <a:bodyPr vert="horz" wrap="square" lIns="91440" tIns="45720" rIns="91440" bIns="45720" numCol="1" anchor="ctr" anchorCtr="0" compatLnSpc="1">
            <a:spAutoFit/>
          </a:bodyPr>
          <a:lstStyle/>
          <a:p>
            <a:pPr>
              <a:lnSpc>
                <a:spcPts val="3800"/>
              </a:lnSpc>
            </a:pPr>
            <a:r>
              <a:rPr lang="zh-CN" altLang="en-US" sz="2800" dirty="0" smtClean="0"/>
              <a:t>纳税人应当将</a:t>
            </a:r>
            <a:r>
              <a:rPr lang="en-US" altLang="zh-CN" sz="2800" dirty="0" smtClean="0"/>
              <a:t>《</a:t>
            </a:r>
            <a:r>
              <a:rPr lang="zh-CN" altLang="en-US" sz="2800" dirty="0" smtClean="0"/>
              <a:t>扣除信息表</a:t>
            </a:r>
            <a:r>
              <a:rPr lang="en-US" altLang="zh-CN" sz="2800" dirty="0" smtClean="0"/>
              <a:t>》</a:t>
            </a:r>
            <a:r>
              <a:rPr lang="zh-CN" altLang="en-US" sz="2800" dirty="0" smtClean="0"/>
              <a:t>及相关留存备查资料，自法定汇算清缴期结束后保存</a:t>
            </a:r>
            <a:r>
              <a:rPr lang="zh-CN" altLang="en-US" sz="2800" dirty="0" smtClean="0">
                <a:solidFill>
                  <a:srgbClr val="FF0000"/>
                </a:solidFill>
              </a:rPr>
              <a:t>五年。</a:t>
            </a:r>
            <a:br>
              <a:rPr lang="en-US" sz="2800" dirty="0" smtClean="0"/>
            </a:br>
            <a:r>
              <a:rPr lang="zh-CN" altLang="en-US" sz="2800" dirty="0" smtClean="0"/>
              <a:t>　　</a:t>
            </a:r>
            <a:endParaRPr lang="en-US" altLang="zh-CN" sz="2800" dirty="0" smtClean="0"/>
          </a:p>
          <a:p>
            <a:pPr>
              <a:lnSpc>
                <a:spcPts val="3800"/>
              </a:lnSpc>
            </a:pPr>
            <a:r>
              <a:rPr lang="zh-CN" altLang="en-US" sz="2800" dirty="0" smtClean="0"/>
              <a:t>纳税人报送给扣缴义务人的</a:t>
            </a:r>
            <a:r>
              <a:rPr lang="en-US" altLang="zh-CN" sz="2800" dirty="0" smtClean="0"/>
              <a:t>《</a:t>
            </a:r>
            <a:r>
              <a:rPr lang="zh-CN" altLang="en-US" sz="2800" dirty="0" smtClean="0"/>
              <a:t>扣除信息表</a:t>
            </a:r>
            <a:r>
              <a:rPr lang="en-US" altLang="zh-CN" sz="2800" dirty="0" smtClean="0"/>
              <a:t>》</a:t>
            </a:r>
            <a:r>
              <a:rPr lang="zh-CN" altLang="en-US" sz="2800" dirty="0" smtClean="0"/>
              <a:t>，扣缴义务人应当自预扣预缴年度的次年起</a:t>
            </a:r>
            <a:r>
              <a:rPr lang="zh-CN" altLang="en-US" sz="2800" dirty="0" smtClean="0">
                <a:solidFill>
                  <a:srgbClr val="FF0000"/>
                </a:solidFill>
              </a:rPr>
              <a:t>留存五年。</a:t>
            </a:r>
            <a:endParaRPr lang="zh-CN" altLang="en-US" sz="2800" dirty="0" smtClean="0">
              <a:solidFill>
                <a:srgbClr val="FF0000"/>
              </a:solidFill>
              <a:latin typeface="Arial" panose="020B0604020202020204" pitchFamily="34" charset="0"/>
              <a:ea typeface="仿宋_GB2312"/>
              <a:cs typeface="Times New Roman" panose="02020603050405020304" pitchFamily="18" charset="0"/>
            </a:endParaRPr>
          </a:p>
          <a:p>
            <a:pPr>
              <a:lnSpc>
                <a:spcPct val="150000"/>
              </a:lnSpc>
            </a:pPr>
            <a:endParaRPr lang="zh-CN" altLang="en-US" sz="2800" dirty="0" smtClean="0">
              <a:latin typeface="Arial" panose="020B0604020202020204" pitchFamily="34" charset="0"/>
              <a:ea typeface="仿宋_GB2312"/>
              <a:cs typeface="Times New Roman" panose="02020603050405020304" pitchFamily="18" charset="0"/>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37"/>
          <p:cNvSpPr/>
          <p:nvPr/>
        </p:nvSpPr>
        <p:spPr>
          <a:xfrm>
            <a:off x="428596" y="857238"/>
            <a:ext cx="8072494" cy="3786214"/>
          </a:xfrm>
          <a:prstGeom prst="roundRect">
            <a:avLst/>
          </a:prstGeom>
          <a:blipFill>
            <a:blip r:embed="rId1"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Group 7"/>
          <p:cNvGrpSpPr/>
          <p:nvPr/>
        </p:nvGrpSpPr>
        <p:grpSpPr bwMode="auto">
          <a:xfrm>
            <a:off x="315913" y="395288"/>
            <a:ext cx="390525" cy="206375"/>
            <a:chOff x="0" y="0"/>
            <a:chExt cx="1041399" cy="549275"/>
          </a:xfrm>
        </p:grpSpPr>
        <p:sp>
          <p:nvSpPr>
            <p:cNvPr id="50181" name="Freeform 16"/>
            <p:cNvSpPr>
              <a:spLocks noChangeArrowheads="1"/>
            </p:cNvSpPr>
            <p:nvPr/>
          </p:nvSpPr>
          <p:spPr bwMode="auto">
            <a:xfrm>
              <a:off x="0" y="0"/>
              <a:ext cx="361950" cy="549275"/>
            </a:xfrm>
            <a:custGeom>
              <a:avLst/>
              <a:gdLst>
                <a:gd name="T0" fmla="*/ 2147483647 w 400"/>
                <a:gd name="T1" fmla="*/ 2147483647 h 608"/>
                <a:gd name="T2" fmla="*/ 2147483647 w 400"/>
                <a:gd name="T3" fmla="*/ 0 h 608"/>
                <a:gd name="T4" fmla="*/ 2147483647 w 400"/>
                <a:gd name="T5" fmla="*/ 2147483647 h 608"/>
                <a:gd name="T6" fmla="*/ 2147483647 w 400"/>
                <a:gd name="T7" fmla="*/ 2147483647 h 608"/>
                <a:gd name="T8" fmla="*/ 0 w 400"/>
                <a:gd name="T9" fmla="*/ 2147483647 h 608"/>
                <a:gd name="T10" fmla="*/ 2147483647 w 400"/>
                <a:gd name="T11" fmla="*/ 2147483647 h 608"/>
                <a:gd name="T12" fmla="*/ 2147483647 w 400"/>
                <a:gd name="T13" fmla="*/ 2147483647 h 608"/>
                <a:gd name="T14" fmla="*/ 0 60000 65536"/>
                <a:gd name="T15" fmla="*/ 0 60000 65536"/>
                <a:gd name="T16" fmla="*/ 0 60000 65536"/>
                <a:gd name="T17" fmla="*/ 0 60000 65536"/>
                <a:gd name="T18" fmla="*/ 0 60000 65536"/>
                <a:gd name="T19" fmla="*/ 0 60000 65536"/>
                <a:gd name="T20" fmla="*/ 0 60000 65536"/>
                <a:gd name="T21" fmla="*/ 0 w 400"/>
                <a:gd name="T22" fmla="*/ 0 h 608"/>
                <a:gd name="T23" fmla="*/ 400 w 400"/>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608">
                  <a:moveTo>
                    <a:pt x="4" y="92"/>
                  </a:moveTo>
                  <a:lnTo>
                    <a:pt x="96" y="0"/>
                  </a:lnTo>
                  <a:lnTo>
                    <a:pt x="400" y="304"/>
                  </a:lnTo>
                  <a:lnTo>
                    <a:pt x="96" y="608"/>
                  </a:lnTo>
                  <a:lnTo>
                    <a:pt x="0" y="512"/>
                  </a:lnTo>
                  <a:lnTo>
                    <a:pt x="212" y="300"/>
                  </a:lnTo>
                  <a:lnTo>
                    <a:pt x="4" y="92"/>
                  </a:lnTo>
                  <a:close/>
                </a:path>
              </a:pathLst>
            </a:custGeom>
            <a:solidFill>
              <a:srgbClr val="005DA2"/>
            </a:solidFill>
            <a:ln w="9525">
              <a:noFill/>
              <a:miter lim="800000"/>
            </a:ln>
          </p:spPr>
          <p:txBody>
            <a:bodyPr/>
            <a:lstStyle/>
            <a:p>
              <a:endParaRPr lang="zh-CN" altLang="en-US"/>
            </a:p>
          </p:txBody>
        </p:sp>
        <p:sp>
          <p:nvSpPr>
            <p:cNvPr id="50182" name="Freeform 17"/>
            <p:cNvSpPr>
              <a:spLocks noChangeArrowheads="1"/>
            </p:cNvSpPr>
            <p:nvPr/>
          </p:nvSpPr>
          <p:spPr bwMode="auto">
            <a:xfrm>
              <a:off x="3381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6" y="0"/>
                  </a:lnTo>
                  <a:lnTo>
                    <a:pt x="399" y="304"/>
                  </a:lnTo>
                  <a:lnTo>
                    <a:pt x="96" y="608"/>
                  </a:lnTo>
                  <a:lnTo>
                    <a:pt x="0" y="512"/>
                  </a:lnTo>
                  <a:lnTo>
                    <a:pt x="212" y="300"/>
                  </a:lnTo>
                  <a:lnTo>
                    <a:pt x="4" y="92"/>
                  </a:lnTo>
                  <a:close/>
                </a:path>
              </a:pathLst>
            </a:custGeom>
            <a:solidFill>
              <a:srgbClr val="3992DB"/>
            </a:solidFill>
            <a:ln w="9525">
              <a:noFill/>
              <a:miter lim="800000"/>
            </a:ln>
          </p:spPr>
          <p:txBody>
            <a:bodyPr/>
            <a:lstStyle/>
            <a:p>
              <a:endParaRPr lang="zh-CN" altLang="en-US"/>
            </a:p>
          </p:txBody>
        </p:sp>
        <p:sp>
          <p:nvSpPr>
            <p:cNvPr id="50183" name="Freeform 18"/>
            <p:cNvSpPr>
              <a:spLocks noChangeArrowheads="1"/>
            </p:cNvSpPr>
            <p:nvPr/>
          </p:nvSpPr>
          <p:spPr bwMode="auto">
            <a:xfrm>
              <a:off x="681037" y="0"/>
              <a:ext cx="360362" cy="549275"/>
            </a:xfrm>
            <a:custGeom>
              <a:avLst/>
              <a:gdLst>
                <a:gd name="T0" fmla="*/ 2147483647 w 399"/>
                <a:gd name="T1" fmla="*/ 2147483647 h 608"/>
                <a:gd name="T2" fmla="*/ 2147483647 w 399"/>
                <a:gd name="T3" fmla="*/ 0 h 608"/>
                <a:gd name="T4" fmla="*/ 2147483647 w 399"/>
                <a:gd name="T5" fmla="*/ 2147483647 h 608"/>
                <a:gd name="T6" fmla="*/ 2147483647 w 399"/>
                <a:gd name="T7" fmla="*/ 2147483647 h 608"/>
                <a:gd name="T8" fmla="*/ 0 w 399"/>
                <a:gd name="T9" fmla="*/ 2147483647 h 608"/>
                <a:gd name="T10" fmla="*/ 2147483647 w 399"/>
                <a:gd name="T11" fmla="*/ 2147483647 h 608"/>
                <a:gd name="T12" fmla="*/ 2147483647 w 399"/>
                <a:gd name="T13" fmla="*/ 2147483647 h 608"/>
                <a:gd name="T14" fmla="*/ 0 60000 65536"/>
                <a:gd name="T15" fmla="*/ 0 60000 65536"/>
                <a:gd name="T16" fmla="*/ 0 60000 65536"/>
                <a:gd name="T17" fmla="*/ 0 60000 65536"/>
                <a:gd name="T18" fmla="*/ 0 60000 65536"/>
                <a:gd name="T19" fmla="*/ 0 60000 65536"/>
                <a:gd name="T20" fmla="*/ 0 60000 65536"/>
                <a:gd name="T21" fmla="*/ 0 w 399"/>
                <a:gd name="T22" fmla="*/ 0 h 608"/>
                <a:gd name="T23" fmla="*/ 399 w 399"/>
                <a:gd name="T24" fmla="*/ 608 h 6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 h="608">
                  <a:moveTo>
                    <a:pt x="4" y="92"/>
                  </a:moveTo>
                  <a:lnTo>
                    <a:pt x="95" y="0"/>
                  </a:lnTo>
                  <a:lnTo>
                    <a:pt x="399" y="304"/>
                  </a:lnTo>
                  <a:lnTo>
                    <a:pt x="95" y="608"/>
                  </a:lnTo>
                  <a:lnTo>
                    <a:pt x="0" y="512"/>
                  </a:lnTo>
                  <a:lnTo>
                    <a:pt x="212" y="300"/>
                  </a:lnTo>
                  <a:lnTo>
                    <a:pt x="4" y="92"/>
                  </a:lnTo>
                  <a:close/>
                </a:path>
              </a:pathLst>
            </a:custGeom>
            <a:solidFill>
              <a:srgbClr val="F79600"/>
            </a:solidFill>
            <a:ln w="9525">
              <a:noFill/>
              <a:miter lim="800000"/>
            </a:ln>
          </p:spPr>
          <p:txBody>
            <a:bodyPr/>
            <a:lstStyle/>
            <a:p>
              <a:endParaRPr lang="zh-CN" altLang="en-US"/>
            </a:p>
          </p:txBody>
        </p:sp>
      </p:grpSp>
      <p:sp>
        <p:nvSpPr>
          <p:cNvPr id="8" name="直接连接符 6"/>
          <p:cNvSpPr>
            <a:spLocks noChangeShapeType="1"/>
          </p:cNvSpPr>
          <p:nvPr/>
        </p:nvSpPr>
        <p:spPr bwMode="auto">
          <a:xfrm>
            <a:off x="755650" y="625475"/>
            <a:ext cx="7848600" cy="0"/>
          </a:xfrm>
          <a:prstGeom prst="line">
            <a:avLst/>
          </a:prstGeom>
          <a:noFill/>
          <a:ln w="9525">
            <a:solidFill>
              <a:srgbClr val="7F7F7F"/>
            </a:solidFill>
            <a:bevel/>
          </a:ln>
        </p:spPr>
        <p:txBody>
          <a:bodyPr/>
          <a:lstStyle/>
          <a:p>
            <a:endParaRPr lang="zh-CN" altLang="en-US"/>
          </a:p>
        </p:txBody>
      </p:sp>
      <p:grpSp>
        <p:nvGrpSpPr>
          <p:cNvPr id="3" name="组合 57"/>
          <p:cNvGrpSpPr/>
          <p:nvPr/>
        </p:nvGrpSpPr>
        <p:grpSpPr bwMode="auto">
          <a:xfrm>
            <a:off x="5840413" y="354013"/>
            <a:ext cx="325437" cy="325437"/>
            <a:chOff x="0" y="0"/>
            <a:chExt cx="432833" cy="432834"/>
          </a:xfrm>
        </p:grpSpPr>
        <p:sp>
          <p:nvSpPr>
            <p:cNvPr id="10"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1" name="Freeform 75"/>
            <p:cNvSpPr>
              <a:spLocks noChangeArrowheads="1"/>
            </p:cNvSpPr>
            <p:nvPr/>
          </p:nvSpPr>
          <p:spPr bwMode="auto">
            <a:xfrm>
              <a:off x="91984" y="111059"/>
              <a:ext cx="248863" cy="210716"/>
            </a:xfrm>
            <a:custGeom>
              <a:avLst/>
              <a:gdLst>
                <a:gd name="T0" fmla="*/ 572 w 602"/>
                <a:gd name="T1" fmla="*/ 509 h 510"/>
                <a:gd name="T2" fmla="*/ 572 w 602"/>
                <a:gd name="T3" fmla="*/ 509 h 510"/>
                <a:gd name="T4" fmla="*/ 28 w 602"/>
                <a:gd name="T5" fmla="*/ 509 h 510"/>
                <a:gd name="T6" fmla="*/ 0 w 602"/>
                <a:gd name="T7" fmla="*/ 481 h 510"/>
                <a:gd name="T8" fmla="*/ 0 w 602"/>
                <a:gd name="T9" fmla="*/ 28 h 510"/>
                <a:gd name="T10" fmla="*/ 28 w 602"/>
                <a:gd name="T11" fmla="*/ 0 h 510"/>
                <a:gd name="T12" fmla="*/ 56 w 602"/>
                <a:gd name="T13" fmla="*/ 28 h 510"/>
                <a:gd name="T14" fmla="*/ 56 w 602"/>
                <a:gd name="T15" fmla="*/ 389 h 510"/>
                <a:gd name="T16" fmla="*/ 56 w 602"/>
                <a:gd name="T17" fmla="*/ 452 h 510"/>
                <a:gd name="T18" fmla="*/ 572 w 602"/>
                <a:gd name="T19" fmla="*/ 452 h 510"/>
                <a:gd name="T20" fmla="*/ 601 w 602"/>
                <a:gd name="T21" fmla="*/ 481 h 510"/>
                <a:gd name="T22" fmla="*/ 572 w 602"/>
                <a:gd name="T23" fmla="*/ 509 h 510"/>
                <a:gd name="T24" fmla="*/ 509 w 602"/>
                <a:gd name="T25" fmla="*/ 424 h 510"/>
                <a:gd name="T26" fmla="*/ 509 w 602"/>
                <a:gd name="T27" fmla="*/ 424 h 510"/>
                <a:gd name="T28" fmla="*/ 452 w 602"/>
                <a:gd name="T29" fmla="*/ 424 h 510"/>
                <a:gd name="T30" fmla="*/ 424 w 602"/>
                <a:gd name="T31" fmla="*/ 396 h 510"/>
                <a:gd name="T32" fmla="*/ 424 w 602"/>
                <a:gd name="T33" fmla="*/ 198 h 510"/>
                <a:gd name="T34" fmla="*/ 452 w 602"/>
                <a:gd name="T35" fmla="*/ 170 h 510"/>
                <a:gd name="T36" fmla="*/ 509 w 602"/>
                <a:gd name="T37" fmla="*/ 170 h 510"/>
                <a:gd name="T38" fmla="*/ 537 w 602"/>
                <a:gd name="T39" fmla="*/ 198 h 510"/>
                <a:gd name="T40" fmla="*/ 537 w 602"/>
                <a:gd name="T41" fmla="*/ 396 h 510"/>
                <a:gd name="T42" fmla="*/ 509 w 602"/>
                <a:gd name="T43" fmla="*/ 424 h 510"/>
                <a:gd name="T44" fmla="*/ 346 w 602"/>
                <a:gd name="T45" fmla="*/ 424 h 510"/>
                <a:gd name="T46" fmla="*/ 346 w 602"/>
                <a:gd name="T47" fmla="*/ 424 h 510"/>
                <a:gd name="T48" fmla="*/ 290 w 602"/>
                <a:gd name="T49" fmla="*/ 424 h 510"/>
                <a:gd name="T50" fmla="*/ 261 w 602"/>
                <a:gd name="T51" fmla="*/ 396 h 510"/>
                <a:gd name="T52" fmla="*/ 261 w 602"/>
                <a:gd name="T53" fmla="*/ 85 h 510"/>
                <a:gd name="T54" fmla="*/ 290 w 602"/>
                <a:gd name="T55" fmla="*/ 57 h 510"/>
                <a:gd name="T56" fmla="*/ 346 w 602"/>
                <a:gd name="T57" fmla="*/ 57 h 510"/>
                <a:gd name="T58" fmla="*/ 374 w 602"/>
                <a:gd name="T59" fmla="*/ 85 h 510"/>
                <a:gd name="T60" fmla="*/ 374 w 602"/>
                <a:gd name="T61" fmla="*/ 396 h 510"/>
                <a:gd name="T62" fmla="*/ 346 w 602"/>
                <a:gd name="T63" fmla="*/ 424 h 510"/>
                <a:gd name="T64" fmla="*/ 191 w 602"/>
                <a:gd name="T65" fmla="*/ 424 h 510"/>
                <a:gd name="T66" fmla="*/ 191 w 602"/>
                <a:gd name="T67" fmla="*/ 424 h 510"/>
                <a:gd name="T68" fmla="*/ 134 w 602"/>
                <a:gd name="T69" fmla="*/ 424 h 510"/>
                <a:gd name="T70" fmla="*/ 106 w 602"/>
                <a:gd name="T71" fmla="*/ 396 h 510"/>
                <a:gd name="T72" fmla="*/ 106 w 602"/>
                <a:gd name="T73" fmla="*/ 339 h 510"/>
                <a:gd name="T74" fmla="*/ 134 w 602"/>
                <a:gd name="T75" fmla="*/ 311 h 510"/>
                <a:gd name="T76" fmla="*/ 191 w 602"/>
                <a:gd name="T77" fmla="*/ 311 h 510"/>
                <a:gd name="T78" fmla="*/ 219 w 602"/>
                <a:gd name="T79" fmla="*/ 339 h 510"/>
                <a:gd name="T80" fmla="*/ 219 w 602"/>
                <a:gd name="T81" fmla="*/ 396 h 510"/>
                <a:gd name="T82" fmla="*/ 191 w 602"/>
                <a:gd name="T83" fmla="*/ 424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2"/>
                <a:gd name="T127" fmla="*/ 0 h 510"/>
                <a:gd name="T128" fmla="*/ 602 w 602"/>
                <a:gd name="T129" fmla="*/ 510 h 5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4" name="组合 60"/>
          <p:cNvGrpSpPr/>
          <p:nvPr/>
        </p:nvGrpSpPr>
        <p:grpSpPr bwMode="auto">
          <a:xfrm>
            <a:off x="6326188" y="354013"/>
            <a:ext cx="325437" cy="325437"/>
            <a:chOff x="0" y="0"/>
            <a:chExt cx="432833" cy="432834"/>
          </a:xfrm>
        </p:grpSpPr>
        <p:sp>
          <p:nvSpPr>
            <p:cNvPr id="13"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4" name="Freeform 84"/>
            <p:cNvSpPr>
              <a:spLocks noChangeArrowheads="1"/>
            </p:cNvSpPr>
            <p:nvPr/>
          </p:nvSpPr>
          <p:spPr bwMode="auto">
            <a:xfrm>
              <a:off x="101594" y="91986"/>
              <a:ext cx="248863" cy="248863"/>
            </a:xfrm>
            <a:custGeom>
              <a:avLst/>
              <a:gdLst>
                <a:gd name="T0" fmla="*/ 332 w 602"/>
                <a:gd name="T1" fmla="*/ 268 h 602"/>
                <a:gd name="T2" fmla="*/ 332 w 602"/>
                <a:gd name="T3" fmla="*/ 268 h 602"/>
                <a:gd name="T4" fmla="*/ 332 w 602"/>
                <a:gd name="T5" fmla="*/ 0 h 602"/>
                <a:gd name="T6" fmla="*/ 601 w 602"/>
                <a:gd name="T7" fmla="*/ 268 h 602"/>
                <a:gd name="T8" fmla="*/ 332 w 602"/>
                <a:gd name="T9" fmla="*/ 268 h 602"/>
                <a:gd name="T10" fmla="*/ 276 w 602"/>
                <a:gd name="T11" fmla="*/ 601 h 602"/>
                <a:gd name="T12" fmla="*/ 276 w 602"/>
                <a:gd name="T13" fmla="*/ 601 h 602"/>
                <a:gd name="T14" fmla="*/ 0 w 602"/>
                <a:gd name="T15" fmla="*/ 325 h 602"/>
                <a:gd name="T16" fmla="*/ 276 w 602"/>
                <a:gd name="T17" fmla="*/ 56 h 602"/>
                <a:gd name="T18" fmla="*/ 276 w 602"/>
                <a:gd name="T19" fmla="*/ 325 h 602"/>
                <a:gd name="T20" fmla="*/ 544 w 602"/>
                <a:gd name="T21" fmla="*/ 325 h 602"/>
                <a:gd name="T22" fmla="*/ 276 w 602"/>
                <a:gd name="T23" fmla="*/ 601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2"/>
                <a:gd name="T37" fmla="*/ 0 h 602"/>
                <a:gd name="T38" fmla="*/ 602 w 602"/>
                <a:gd name="T39" fmla="*/ 602 h 6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5" name="组合 51"/>
          <p:cNvGrpSpPr/>
          <p:nvPr/>
        </p:nvGrpSpPr>
        <p:grpSpPr bwMode="auto">
          <a:xfrm>
            <a:off x="6811963" y="354013"/>
            <a:ext cx="323850" cy="323850"/>
            <a:chOff x="0" y="0"/>
            <a:chExt cx="432048" cy="432048"/>
          </a:xfrm>
        </p:grpSpPr>
        <p:sp>
          <p:nvSpPr>
            <p:cNvPr id="16"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7" name="Freeform 110"/>
            <p:cNvSpPr>
              <a:spLocks noChangeArrowheads="1"/>
            </p:cNvSpPr>
            <p:nvPr/>
          </p:nvSpPr>
          <p:spPr bwMode="auto">
            <a:xfrm>
              <a:off x="103078" y="91593"/>
              <a:ext cx="250679" cy="248862"/>
            </a:xfrm>
            <a:custGeom>
              <a:avLst/>
              <a:gdLst>
                <a:gd name="T0" fmla="*/ 608 w 609"/>
                <a:gd name="T1" fmla="*/ 544 h 602"/>
                <a:gd name="T2" fmla="*/ 608 w 609"/>
                <a:gd name="T3" fmla="*/ 544 h 602"/>
                <a:gd name="T4" fmla="*/ 551 w 609"/>
                <a:gd name="T5" fmla="*/ 601 h 602"/>
                <a:gd name="T6" fmla="*/ 509 w 609"/>
                <a:gd name="T7" fmla="*/ 587 h 602"/>
                <a:gd name="T8" fmla="*/ 346 w 609"/>
                <a:gd name="T9" fmla="*/ 417 h 602"/>
                <a:gd name="T10" fmla="*/ 226 w 609"/>
                <a:gd name="T11" fmla="*/ 453 h 602"/>
                <a:gd name="T12" fmla="*/ 0 w 609"/>
                <a:gd name="T13" fmla="*/ 226 h 602"/>
                <a:gd name="T14" fmla="*/ 226 w 609"/>
                <a:gd name="T15" fmla="*/ 0 h 602"/>
                <a:gd name="T16" fmla="*/ 452 w 609"/>
                <a:gd name="T17" fmla="*/ 226 h 602"/>
                <a:gd name="T18" fmla="*/ 424 w 609"/>
                <a:gd name="T19" fmla="*/ 340 h 602"/>
                <a:gd name="T20" fmla="*/ 587 w 609"/>
                <a:gd name="T21" fmla="*/ 502 h 602"/>
                <a:gd name="T22" fmla="*/ 608 w 609"/>
                <a:gd name="T23" fmla="*/ 544 h 602"/>
                <a:gd name="T24" fmla="*/ 226 w 609"/>
                <a:gd name="T25" fmla="*/ 57 h 602"/>
                <a:gd name="T26" fmla="*/ 226 w 609"/>
                <a:gd name="T27" fmla="*/ 57 h 602"/>
                <a:gd name="T28" fmla="*/ 56 w 609"/>
                <a:gd name="T29" fmla="*/ 226 h 602"/>
                <a:gd name="T30" fmla="*/ 226 w 609"/>
                <a:gd name="T31" fmla="*/ 396 h 602"/>
                <a:gd name="T32" fmla="*/ 396 w 609"/>
                <a:gd name="T33" fmla="*/ 226 h 602"/>
                <a:gd name="T34" fmla="*/ 226 w 609"/>
                <a:gd name="T35" fmla="*/ 57 h 602"/>
                <a:gd name="T36" fmla="*/ 325 w 609"/>
                <a:gd name="T37" fmla="*/ 255 h 602"/>
                <a:gd name="T38" fmla="*/ 325 w 609"/>
                <a:gd name="T39" fmla="*/ 255 h 602"/>
                <a:gd name="T40" fmla="*/ 254 w 609"/>
                <a:gd name="T41" fmla="*/ 255 h 602"/>
                <a:gd name="T42" fmla="*/ 254 w 609"/>
                <a:gd name="T43" fmla="*/ 318 h 602"/>
                <a:gd name="T44" fmla="*/ 226 w 609"/>
                <a:gd name="T45" fmla="*/ 347 h 602"/>
                <a:gd name="T46" fmla="*/ 198 w 609"/>
                <a:gd name="T47" fmla="*/ 318 h 602"/>
                <a:gd name="T48" fmla="*/ 198 w 609"/>
                <a:gd name="T49" fmla="*/ 255 h 602"/>
                <a:gd name="T50" fmla="*/ 134 w 609"/>
                <a:gd name="T51" fmla="*/ 255 h 602"/>
                <a:gd name="T52" fmla="*/ 106 w 609"/>
                <a:gd name="T53" fmla="*/ 226 h 602"/>
                <a:gd name="T54" fmla="*/ 134 w 609"/>
                <a:gd name="T55" fmla="*/ 198 h 602"/>
                <a:gd name="T56" fmla="*/ 198 w 609"/>
                <a:gd name="T57" fmla="*/ 198 h 602"/>
                <a:gd name="T58" fmla="*/ 198 w 609"/>
                <a:gd name="T59" fmla="*/ 127 h 602"/>
                <a:gd name="T60" fmla="*/ 226 w 609"/>
                <a:gd name="T61" fmla="*/ 99 h 602"/>
                <a:gd name="T62" fmla="*/ 254 w 609"/>
                <a:gd name="T63" fmla="*/ 127 h 602"/>
                <a:gd name="T64" fmla="*/ 254 w 609"/>
                <a:gd name="T65" fmla="*/ 198 h 602"/>
                <a:gd name="T66" fmla="*/ 325 w 609"/>
                <a:gd name="T67" fmla="*/ 198 h 602"/>
                <a:gd name="T68" fmla="*/ 353 w 609"/>
                <a:gd name="T69" fmla="*/ 226 h 602"/>
                <a:gd name="T70" fmla="*/ 325 w 609"/>
                <a:gd name="T71" fmla="*/ 25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9"/>
                <a:gd name="T109" fmla="*/ 0 h 602"/>
                <a:gd name="T110" fmla="*/ 609 w 609"/>
                <a:gd name="T111" fmla="*/ 602 h 6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6" name="组合 54"/>
          <p:cNvGrpSpPr/>
          <p:nvPr/>
        </p:nvGrpSpPr>
        <p:grpSpPr bwMode="auto">
          <a:xfrm>
            <a:off x="7297738" y="354013"/>
            <a:ext cx="325437" cy="325437"/>
            <a:chOff x="0" y="0"/>
            <a:chExt cx="432833" cy="432834"/>
          </a:xfrm>
        </p:grpSpPr>
        <p:sp>
          <p:nvSpPr>
            <p:cNvPr id="19"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0" name="Freeform 16"/>
            <p:cNvSpPr>
              <a:spLocks noChangeArrowheads="1"/>
            </p:cNvSpPr>
            <p:nvPr/>
          </p:nvSpPr>
          <p:spPr bwMode="auto">
            <a:xfrm>
              <a:off x="118324" y="102885"/>
              <a:ext cx="196183" cy="227065"/>
            </a:xfrm>
            <a:custGeom>
              <a:avLst/>
              <a:gdLst>
                <a:gd name="T0" fmla="*/ 446 w 475"/>
                <a:gd name="T1" fmla="*/ 551 h 552"/>
                <a:gd name="T2" fmla="*/ 446 w 475"/>
                <a:gd name="T3" fmla="*/ 551 h 552"/>
                <a:gd name="T4" fmla="*/ 417 w 475"/>
                <a:gd name="T5" fmla="*/ 551 h 552"/>
                <a:gd name="T6" fmla="*/ 417 w 475"/>
                <a:gd name="T7" fmla="*/ 0 h 552"/>
                <a:gd name="T8" fmla="*/ 446 w 475"/>
                <a:gd name="T9" fmla="*/ 0 h 552"/>
                <a:gd name="T10" fmla="*/ 474 w 475"/>
                <a:gd name="T11" fmla="*/ 28 h 552"/>
                <a:gd name="T12" fmla="*/ 474 w 475"/>
                <a:gd name="T13" fmla="*/ 523 h 552"/>
                <a:gd name="T14" fmla="*/ 446 w 475"/>
                <a:gd name="T15" fmla="*/ 551 h 552"/>
                <a:gd name="T16" fmla="*/ 57 w 475"/>
                <a:gd name="T17" fmla="*/ 523 h 552"/>
                <a:gd name="T18" fmla="*/ 57 w 475"/>
                <a:gd name="T19" fmla="*/ 523 h 552"/>
                <a:gd name="T20" fmla="*/ 57 w 475"/>
                <a:gd name="T21" fmla="*/ 495 h 552"/>
                <a:gd name="T22" fmla="*/ 106 w 475"/>
                <a:gd name="T23" fmla="*/ 495 h 552"/>
                <a:gd name="T24" fmla="*/ 163 w 475"/>
                <a:gd name="T25" fmla="*/ 438 h 552"/>
                <a:gd name="T26" fmla="*/ 106 w 475"/>
                <a:gd name="T27" fmla="*/ 381 h 552"/>
                <a:gd name="T28" fmla="*/ 57 w 475"/>
                <a:gd name="T29" fmla="*/ 381 h 552"/>
                <a:gd name="T30" fmla="*/ 57 w 475"/>
                <a:gd name="T31" fmla="*/ 332 h 552"/>
                <a:gd name="T32" fmla="*/ 106 w 475"/>
                <a:gd name="T33" fmla="*/ 332 h 552"/>
                <a:gd name="T34" fmla="*/ 163 w 475"/>
                <a:gd name="T35" fmla="*/ 275 h 552"/>
                <a:gd name="T36" fmla="*/ 106 w 475"/>
                <a:gd name="T37" fmla="*/ 219 h 552"/>
                <a:gd name="T38" fmla="*/ 57 w 475"/>
                <a:gd name="T39" fmla="*/ 219 h 552"/>
                <a:gd name="T40" fmla="*/ 57 w 475"/>
                <a:gd name="T41" fmla="*/ 169 h 552"/>
                <a:gd name="T42" fmla="*/ 106 w 475"/>
                <a:gd name="T43" fmla="*/ 169 h 552"/>
                <a:gd name="T44" fmla="*/ 163 w 475"/>
                <a:gd name="T45" fmla="*/ 113 h 552"/>
                <a:gd name="T46" fmla="*/ 106 w 475"/>
                <a:gd name="T47" fmla="*/ 56 h 552"/>
                <a:gd name="T48" fmla="*/ 57 w 475"/>
                <a:gd name="T49" fmla="*/ 56 h 552"/>
                <a:gd name="T50" fmla="*/ 57 w 475"/>
                <a:gd name="T51" fmla="*/ 28 h 552"/>
                <a:gd name="T52" fmla="*/ 85 w 475"/>
                <a:gd name="T53" fmla="*/ 0 h 552"/>
                <a:gd name="T54" fmla="*/ 389 w 475"/>
                <a:gd name="T55" fmla="*/ 0 h 552"/>
                <a:gd name="T56" fmla="*/ 389 w 475"/>
                <a:gd name="T57" fmla="*/ 551 h 552"/>
                <a:gd name="T58" fmla="*/ 85 w 475"/>
                <a:gd name="T59" fmla="*/ 551 h 552"/>
                <a:gd name="T60" fmla="*/ 57 w 475"/>
                <a:gd name="T61" fmla="*/ 523 h 552"/>
                <a:gd name="T62" fmla="*/ 135 w 475"/>
                <a:gd name="T63" fmla="*/ 113 h 552"/>
                <a:gd name="T64" fmla="*/ 135 w 475"/>
                <a:gd name="T65" fmla="*/ 113 h 552"/>
                <a:gd name="T66" fmla="*/ 106 w 475"/>
                <a:gd name="T67" fmla="*/ 141 h 552"/>
                <a:gd name="T68" fmla="*/ 29 w 475"/>
                <a:gd name="T69" fmla="*/ 141 h 552"/>
                <a:gd name="T70" fmla="*/ 0 w 475"/>
                <a:gd name="T71" fmla="*/ 113 h 552"/>
                <a:gd name="T72" fmla="*/ 29 w 475"/>
                <a:gd name="T73" fmla="*/ 85 h 552"/>
                <a:gd name="T74" fmla="*/ 106 w 475"/>
                <a:gd name="T75" fmla="*/ 85 h 552"/>
                <a:gd name="T76" fmla="*/ 135 w 475"/>
                <a:gd name="T77" fmla="*/ 113 h 552"/>
                <a:gd name="T78" fmla="*/ 29 w 475"/>
                <a:gd name="T79" fmla="*/ 247 h 552"/>
                <a:gd name="T80" fmla="*/ 29 w 475"/>
                <a:gd name="T81" fmla="*/ 247 h 552"/>
                <a:gd name="T82" fmla="*/ 106 w 475"/>
                <a:gd name="T83" fmla="*/ 247 h 552"/>
                <a:gd name="T84" fmla="*/ 135 w 475"/>
                <a:gd name="T85" fmla="*/ 275 h 552"/>
                <a:gd name="T86" fmla="*/ 106 w 475"/>
                <a:gd name="T87" fmla="*/ 304 h 552"/>
                <a:gd name="T88" fmla="*/ 29 w 475"/>
                <a:gd name="T89" fmla="*/ 304 h 552"/>
                <a:gd name="T90" fmla="*/ 0 w 475"/>
                <a:gd name="T91" fmla="*/ 275 h 552"/>
                <a:gd name="T92" fmla="*/ 29 w 475"/>
                <a:gd name="T93" fmla="*/ 247 h 552"/>
                <a:gd name="T94" fmla="*/ 29 w 475"/>
                <a:gd name="T95" fmla="*/ 410 h 552"/>
                <a:gd name="T96" fmla="*/ 29 w 475"/>
                <a:gd name="T97" fmla="*/ 410 h 552"/>
                <a:gd name="T98" fmla="*/ 106 w 475"/>
                <a:gd name="T99" fmla="*/ 410 h 552"/>
                <a:gd name="T100" fmla="*/ 135 w 475"/>
                <a:gd name="T101" fmla="*/ 438 h 552"/>
                <a:gd name="T102" fmla="*/ 106 w 475"/>
                <a:gd name="T103" fmla="*/ 466 h 552"/>
                <a:gd name="T104" fmla="*/ 29 w 475"/>
                <a:gd name="T105" fmla="*/ 466 h 552"/>
                <a:gd name="T106" fmla="*/ 0 w 475"/>
                <a:gd name="T107" fmla="*/ 438 h 552"/>
                <a:gd name="T108" fmla="*/ 29 w 475"/>
                <a:gd name="T109" fmla="*/ 410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
                <a:gd name="T166" fmla="*/ 0 h 552"/>
                <a:gd name="T167" fmla="*/ 475 w 475"/>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grpSp>
        <p:nvGrpSpPr>
          <p:cNvPr id="7" name="组合 48"/>
          <p:cNvGrpSpPr/>
          <p:nvPr/>
        </p:nvGrpSpPr>
        <p:grpSpPr bwMode="auto">
          <a:xfrm>
            <a:off x="7785100" y="354013"/>
            <a:ext cx="323850" cy="325437"/>
            <a:chOff x="0" y="0"/>
            <a:chExt cx="432048" cy="432834"/>
          </a:xfrm>
        </p:grpSpPr>
        <p:sp>
          <p:nvSpPr>
            <p:cNvPr id="22"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23" name="Freeform 59"/>
            <p:cNvSpPr>
              <a:spLocks noChangeArrowheads="1"/>
            </p:cNvSpPr>
            <p:nvPr/>
          </p:nvSpPr>
          <p:spPr bwMode="auto">
            <a:xfrm>
              <a:off x="96134" y="91078"/>
              <a:ext cx="239780" cy="250679"/>
            </a:xfrm>
            <a:custGeom>
              <a:avLst/>
              <a:gdLst>
                <a:gd name="T0" fmla="*/ 566 w 581"/>
                <a:gd name="T1" fmla="*/ 523 h 609"/>
                <a:gd name="T2" fmla="*/ 474 w 581"/>
                <a:gd name="T3" fmla="*/ 608 h 609"/>
                <a:gd name="T4" fmla="*/ 417 w 581"/>
                <a:gd name="T5" fmla="*/ 558 h 609"/>
                <a:gd name="T6" fmla="*/ 439 w 581"/>
                <a:gd name="T7" fmla="*/ 509 h 609"/>
                <a:gd name="T8" fmla="*/ 474 w 581"/>
                <a:gd name="T9" fmla="*/ 537 h 609"/>
                <a:gd name="T10" fmla="*/ 552 w 581"/>
                <a:gd name="T11" fmla="*/ 474 h 609"/>
                <a:gd name="T12" fmla="*/ 566 w 581"/>
                <a:gd name="T13" fmla="*/ 523 h 609"/>
                <a:gd name="T14" fmla="*/ 474 w 581"/>
                <a:gd name="T15" fmla="*/ 495 h 609"/>
                <a:gd name="T16" fmla="*/ 382 w 581"/>
                <a:gd name="T17" fmla="*/ 537 h 609"/>
                <a:gd name="T18" fmla="*/ 424 w 581"/>
                <a:gd name="T19" fmla="*/ 608 h 609"/>
                <a:gd name="T20" fmla="*/ 0 w 581"/>
                <a:gd name="T21" fmla="*/ 580 h 609"/>
                <a:gd name="T22" fmla="*/ 29 w 581"/>
                <a:gd name="T23" fmla="*/ 56 h 609"/>
                <a:gd name="T24" fmla="*/ 78 w 581"/>
                <a:gd name="T25" fmla="*/ 85 h 609"/>
                <a:gd name="T26" fmla="*/ 191 w 581"/>
                <a:gd name="T27" fmla="*/ 85 h 609"/>
                <a:gd name="T28" fmla="*/ 219 w 581"/>
                <a:gd name="T29" fmla="*/ 56 h 609"/>
                <a:gd name="T30" fmla="*/ 276 w 581"/>
                <a:gd name="T31" fmla="*/ 141 h 609"/>
                <a:gd name="T32" fmla="*/ 333 w 581"/>
                <a:gd name="T33" fmla="*/ 56 h 609"/>
                <a:gd name="T34" fmla="*/ 361 w 581"/>
                <a:gd name="T35" fmla="*/ 85 h 609"/>
                <a:gd name="T36" fmla="*/ 474 w 581"/>
                <a:gd name="T37" fmla="*/ 85 h 609"/>
                <a:gd name="T38" fmla="*/ 523 w 581"/>
                <a:gd name="T39" fmla="*/ 56 h 609"/>
                <a:gd name="T40" fmla="*/ 552 w 581"/>
                <a:gd name="T41" fmla="*/ 445 h 609"/>
                <a:gd name="T42" fmla="*/ 474 w 581"/>
                <a:gd name="T43" fmla="*/ 495 h 609"/>
                <a:gd name="T44" fmla="*/ 78 w 581"/>
                <a:gd name="T45" fmla="*/ 488 h 609"/>
                <a:gd name="T46" fmla="*/ 283 w 581"/>
                <a:gd name="T47" fmla="*/ 509 h 609"/>
                <a:gd name="T48" fmla="*/ 283 w 581"/>
                <a:gd name="T49" fmla="*/ 467 h 609"/>
                <a:gd name="T50" fmla="*/ 78 w 581"/>
                <a:gd name="T51" fmla="*/ 488 h 609"/>
                <a:gd name="T52" fmla="*/ 446 w 581"/>
                <a:gd name="T53" fmla="*/ 219 h 609"/>
                <a:gd name="T54" fmla="*/ 78 w 581"/>
                <a:gd name="T55" fmla="*/ 247 h 609"/>
                <a:gd name="T56" fmla="*/ 446 w 581"/>
                <a:gd name="T57" fmla="*/ 276 h 609"/>
                <a:gd name="T58" fmla="*/ 446 w 581"/>
                <a:gd name="T59" fmla="*/ 219 h 609"/>
                <a:gd name="T60" fmla="*/ 446 w 581"/>
                <a:gd name="T61" fmla="*/ 339 h 609"/>
                <a:gd name="T62" fmla="*/ 226 w 581"/>
                <a:gd name="T63" fmla="*/ 339 h 609"/>
                <a:gd name="T64" fmla="*/ 78 w 581"/>
                <a:gd name="T65" fmla="*/ 367 h 609"/>
                <a:gd name="T66" fmla="*/ 226 w 581"/>
                <a:gd name="T67" fmla="*/ 396 h 609"/>
                <a:gd name="T68" fmla="*/ 446 w 581"/>
                <a:gd name="T69" fmla="*/ 396 h 609"/>
                <a:gd name="T70" fmla="*/ 446 w 581"/>
                <a:gd name="T71" fmla="*/ 339 h 609"/>
                <a:gd name="T72" fmla="*/ 417 w 581"/>
                <a:gd name="T73" fmla="*/ 113 h 609"/>
                <a:gd name="T74" fmla="*/ 389 w 581"/>
                <a:gd name="T75" fmla="*/ 28 h 609"/>
                <a:gd name="T76" fmla="*/ 446 w 581"/>
                <a:gd name="T77" fmla="*/ 28 h 609"/>
                <a:gd name="T78" fmla="*/ 417 w 581"/>
                <a:gd name="T79" fmla="*/ 113 h 609"/>
                <a:gd name="T80" fmla="*/ 276 w 581"/>
                <a:gd name="T81" fmla="*/ 113 h 609"/>
                <a:gd name="T82" fmla="*/ 248 w 581"/>
                <a:gd name="T83" fmla="*/ 28 h 609"/>
                <a:gd name="T84" fmla="*/ 304 w 581"/>
                <a:gd name="T85" fmla="*/ 28 h 609"/>
                <a:gd name="T86" fmla="*/ 276 w 581"/>
                <a:gd name="T87" fmla="*/ 113 h 609"/>
                <a:gd name="T88" fmla="*/ 135 w 581"/>
                <a:gd name="T89" fmla="*/ 113 h 609"/>
                <a:gd name="T90" fmla="*/ 106 w 581"/>
                <a:gd name="T91" fmla="*/ 28 h 609"/>
                <a:gd name="T92" fmla="*/ 163 w 581"/>
                <a:gd name="T93" fmla="*/ 28 h 609"/>
                <a:gd name="T94" fmla="*/ 135 w 581"/>
                <a:gd name="T95" fmla="*/ 113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09"/>
                <a:gd name="T146" fmla="*/ 581 w 581"/>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round/>
            </a:ln>
          </p:spPr>
          <p:txBody>
            <a:bodyPr/>
            <a:lstStyle/>
            <a:p>
              <a:endParaRPr lang="zh-CN" altLang="en-US">
                <a:latin typeface="Calibri" panose="020F0502020204030204" pitchFamily="34" charset="0"/>
              </a:endParaRPr>
            </a:p>
          </p:txBody>
        </p:sp>
      </p:grpSp>
      <p:sp>
        <p:nvSpPr>
          <p:cNvPr id="24" name="TextBox 24"/>
          <p:cNvSpPr txBox="1">
            <a:spLocks noChangeArrowheads="1"/>
          </p:cNvSpPr>
          <p:nvPr/>
        </p:nvSpPr>
        <p:spPr bwMode="auto">
          <a:xfrm>
            <a:off x="785786" y="142858"/>
            <a:ext cx="4286250" cy="461665"/>
          </a:xfrm>
          <a:prstGeom prst="rect">
            <a:avLst/>
          </a:prstGeom>
          <a:noFill/>
          <a:ln w="9525">
            <a:noFill/>
            <a:miter lim="800000"/>
          </a:ln>
        </p:spPr>
        <p:txBody>
          <a:bodyPr>
            <a:spAutoFit/>
          </a:bodyPr>
          <a:lstStyle/>
          <a:p>
            <a:r>
              <a:rPr lang="zh-CN" altLang="en-US" sz="2400" b="1" dirty="0" smtClean="0">
                <a:latin typeface="黑体" panose="02010609060101010101" pitchFamily="49" charset="-122"/>
                <a:ea typeface="黑体" panose="02010609060101010101" pitchFamily="49" charset="-122"/>
              </a:rPr>
              <a:t>信用惩戒情形</a:t>
            </a:r>
            <a:endParaRPr lang="zh-CN" altLang="en-US" sz="2400" b="1" dirty="0">
              <a:latin typeface="黑体" panose="02010609060101010101" pitchFamily="49" charset="-122"/>
              <a:ea typeface="黑体" panose="02010609060101010101" pitchFamily="49" charset="-122"/>
            </a:endParaRPr>
          </a:p>
        </p:txBody>
      </p:sp>
      <p:sp>
        <p:nvSpPr>
          <p:cNvPr id="26" name="灯片编号占位符 5"/>
          <p:cNvSpPr>
            <a:spLocks noGrp="1"/>
          </p:cNvSpPr>
          <p:nvPr>
            <p:ph type="sldNum" sz="quarter" idx="12"/>
          </p:nvPr>
        </p:nvSpPr>
        <p:spPr>
          <a:xfrm>
            <a:off x="6553200" y="4767264"/>
            <a:ext cx="2133600" cy="274637"/>
          </a:xfrm>
        </p:spPr>
        <p:txBody>
          <a:bodyPr/>
          <a:lstStyle/>
          <a:p>
            <a:pPr>
              <a:defRPr/>
            </a:pPr>
            <a:fld id="{34608FA4-42F2-4632-98AE-12CAE29767E4}" type="slidenum">
              <a:rPr lang="zh-CN" altLang="en-US"/>
            </a:fld>
            <a:endParaRPr lang="zh-CN" altLang="en-US" sz="1800" dirty="0">
              <a:solidFill>
                <a:schemeClr val="tx1"/>
              </a:solidFill>
              <a:latin typeface="Arial" panose="020B0604020202020204" pitchFamily="34" charset="0"/>
              <a:ea typeface="宋体" panose="02010600030101010101" pitchFamily="2" charset="-122"/>
            </a:endParaRPr>
          </a:p>
        </p:txBody>
      </p:sp>
      <p:sp>
        <p:nvSpPr>
          <p:cNvPr id="158721" name="Rectangle 1"/>
          <p:cNvSpPr>
            <a:spLocks noChangeArrowheads="1"/>
          </p:cNvSpPr>
          <p:nvPr/>
        </p:nvSpPr>
        <p:spPr bwMode="auto">
          <a:xfrm>
            <a:off x="571472" y="1071552"/>
            <a:ext cx="7786742" cy="3970318"/>
          </a:xfrm>
          <a:prstGeom prst="rect">
            <a:avLst/>
          </a:prstGeom>
          <a:noFill/>
          <a:ln w="9525">
            <a:noFill/>
            <a:miter lim="800000"/>
          </a:ln>
          <a:effectLst/>
        </p:spPr>
        <p:txBody>
          <a:bodyPr vert="horz" wrap="square" lIns="91440" tIns="45720" rIns="91440" bIns="45720" numCol="1" anchor="ctr" anchorCtr="0" compatLnSpc="1">
            <a:spAutoFit/>
          </a:bodyPr>
          <a:lstStyle/>
          <a:p>
            <a:pPr>
              <a:lnSpc>
                <a:spcPct val="150000"/>
              </a:lnSpc>
            </a:pPr>
            <a:r>
              <a:rPr lang="zh-CN" altLang="en-US" sz="2800" dirty="0" smtClean="0"/>
              <a:t>（一）报送</a:t>
            </a:r>
            <a:r>
              <a:rPr lang="zh-CN" altLang="en-US" sz="2800" dirty="0" smtClean="0">
                <a:solidFill>
                  <a:srgbClr val="FF0000"/>
                </a:solidFill>
              </a:rPr>
              <a:t>虚假</a:t>
            </a:r>
            <a:r>
              <a:rPr lang="zh-CN" altLang="en-US" sz="2800" dirty="0" smtClean="0"/>
              <a:t>专项附加扣除信息；</a:t>
            </a:r>
            <a:br>
              <a:rPr lang="en-US" sz="2800" dirty="0" smtClean="0"/>
            </a:br>
            <a:r>
              <a:rPr lang="zh-CN" altLang="en-US" sz="2800" dirty="0" smtClean="0"/>
              <a:t>（二）</a:t>
            </a:r>
            <a:r>
              <a:rPr lang="zh-CN" altLang="en-US" sz="2800" dirty="0" smtClean="0">
                <a:solidFill>
                  <a:srgbClr val="FF0000"/>
                </a:solidFill>
              </a:rPr>
              <a:t>重复</a:t>
            </a:r>
            <a:r>
              <a:rPr lang="zh-CN" altLang="en-US" sz="2800" dirty="0" smtClean="0"/>
              <a:t>享受专项附加扣除；</a:t>
            </a:r>
            <a:br>
              <a:rPr lang="en-US" sz="2800" dirty="0" smtClean="0"/>
            </a:br>
            <a:r>
              <a:rPr lang="zh-CN" altLang="en-US" sz="2800" dirty="0" smtClean="0"/>
              <a:t>（三）</a:t>
            </a:r>
            <a:r>
              <a:rPr lang="zh-CN" altLang="en-US" sz="2800" dirty="0" smtClean="0">
                <a:solidFill>
                  <a:srgbClr val="FF0000"/>
                </a:solidFill>
              </a:rPr>
              <a:t>超范围或标准</a:t>
            </a:r>
            <a:r>
              <a:rPr lang="zh-CN" altLang="en-US" sz="2800" dirty="0" smtClean="0"/>
              <a:t>享受专项附加扣除；</a:t>
            </a:r>
            <a:br>
              <a:rPr lang="en-US" sz="2800" dirty="0" smtClean="0"/>
            </a:br>
            <a:r>
              <a:rPr lang="zh-CN" altLang="en-US" sz="2800" dirty="0" smtClean="0"/>
              <a:t>（四）拒不提供留存备查资料；</a:t>
            </a:r>
            <a:br>
              <a:rPr lang="en-US" sz="2800" dirty="0" smtClean="0"/>
            </a:br>
            <a:r>
              <a:rPr lang="zh-CN" altLang="en-US" sz="2800" dirty="0" smtClean="0"/>
              <a:t>（五）税务总局规定的其他情形</a:t>
            </a:r>
            <a:r>
              <a:rPr lang="zh-CN" altLang="en-US" sz="2800" dirty="0" smtClean="0">
                <a:latin typeface="Arial" panose="020B0604020202020204" pitchFamily="34" charset="0"/>
                <a:ea typeface="仿宋_GB2312"/>
                <a:cs typeface="Times New Roman" panose="02020603050405020304" pitchFamily="18" charset="0"/>
              </a:rPr>
              <a:t>。</a:t>
            </a:r>
            <a:endParaRPr lang="zh-CN" altLang="en-US" sz="2800" dirty="0" smtClean="0">
              <a:latin typeface="Arial" panose="020B0604020202020204" pitchFamily="34" charset="0"/>
              <a:ea typeface="仿宋_GB2312"/>
              <a:cs typeface="Times New Roman" panose="02020603050405020304" pitchFamily="18" charset="0"/>
            </a:endParaRPr>
          </a:p>
          <a:p>
            <a:pPr>
              <a:lnSpc>
                <a:spcPct val="150000"/>
              </a:lnSpc>
            </a:pPr>
            <a:endParaRPr lang="zh-CN" altLang="en-US" sz="2800" dirty="0" smtClean="0">
              <a:latin typeface="Arial" panose="020B0604020202020204" pitchFamily="34" charset="0"/>
              <a:ea typeface="仿宋_GB2312"/>
              <a:cs typeface="Times New Roman" panose="02020603050405020304" pitchFamily="18" charset="0"/>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5"/>
          <p:cNvSpPr>
            <a:spLocks noGrp="1"/>
          </p:cNvSpPr>
          <p:nvPr>
            <p:ph type="sldNum" sz="quarter" idx="12"/>
          </p:nvPr>
        </p:nvSpPr>
        <p:spPr/>
        <p:txBody>
          <a:bodyPr/>
          <a:lstStyle/>
          <a:p>
            <a:pPr>
              <a:defRPr/>
            </a:pPr>
            <a:fld id="{6D10DE71-3C0A-4404-9897-04E665AB53D0}" type="slidenum">
              <a:rPr lang="zh-CN" altLang="en-US"/>
            </a:fld>
            <a:endParaRPr lang="zh-CN" altLang="en-US" sz="1800">
              <a:solidFill>
                <a:schemeClr val="tx1"/>
              </a:solidFill>
              <a:latin typeface="Arial" panose="020B0604020202020204" pitchFamily="34" charset="0"/>
            </a:endParaRPr>
          </a:p>
        </p:txBody>
      </p:sp>
      <p:pic>
        <p:nvPicPr>
          <p:cNvPr id="80899" name="图片 2"/>
          <p:cNvPicPr>
            <a:picLocks noChangeAspect="1" noChangeArrowheads="1"/>
          </p:cNvPicPr>
          <p:nvPr/>
        </p:nvPicPr>
        <p:blipFill>
          <a:blip r:embed="rId1" cstate="print"/>
          <a:srcRect/>
          <a:stretch>
            <a:fillRect/>
          </a:stretch>
        </p:blipFill>
        <p:spPr bwMode="auto">
          <a:xfrm>
            <a:off x="0" y="0"/>
            <a:ext cx="9144000" cy="5143500"/>
          </a:xfrm>
          <a:prstGeom prst="rect">
            <a:avLst/>
          </a:prstGeom>
          <a:noFill/>
          <a:ln w="9525">
            <a:noFill/>
            <a:miter lim="800000"/>
            <a:headEnd/>
            <a:tailEnd/>
          </a:ln>
        </p:spPr>
      </p:pic>
      <p:pic>
        <p:nvPicPr>
          <p:cNvPr id="80900" name="图片 9"/>
          <p:cNvPicPr>
            <a:picLocks noChangeAspect="1" noChangeArrowheads="1"/>
          </p:cNvPicPr>
          <p:nvPr/>
        </p:nvPicPr>
        <p:blipFill>
          <a:blip r:embed="rId2" cstate="print"/>
          <a:srcRect/>
          <a:stretch>
            <a:fillRect/>
          </a:stretch>
        </p:blipFill>
        <p:spPr bwMode="auto">
          <a:xfrm>
            <a:off x="0" y="0"/>
            <a:ext cx="9144000" cy="5143500"/>
          </a:xfrm>
          <a:prstGeom prst="rect">
            <a:avLst/>
          </a:prstGeom>
          <a:noFill/>
          <a:ln w="9525">
            <a:noFill/>
            <a:miter lim="800000"/>
            <a:headEnd/>
            <a:tailEnd/>
          </a:ln>
        </p:spPr>
      </p:pic>
      <p:sp>
        <p:nvSpPr>
          <p:cNvPr id="81924" name="Rectangle 3"/>
          <p:cNvSpPr>
            <a:spLocks noChangeArrowheads="1"/>
          </p:cNvSpPr>
          <p:nvPr/>
        </p:nvSpPr>
        <p:spPr bwMode="auto">
          <a:xfrm>
            <a:off x="1928813" y="1898650"/>
            <a:ext cx="5141912" cy="501650"/>
          </a:xfrm>
          <a:prstGeom prst="rect">
            <a:avLst/>
          </a:prstGeom>
          <a:noFill/>
          <a:ln w="9525">
            <a:noFill/>
            <a:miter lim="800000"/>
          </a:ln>
        </p:spPr>
        <p:txBody>
          <a:bodyPr anchor="ctr"/>
          <a:lstStyle/>
          <a:p>
            <a:pPr algn="r"/>
            <a:r>
              <a:rPr lang="zh-CN" altLang="en-US" sz="3200" b="1">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谢谢！</a:t>
            </a:r>
            <a:endParaRPr lang="zh-CN" altLang="en-US"/>
          </a:p>
        </p:txBody>
      </p:sp>
      <p:sp>
        <p:nvSpPr>
          <p:cNvPr id="81925" name="直接连接符 5"/>
          <p:cNvSpPr>
            <a:spLocks noChangeShapeType="1"/>
          </p:cNvSpPr>
          <p:nvPr/>
        </p:nvSpPr>
        <p:spPr bwMode="auto">
          <a:xfrm flipH="1">
            <a:off x="3924300" y="2486025"/>
            <a:ext cx="4616450" cy="1588"/>
          </a:xfrm>
          <a:prstGeom prst="line">
            <a:avLst/>
          </a:prstGeom>
          <a:noFill/>
          <a:ln w="12700">
            <a:solidFill>
              <a:schemeClr val="accent1"/>
            </a:solidFill>
            <a:round/>
          </a:ln>
        </p:spPr>
        <p:txBody>
          <a:bodyPr/>
          <a:lstStyle/>
          <a:p>
            <a:endParaRPr lang="zh-CN" altLang="en-US"/>
          </a:p>
        </p:txBody>
      </p:sp>
      <p:sp>
        <p:nvSpPr>
          <p:cNvPr id="81926" name="矩形 9"/>
          <p:cNvSpPr>
            <a:spLocks noChangeArrowheads="1"/>
          </p:cNvSpPr>
          <p:nvPr/>
        </p:nvSpPr>
        <p:spPr bwMode="auto">
          <a:xfrm>
            <a:off x="8728075" y="1898650"/>
            <a:ext cx="415925" cy="1609725"/>
          </a:xfrm>
          <a:prstGeom prst="rect">
            <a:avLst/>
          </a:prstGeom>
          <a:solidFill>
            <a:schemeClr val="accent1"/>
          </a:solidFill>
          <a:ln w="9525">
            <a:noFill/>
            <a:miter lim="800000"/>
          </a:ln>
        </p:spPr>
        <p:txBody>
          <a:bodyPr lIns="68557" tIns="34279" rIns="68557" bIns="34279"/>
          <a:lstStyle/>
          <a:p>
            <a:endParaRPr lang="zh-CN" altLang="zh-CN">
              <a:solidFill>
                <a:srgbClr val="2E2E2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Group 7"/>
          <p:cNvGrpSpPr/>
          <p:nvPr/>
        </p:nvGrpSpPr>
        <p:grpSpPr bwMode="auto">
          <a:xfrm>
            <a:off x="8121650" y="3071813"/>
            <a:ext cx="431800" cy="433387"/>
            <a:chOff x="0" y="0"/>
            <a:chExt cx="432048" cy="432834"/>
          </a:xfrm>
        </p:grpSpPr>
        <p:sp>
          <p:nvSpPr>
            <p:cNvPr id="80914" name="椭圆 22"/>
            <p:cNvSpPr>
              <a:spLocks noChangeArrowheads="1"/>
            </p:cNvSpPr>
            <p:nvPr/>
          </p:nvSpPr>
          <p:spPr bwMode="auto">
            <a:xfrm>
              <a:off x="0" y="0"/>
              <a:ext cx="432048"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ea typeface="思源黑体 CN Light"/>
                <a:cs typeface="思源黑体 CN Light"/>
                <a:sym typeface="思源黑体 CN Light"/>
              </a:endParaRPr>
            </a:p>
          </p:txBody>
        </p:sp>
      </p:grpSp>
      <p:grpSp>
        <p:nvGrpSpPr>
          <p:cNvPr id="3" name="Group 10"/>
          <p:cNvGrpSpPr/>
          <p:nvPr/>
        </p:nvGrpSpPr>
        <p:grpSpPr bwMode="auto">
          <a:xfrm>
            <a:off x="6824663" y="3071813"/>
            <a:ext cx="431800" cy="431800"/>
            <a:chOff x="0" y="0"/>
            <a:chExt cx="432048" cy="432048"/>
          </a:xfrm>
        </p:grpSpPr>
        <p:sp>
          <p:nvSpPr>
            <p:cNvPr id="80913" name="椭圆 65"/>
            <p:cNvSpPr>
              <a:spLocks noChangeArrowheads="1"/>
            </p:cNvSpPr>
            <p:nvPr/>
          </p:nvSpPr>
          <p:spPr bwMode="auto">
            <a:xfrm>
              <a:off x="0" y="0"/>
              <a:ext cx="432048" cy="432048"/>
            </a:xfrm>
            <a:prstGeom prst="ellipse">
              <a:avLst/>
            </a:prstGeom>
            <a:solidFill>
              <a:srgbClr val="F79600"/>
            </a:solidFill>
            <a:ln w="9525">
              <a:noFill/>
              <a:round/>
            </a:ln>
          </p:spPr>
          <p:txBody>
            <a:bodyPr anchor="ctr"/>
            <a:lstStyle/>
            <a:p>
              <a:pPr algn="ctr"/>
              <a:endParaRPr lang="zh-CN" altLang="zh-CN">
                <a:solidFill>
                  <a:srgbClr val="FFFFFF"/>
                </a:solidFill>
                <a:latin typeface="Calibri" panose="020F0502020204030204" pitchFamily="34" charset="0"/>
                <a:ea typeface="思源黑体 CN Light"/>
                <a:cs typeface="思源黑体 CN Light"/>
                <a:sym typeface="思源黑体 CN Light"/>
              </a:endParaRPr>
            </a:p>
          </p:txBody>
        </p:sp>
      </p:grpSp>
      <p:grpSp>
        <p:nvGrpSpPr>
          <p:cNvPr id="4" name="Group 13"/>
          <p:cNvGrpSpPr/>
          <p:nvPr/>
        </p:nvGrpSpPr>
        <p:grpSpPr bwMode="auto">
          <a:xfrm>
            <a:off x="7472363" y="3071813"/>
            <a:ext cx="433387" cy="433387"/>
            <a:chOff x="0" y="0"/>
            <a:chExt cx="432833" cy="432834"/>
          </a:xfrm>
        </p:grpSpPr>
        <p:sp>
          <p:nvSpPr>
            <p:cNvPr id="80912" name="椭圆 16"/>
            <p:cNvSpPr>
              <a:spLocks noChangeArrowheads="1"/>
            </p:cNvSpPr>
            <p:nvPr/>
          </p:nvSpPr>
          <p:spPr bwMode="auto">
            <a:xfrm>
              <a:off x="0" y="0"/>
              <a:ext cx="432833" cy="432834"/>
            </a:xfrm>
            <a:prstGeom prst="ellipse">
              <a:avLst/>
            </a:prstGeom>
            <a:solidFill>
              <a:srgbClr val="7F7F7F"/>
            </a:solidFill>
            <a:ln w="9525">
              <a:noFill/>
              <a:round/>
            </a:ln>
          </p:spPr>
          <p:txBody>
            <a:bodyPr anchor="ctr"/>
            <a:lstStyle/>
            <a:p>
              <a:pPr algn="ctr"/>
              <a:endParaRPr lang="zh-CN" altLang="zh-CN">
                <a:solidFill>
                  <a:srgbClr val="FFFFFF"/>
                </a:solidFill>
                <a:latin typeface="Calibri" panose="020F0502020204030204" pitchFamily="34" charset="0"/>
                <a:ea typeface="思源黑体 CN Light"/>
                <a:cs typeface="思源黑体 CN Light"/>
                <a:sym typeface="思源黑体 CN Light"/>
              </a:endParaRPr>
            </a:p>
          </p:txBody>
        </p:sp>
      </p:grpSp>
      <p:grpSp>
        <p:nvGrpSpPr>
          <p:cNvPr id="5" name="Group 16"/>
          <p:cNvGrpSpPr/>
          <p:nvPr/>
        </p:nvGrpSpPr>
        <p:grpSpPr bwMode="auto">
          <a:xfrm>
            <a:off x="5527675" y="3071813"/>
            <a:ext cx="433388" cy="433387"/>
            <a:chOff x="0" y="0"/>
            <a:chExt cx="432833" cy="432834"/>
          </a:xfrm>
        </p:grpSpPr>
        <p:sp>
          <p:nvSpPr>
            <p:cNvPr id="80911" name="椭圆 16"/>
            <p:cNvSpPr>
              <a:spLocks noChangeArrowheads="1"/>
            </p:cNvSpPr>
            <p:nvPr/>
          </p:nvSpPr>
          <p:spPr bwMode="auto">
            <a:xfrm>
              <a:off x="0" y="0"/>
              <a:ext cx="432833" cy="432834"/>
            </a:xfrm>
            <a:prstGeom prst="ellipse">
              <a:avLst/>
            </a:prstGeom>
            <a:solidFill>
              <a:schemeClr val="accent1"/>
            </a:solidFill>
            <a:ln w="9525">
              <a:noFill/>
              <a:round/>
            </a:ln>
          </p:spPr>
          <p:txBody>
            <a:bodyPr anchor="ctr"/>
            <a:lstStyle/>
            <a:p>
              <a:pPr algn="ctr"/>
              <a:endParaRPr lang="zh-CN" altLang="zh-CN">
                <a:solidFill>
                  <a:srgbClr val="FFFFFF"/>
                </a:solidFill>
                <a:latin typeface="Calibri" panose="020F0502020204030204" pitchFamily="34" charset="0"/>
                <a:ea typeface="思源黑体 CN Light"/>
                <a:cs typeface="思源黑体 CN Light"/>
                <a:sym typeface="思源黑体 CN Light"/>
              </a:endParaRPr>
            </a:p>
          </p:txBody>
        </p:sp>
      </p:grpSp>
      <p:grpSp>
        <p:nvGrpSpPr>
          <p:cNvPr id="6" name="Group 19"/>
          <p:cNvGrpSpPr/>
          <p:nvPr/>
        </p:nvGrpSpPr>
        <p:grpSpPr bwMode="auto">
          <a:xfrm>
            <a:off x="6176963" y="3071813"/>
            <a:ext cx="433387" cy="433387"/>
            <a:chOff x="0" y="0"/>
            <a:chExt cx="432833" cy="432834"/>
          </a:xfrm>
        </p:grpSpPr>
        <p:sp>
          <p:nvSpPr>
            <p:cNvPr id="80910" name="椭圆 16"/>
            <p:cNvSpPr>
              <a:spLocks noChangeArrowheads="1"/>
            </p:cNvSpPr>
            <p:nvPr/>
          </p:nvSpPr>
          <p:spPr bwMode="auto">
            <a:xfrm>
              <a:off x="0" y="0"/>
              <a:ext cx="432833" cy="432834"/>
            </a:xfrm>
            <a:prstGeom prst="ellipse">
              <a:avLst/>
            </a:prstGeom>
            <a:solidFill>
              <a:srgbClr val="3992DB"/>
            </a:solidFill>
            <a:ln w="9525">
              <a:noFill/>
              <a:round/>
            </a:ln>
          </p:spPr>
          <p:txBody>
            <a:bodyPr anchor="ctr"/>
            <a:lstStyle/>
            <a:p>
              <a:pPr algn="ctr"/>
              <a:endParaRPr lang="zh-CN" altLang="zh-CN">
                <a:solidFill>
                  <a:srgbClr val="FFFFFF"/>
                </a:solidFill>
                <a:latin typeface="Calibri" panose="020F0502020204030204" pitchFamily="34" charset="0"/>
                <a:ea typeface="思源黑体 CN Light"/>
                <a:cs typeface="思源黑体 CN Light"/>
                <a:sym typeface="思源黑体 CN Light"/>
              </a:endParaRPr>
            </a:p>
          </p:txBody>
        </p:sp>
      </p:grpSp>
      <p:sp>
        <p:nvSpPr>
          <p:cNvPr id="18" name="灯片编号占位符 5"/>
          <p:cNvSpPr txBox="1"/>
          <p:nvPr/>
        </p:nvSpPr>
        <p:spPr bwMode="auto">
          <a:xfrm>
            <a:off x="6553200" y="4767263"/>
            <a:ext cx="2133600" cy="274637"/>
          </a:xfrm>
          <a:prstGeom prst="rect">
            <a:avLst/>
          </a:prstGeom>
          <a:noFill/>
          <a:ln w="9525">
            <a:noFill/>
            <a:miter lim="800000"/>
          </a:ln>
        </p:spPr>
        <p:txBody>
          <a:bodyPr lIns="68580" tIns="34290" rIns="68580" bIns="34290" anchor="ctr"/>
          <a:lstStyle/>
          <a:p>
            <a:pPr algn="r" defTabSz="912495" eaLnBrk="0" hangingPunct="0">
              <a:defRPr/>
            </a:pPr>
            <a:fld id="{68B31ADD-CC23-4169-ACD4-066C83014941}" type="slidenum">
              <a:rPr lang="zh-CN" altLang="en-US" sz="900">
                <a:solidFill>
                  <a:srgbClr val="8D8D8D"/>
                </a:solidFill>
                <a:latin typeface="+mn-lt"/>
                <a:ea typeface="+mn-ea"/>
                <a:sym typeface="思源黑体 CN Light" charset="-122"/>
              </a:rPr>
            </a:fld>
            <a:endParaRPr lang="zh-CN" altLang="en-US" dirty="0">
              <a:sym typeface="思源黑体 CN Light" charset="-122"/>
            </a:endParaRP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1926"/>
                                        </p:tgtEl>
                                        <p:attrNameLst>
                                          <p:attrName>style.visibility</p:attrName>
                                        </p:attrNameLst>
                                      </p:cBhvr>
                                      <p:to>
                                        <p:strVal val="visible"/>
                                      </p:to>
                                    </p:set>
                                    <p:animEffect>
                                      <p:cBhvr>
                                        <p:cTn id="7" dur="500"/>
                                        <p:tgtEl>
                                          <p:spTgt spid="8192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1924"/>
                                        </p:tgtEl>
                                        <p:attrNameLst>
                                          <p:attrName>style.visibility</p:attrName>
                                        </p:attrNameLst>
                                      </p:cBhvr>
                                      <p:to>
                                        <p:strVal val="visible"/>
                                      </p:to>
                                    </p:set>
                                    <p:anim calcmode="lin" valueType="num">
                                      <p:cBhvr>
                                        <p:cTn id="11" dur="500" fill="hold"/>
                                        <p:tgtEl>
                                          <p:spTgt spid="8192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1924"/>
                                        </p:tgtEl>
                                        <p:attrNameLst>
                                          <p:attrName>ppt_y</p:attrName>
                                        </p:attrNameLst>
                                      </p:cBhvr>
                                      <p:tavLst>
                                        <p:tav tm="0">
                                          <p:val>
                                            <p:strVal val="#ppt_y"/>
                                          </p:val>
                                        </p:tav>
                                        <p:tav tm="100000">
                                          <p:val>
                                            <p:strVal val="#ppt_y"/>
                                          </p:val>
                                        </p:tav>
                                      </p:tavLst>
                                    </p:anim>
                                    <p:anim calcmode="lin" valueType="num">
                                      <p:cBhvr>
                                        <p:cTn id="13" dur="500" fill="hold"/>
                                        <p:tgtEl>
                                          <p:spTgt spid="8192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1924"/>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81924"/>
                                        </p:tgtEl>
                                      </p:cBhvr>
                                    </p:animEffect>
                                  </p:childTnLst>
                                </p:cTn>
                              </p:par>
                            </p:childTnLst>
                          </p:cTn>
                        </p:par>
                        <p:par>
                          <p:cTn id="16" fill="hold">
                            <p:stCondLst>
                              <p:cond delay="1100"/>
                            </p:stCondLst>
                            <p:childTnLst>
                              <p:par>
                                <p:cTn id="17" presetID="22" presetClass="entr" presetSubtype="2" fill="hold" grpId="0" nodeType="afterEffect">
                                  <p:stCondLst>
                                    <p:cond delay="0"/>
                                  </p:stCondLst>
                                  <p:childTnLst>
                                    <p:set>
                                      <p:cBhvr>
                                        <p:cTn id="18" dur="1" fill="hold">
                                          <p:stCondLst>
                                            <p:cond delay="0"/>
                                          </p:stCondLst>
                                        </p:cTn>
                                        <p:tgtEl>
                                          <p:spTgt spid="81925"/>
                                        </p:tgtEl>
                                        <p:attrNameLst>
                                          <p:attrName>style.visibility</p:attrName>
                                        </p:attrNameLst>
                                      </p:cBhvr>
                                      <p:to>
                                        <p:strVal val="visible"/>
                                      </p:to>
                                    </p:set>
                                    <p:animEffect>
                                      <p:cBhvr>
                                        <p:cTn id="19" dur="1000"/>
                                        <p:tgtEl>
                                          <p:spTgt spid="81925"/>
                                        </p:tgtEl>
                                      </p:cBhvr>
                                    </p:animEffect>
                                  </p:childTnLst>
                                </p:cTn>
                              </p:par>
                            </p:childTnLst>
                          </p:cTn>
                        </p:par>
                        <p:par>
                          <p:cTn id="20" fill="hold">
                            <p:stCondLst>
                              <p:cond delay="21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p:cBhvr>
                                        <p:cTn id="25" dur="500"/>
                                        <p:tgtEl>
                                          <p:spTgt spid="5"/>
                                        </p:tgtEl>
                                      </p:cBhvr>
                                    </p:animEffect>
                                  </p:childTnLst>
                                </p:cTn>
                              </p:par>
                              <p:par>
                                <p:cTn id="26" presetID="10" presetClass="entr" presetSubtype="0" fill="hold" nodeType="withEffect">
                                  <p:stCondLst>
                                    <p:cond delay="20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p:cBhvr>
                                        <p:cTn id="30" dur="500"/>
                                        <p:tgtEl>
                                          <p:spTgt spid="6"/>
                                        </p:tgtEl>
                                      </p:cBhvr>
                                    </p:animEffect>
                                  </p:childTnLst>
                                </p:cTn>
                              </p:par>
                              <p:par>
                                <p:cTn id="31" presetID="10" presetClass="entr" presetSubtype="0" fill="hold" nodeType="withEffect">
                                  <p:stCondLst>
                                    <p:cond delay="40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p:cBhvr>
                                        <p:cTn id="35" dur="500"/>
                                        <p:tgtEl>
                                          <p:spTgt spid="3"/>
                                        </p:tgtEl>
                                      </p:cBhvr>
                                    </p:animEffect>
                                  </p:childTnLst>
                                </p:cTn>
                              </p:par>
                              <p:par>
                                <p:cTn id="36" presetID="10" presetClass="entr" presetSubtype="0" fill="hold" nodeType="withEffect">
                                  <p:stCondLst>
                                    <p:cond delay="60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p:cBhvr>
                                        <p:cTn id="40" dur="500"/>
                                        <p:tgtEl>
                                          <p:spTgt spid="4"/>
                                        </p:tgtEl>
                                      </p:cBhvr>
                                    </p:animEffect>
                                  </p:childTnLst>
                                </p:cTn>
                              </p:par>
                              <p:par>
                                <p:cTn id="41" presetID="10" presetClass="entr" presetSubtype="0" fill="hold" nodeType="withEffect">
                                  <p:stCondLst>
                                    <p:cond delay="800"/>
                                  </p:stCondLst>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fltVal val="0"/>
                                          </p:val>
                                        </p:tav>
                                        <p:tav tm="100000">
                                          <p:val>
                                            <p:strVal val="#ppt_h"/>
                                          </p:val>
                                        </p:tav>
                                      </p:tavLst>
                                    </p:anim>
                                    <p:animEffect>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4" grpId="0" bldLvl="0" autoUpdateAnimBg="0"/>
      <p:bldP spid="81925" grpId="0" animBg="1"/>
      <p:bldP spid="81926" grpId="0" bldLvl="0" animBg="1" autoUpdateAnimBg="0"/>
    </p:bldLst>
  </p:timing>
</p:sld>
</file>

<file path=ppt/tags/tag1.xml><?xml version="1.0" encoding="utf-8"?>
<p:tagLst xmlns:p="http://schemas.openxmlformats.org/presentationml/2006/main">
  <p:tag name="MH_TYPE" val="#NeiR#"/>
  <p:tag name="MH_NUMBER" val="5"/>
  <p:tag name="MH_CATEGORY" val="#LiuChBZh#"/>
  <p:tag name="MH_LAYOUT" val="SubTitleTextDesc"/>
  <p:tag name="MH" val="20150820163733"/>
  <p:tag name="MH_LIBRARY" val="GRAPHIC"/>
</p:tagLst>
</file>

<file path=ppt/tags/tag2.xml><?xml version="1.0" encoding="utf-8"?>
<p:tagLst xmlns:p="http://schemas.openxmlformats.org/presentationml/2006/main">
  <p:tag name="MH_TYPE" val="#NeiR#"/>
  <p:tag name="MH_NUMBER" val="5"/>
  <p:tag name="MH_CATEGORY" val="#LiuChBZh#"/>
  <p:tag name="MH_LAYOUT" val="SubTitleTextDesc"/>
  <p:tag name="MH" val="20150820163733"/>
  <p:tag name="MH_LIBRARY" val="GRAPHIC"/>
</p:tagLst>
</file>

<file path=ppt/tags/tag3.xml><?xml version="1.0" encoding="utf-8"?>
<p:tagLst xmlns:p="http://schemas.openxmlformats.org/presentationml/2006/main">
  <p:tag name="MH_TYPE" val="#NeiR#"/>
  <p:tag name="MH_NUMBER" val="5"/>
  <p:tag name="MH_CATEGORY" val="#LiuChBZh#"/>
  <p:tag name="MH_LAYOUT" val="SubTitleTextDesc"/>
  <p:tag name="MH" val="20150820163733"/>
  <p:tag name="MH_LIBRARY" val="GRAPHIC"/>
</p:tagLst>
</file>

<file path=ppt/tags/tag4.xml><?xml version="1.0" encoding="utf-8"?>
<p:tagLst xmlns:p="http://schemas.openxmlformats.org/presentationml/2006/main">
  <p:tag name="MH_TYPE" val="#NeiR#"/>
  <p:tag name="MH_NUMBER" val="5"/>
  <p:tag name="MH_CATEGORY" val="#LiuChBZh#"/>
  <p:tag name="MH_LAYOUT" val="SubTitleTextDesc"/>
  <p:tag name="MH" val="20150820163733"/>
  <p:tag name="MH_LIBRARY" val="GRAPHIC"/>
</p:tagLst>
</file>

<file path=ppt/tags/tag5.xml><?xml version="1.0" encoding="utf-8"?>
<p:tagLst xmlns:p="http://schemas.openxmlformats.org/presentationml/2006/main">
  <p:tag name="MH_TYPE" val="#NeiR#"/>
  <p:tag name="MH_NUMBER" val="5"/>
  <p:tag name="MH_CATEGORY" val="#LiuChBZh#"/>
  <p:tag name="MH_LAYOUT" val="SubTitleTextDesc"/>
  <p:tag name="MH" val="20150820163733"/>
  <p:tag name="MH_LIBRARY" val="GRAPHIC"/>
</p:tagLst>
</file>

<file path=ppt/tags/tag6.xml><?xml version="1.0" encoding="utf-8"?>
<p:tagLst xmlns:p="http://schemas.openxmlformats.org/presentationml/2006/main">
  <p:tag name="MH_TYPE" val="#NeiR#"/>
  <p:tag name="MH_NUMBER" val="5"/>
  <p:tag name="MH_CATEGORY" val="#LiuChBZh#"/>
  <p:tag name="MH_LAYOUT" val="SubTitleTextDesc"/>
  <p:tag name="MH" val="20150820163733"/>
  <p:tag name="MH_LIBRARY" val="GRAPHIC"/>
</p:tagLst>
</file>

<file path=ppt/tags/tag7.xml><?xml version="1.0" encoding="utf-8"?>
<p:tagLst xmlns:p="http://schemas.openxmlformats.org/presentationml/2006/main">
  <p:tag name="MH_TYPE" val="#NeiR#"/>
  <p:tag name="MH_NUMBER" val="5"/>
  <p:tag name="MH_CATEGORY" val="#LiuChBZh#"/>
  <p:tag name="MH_LAYOUT" val="SubTitleTextDesc"/>
  <p:tag name="MH" val="20150820163733"/>
  <p:tag name="MH_LIBRARY" val="GRAPHIC"/>
</p:tagLst>
</file>

<file path=ppt/tags/tag8.xml><?xml version="1.0" encoding="utf-8"?>
<p:tagLst xmlns:p="http://schemas.openxmlformats.org/presentationml/2006/main">
  <p:tag name="PA" val="v4.2.2"/>
</p:tagLst>
</file>

<file path=ppt/tags/tag9.xml><?xml version="1.0" encoding="utf-8"?>
<p:tagLst xmlns:p="http://schemas.openxmlformats.org/presentationml/2006/main">
  <p:tag name="PA" val="v4.2.2"/>
</p:tagLst>
</file>

<file path=ppt/tags/tag10.xml><?xml version="1.0" encoding="utf-8"?>
<p:tagLst xmlns:p="http://schemas.openxmlformats.org/presentationml/2006/main">
  <p:tag name="PA" val="v4.2.2"/>
</p:tagLst>
</file>

<file path=ppt/theme/theme1.xml><?xml version="1.0" encoding="utf-8"?>
<a:theme xmlns:a="http://schemas.openxmlformats.org/drawingml/2006/main" name="Office 主题">
  <a:themeElements>
    <a:clrScheme name="自定义 237">
      <a:dk1>
        <a:sysClr val="windowText" lastClr="000000"/>
      </a:dk1>
      <a:lt1>
        <a:sysClr val="window" lastClr="FFFFFF"/>
      </a:lt1>
      <a:dk2>
        <a:srgbClr val="1F497D"/>
      </a:dk2>
      <a:lt2>
        <a:srgbClr val="EEECE1"/>
      </a:lt2>
      <a:accent1>
        <a:srgbClr val="005DA2"/>
      </a:accent1>
      <a:accent2>
        <a:srgbClr val="C4C7CB"/>
      </a:accent2>
      <a:accent3>
        <a:srgbClr val="7F7F7F"/>
      </a:accent3>
      <a:accent4>
        <a:srgbClr val="7F7F7F"/>
      </a:accent4>
      <a:accent5>
        <a:srgbClr val="7F7F7F"/>
      </a:accent5>
      <a:accent6>
        <a:srgbClr val="7F7F7F"/>
      </a:accent6>
      <a:hlink>
        <a:srgbClr val="17365D"/>
      </a:hlink>
      <a:folHlink>
        <a:srgbClr val="548DD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11464</Words>
  <Application>WPS 演示</Application>
  <PresentationFormat>全屏显示(16:9)</PresentationFormat>
  <Paragraphs>1281</Paragraphs>
  <Slides>104</Slides>
  <Notes>38</Notes>
  <HiddenSlides>0</HiddenSlides>
  <MMClips>1</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104</vt:i4>
      </vt:variant>
    </vt:vector>
  </HeadingPairs>
  <TitlesOfParts>
    <vt:vector size="137" baseType="lpstr">
      <vt:lpstr>Arial</vt:lpstr>
      <vt:lpstr>宋体</vt:lpstr>
      <vt:lpstr>Wingdings</vt:lpstr>
      <vt:lpstr>微软雅黑</vt:lpstr>
      <vt:lpstr>Calibri</vt:lpstr>
      <vt:lpstr>Impact</vt:lpstr>
      <vt:lpstr>黑体</vt:lpstr>
      <vt:lpstr>Arial Unicode MS</vt:lpstr>
      <vt:lpstr>微软雅黑 Light</vt:lpstr>
      <vt:lpstr>Times New Roman</vt:lpstr>
      <vt:lpstr>U.S. 101</vt:lpstr>
      <vt:lpstr>Roboto</vt:lpstr>
      <vt:lpstr>Open Sans Light</vt:lpstr>
      <vt:lpstr>楷体_GB2312</vt:lpstr>
      <vt:lpstr>楷体</vt:lpstr>
      <vt:lpstr>Open Sans</vt:lpstr>
      <vt:lpstr>Swiss911 UCm BT</vt:lpstr>
      <vt:lpstr>Open Sans</vt:lpstr>
      <vt:lpstr>Calibri</vt:lpstr>
      <vt:lpstr>仿宋_GB2312</vt:lpstr>
      <vt:lpstr>STIXGeneral-Bold</vt:lpstr>
      <vt:lpstr>Lato Regular</vt:lpstr>
      <vt:lpstr>Oxygen</vt:lpstr>
      <vt:lpstr>华文仿宋</vt:lpstr>
      <vt:lpstr>华文楷体</vt:lpstr>
      <vt:lpstr>仿宋_GB2312</vt:lpstr>
      <vt:lpstr>思源黑体 CN Light</vt:lpstr>
      <vt:lpstr>思源黑体 CN Light</vt:lpstr>
      <vt:lpstr>Segoe Print</vt:lpstr>
      <vt:lpstr>Wide Latin</vt:lpstr>
      <vt:lpstr>新宋体</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352</cp:revision>
  <dcterms:created xsi:type="dcterms:W3CDTF">2015-12-11T17:46:00Z</dcterms:created>
  <dcterms:modified xsi:type="dcterms:W3CDTF">2018-12-27T09:20:36Z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2052-10.8.2.6613</vt:lpwstr>
  </property>
</Properties>
</file>